
<file path=[Content_Types].xml><?xml version="1.0" encoding="utf-8"?>
<Types xmlns="http://schemas.openxmlformats.org/package/2006/content-types">
  <Default Extension="bin"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5"/>
  </p:sldMasterIdLst>
  <p:notesMasterIdLst>
    <p:notesMasterId r:id="rId82"/>
  </p:notesMasterIdLst>
  <p:handoutMasterIdLst>
    <p:handoutMasterId r:id="rId83"/>
  </p:handoutMasterIdLst>
  <p:sldIdLst>
    <p:sldId id="259" r:id="rId56"/>
    <p:sldId id="2147481527" r:id="rId57"/>
    <p:sldId id="2147469553" r:id="rId58"/>
    <p:sldId id="2147469586" r:id="rId59"/>
    <p:sldId id="9463" r:id="rId60"/>
    <p:sldId id="265" r:id="rId61"/>
    <p:sldId id="2147469583" r:id="rId62"/>
    <p:sldId id="2147481516" r:id="rId63"/>
    <p:sldId id="2147481515" r:id="rId64"/>
    <p:sldId id="2147481514" r:id="rId65"/>
    <p:sldId id="2147481590" r:id="rId66"/>
    <p:sldId id="2147481546" r:id="rId67"/>
    <p:sldId id="2147481595" r:id="rId68"/>
    <p:sldId id="323" r:id="rId69"/>
    <p:sldId id="524" r:id="rId70"/>
    <p:sldId id="2147481591" r:id="rId71"/>
    <p:sldId id="2147481592" r:id="rId72"/>
    <p:sldId id="2147469540" r:id="rId73"/>
    <p:sldId id="2147481535" r:id="rId74"/>
    <p:sldId id="2147469557" r:id="rId75"/>
    <p:sldId id="2147481537" r:id="rId76"/>
    <p:sldId id="2147481538" r:id="rId77"/>
    <p:sldId id="2147481539" r:id="rId78"/>
    <p:sldId id="2147481540" r:id="rId79"/>
    <p:sldId id="2147481596" r:id="rId80"/>
    <p:sldId id="257" r:id="rId81"/>
  </p:sldIdLst>
  <p:sldSz cx="9144000" cy="5143500" type="screen16x9"/>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217E48-77C1-A9CF-7AE0-A5558F93117B}" name="Kruger, Jackie" initials="KJ" userId="S::Jackie.Kruger@claconnect.com::46ca9483-acf8-4c60-9211-a7148f123d6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DD2D3"/>
    <a:srgbClr val="2E334E"/>
    <a:srgbClr val="FBC55A"/>
    <a:srgbClr val="EE5340"/>
    <a:srgbClr val="E2E868"/>
    <a:srgbClr val="DAD8D7"/>
    <a:srgbClr val="E4E4E0"/>
    <a:srgbClr val="F7F7F6"/>
    <a:srgbClr val="C5B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81" autoAdjust="0"/>
  </p:normalViewPr>
  <p:slideViewPr>
    <p:cSldViewPr snapToGrid="0">
      <p:cViewPr varScale="1">
        <p:scale>
          <a:sx n="89" d="100"/>
          <a:sy n="89" d="100"/>
        </p:scale>
        <p:origin x="644" y="284"/>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302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 Target="slides/slide8.xml"/><Relationship Id="rId68" Type="http://schemas.openxmlformats.org/officeDocument/2006/relationships/slide" Target="slides/slide13.xml"/><Relationship Id="rId84" Type="http://schemas.openxmlformats.org/officeDocument/2006/relationships/presProps" Target="presProps.xml"/><Relationship Id="rId89" Type="http://schemas.microsoft.com/office/2018/10/relationships/authors" Target="authors.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slide" Target="slides/slide3.xml"/><Relationship Id="rId74" Type="http://schemas.openxmlformats.org/officeDocument/2006/relationships/slide" Target="slides/slide19.xml"/><Relationship Id="rId79" Type="http://schemas.openxmlformats.org/officeDocument/2006/relationships/slide" Target="slides/slide24.xml"/><Relationship Id="rId5" Type="http://schemas.openxmlformats.org/officeDocument/2006/relationships/customXml" Target="../customXml/item5.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slide" Target="slides/slide1.xml"/><Relationship Id="rId64" Type="http://schemas.openxmlformats.org/officeDocument/2006/relationships/slide" Target="slides/slide9.xml"/><Relationship Id="rId69" Type="http://schemas.openxmlformats.org/officeDocument/2006/relationships/slide" Target="slides/slide14.xml"/><Relationship Id="rId77" Type="http://schemas.openxmlformats.org/officeDocument/2006/relationships/slide" Target="slides/slide22.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17.xml"/><Relationship Id="rId80" Type="http://schemas.openxmlformats.org/officeDocument/2006/relationships/slide" Target="slides/slide25.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slide" Target="slides/slide4.xml"/><Relationship Id="rId67" Type="http://schemas.openxmlformats.org/officeDocument/2006/relationships/slide" Target="slides/slide12.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slide" Target="slides/slide7.xml"/><Relationship Id="rId70" Type="http://schemas.openxmlformats.org/officeDocument/2006/relationships/slide" Target="slides/slide15.xml"/><Relationship Id="rId75" Type="http://schemas.openxmlformats.org/officeDocument/2006/relationships/slide" Target="slides/slide20.xml"/><Relationship Id="rId83" Type="http://schemas.openxmlformats.org/officeDocument/2006/relationships/handoutMaster" Target="handoutMasters/handoutMaster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slide" Target="slides/slide2.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slide" Target="slides/slide5.xml"/><Relationship Id="rId65" Type="http://schemas.openxmlformats.org/officeDocument/2006/relationships/slide" Target="slides/slide10.xml"/><Relationship Id="rId73" Type="http://schemas.openxmlformats.org/officeDocument/2006/relationships/slide" Target="slides/slide18.xml"/><Relationship Id="rId78" Type="http://schemas.openxmlformats.org/officeDocument/2006/relationships/slide" Target="slides/slide23.xml"/><Relationship Id="rId81" Type="http://schemas.openxmlformats.org/officeDocument/2006/relationships/slide" Target="slides/slide26.xml"/><Relationship Id="rId86"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slideMaster" Target="slideMasters/slideMaster1.xml"/><Relationship Id="rId76" Type="http://schemas.openxmlformats.org/officeDocument/2006/relationships/slide" Target="slides/slide21.xml"/><Relationship Id="rId7" Type="http://schemas.openxmlformats.org/officeDocument/2006/relationships/customXml" Target="../customXml/item7.xml"/><Relationship Id="rId71" Type="http://schemas.openxmlformats.org/officeDocument/2006/relationships/slide" Target="slides/slide16.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11.xml"/><Relationship Id="rId87" Type="http://schemas.openxmlformats.org/officeDocument/2006/relationships/tableStyles" Target="tableStyles.xml"/><Relationship Id="rId61" Type="http://schemas.openxmlformats.org/officeDocument/2006/relationships/slide" Target="slides/slide6.xml"/><Relationship Id="rId82" Type="http://schemas.openxmlformats.org/officeDocument/2006/relationships/notesMaster" Target="notesMasters/notesMaster1.xml"/><Relationship Id="rId19" Type="http://schemas.openxmlformats.org/officeDocument/2006/relationships/customXml" Target="../customXml/item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tts, Cameron" userId="5f3fe85e-bf28-4ad6-b418-aaa1c125286c" providerId="ADAL" clId="{DA15134A-8F5C-4BC3-9362-706B5426710B}"/>
    <pc:docChg chg="delSld modSld">
      <pc:chgData name="Potts, Cameron" userId="5f3fe85e-bf28-4ad6-b418-aaa1c125286c" providerId="ADAL" clId="{DA15134A-8F5C-4BC3-9362-706B5426710B}" dt="2025-03-28T15:49:06.971" v="27" actId="47"/>
      <pc:docMkLst>
        <pc:docMk/>
      </pc:docMkLst>
      <pc:sldChg chg="del">
        <pc:chgData name="Potts, Cameron" userId="5f3fe85e-bf28-4ad6-b418-aaa1c125286c" providerId="ADAL" clId="{DA15134A-8F5C-4BC3-9362-706B5426710B}" dt="2025-03-28T15:46:56.165" v="0" actId="47"/>
        <pc:sldMkLst>
          <pc:docMk/>
          <pc:sldMk cId="1500059254" sldId="256"/>
        </pc:sldMkLst>
      </pc:sldChg>
      <pc:sldChg chg="del">
        <pc:chgData name="Potts, Cameron" userId="5f3fe85e-bf28-4ad6-b418-aaa1c125286c" providerId="ADAL" clId="{DA15134A-8F5C-4BC3-9362-706B5426710B}" dt="2025-03-28T15:49:06.971" v="27" actId="47"/>
        <pc:sldMkLst>
          <pc:docMk/>
          <pc:sldMk cId="3900785678" sldId="258"/>
        </pc:sldMkLst>
      </pc:sldChg>
      <pc:sldChg chg="modSp mod">
        <pc:chgData name="Potts, Cameron" userId="5f3fe85e-bf28-4ad6-b418-aaa1c125286c" providerId="ADAL" clId="{DA15134A-8F5C-4BC3-9362-706B5426710B}" dt="2025-03-28T15:47:05.456" v="23" actId="20577"/>
        <pc:sldMkLst>
          <pc:docMk/>
          <pc:sldMk cId="794625923" sldId="259"/>
        </pc:sldMkLst>
        <pc:spChg chg="mod">
          <ac:chgData name="Potts, Cameron" userId="5f3fe85e-bf28-4ad6-b418-aaa1c125286c" providerId="ADAL" clId="{DA15134A-8F5C-4BC3-9362-706B5426710B}" dt="2025-03-28T15:47:05.456" v="23" actId="20577"/>
          <ac:spMkLst>
            <pc:docMk/>
            <pc:sldMk cId="794625923" sldId="259"/>
            <ac:spMk id="6" creationId="{E8B3F4C1-2923-3D47-23D5-10864958F616}"/>
          </ac:spMkLst>
        </pc:spChg>
      </pc:sldChg>
      <pc:sldChg chg="del">
        <pc:chgData name="Potts, Cameron" userId="5f3fe85e-bf28-4ad6-b418-aaa1c125286c" providerId="ADAL" clId="{DA15134A-8F5C-4BC3-9362-706B5426710B}" dt="2025-03-28T15:49:05.126" v="26" actId="47"/>
        <pc:sldMkLst>
          <pc:docMk/>
          <pc:sldMk cId="2405279757" sldId="264"/>
        </pc:sldMkLst>
      </pc:sldChg>
      <pc:sldChg chg="del">
        <pc:chgData name="Potts, Cameron" userId="5f3fe85e-bf28-4ad6-b418-aaa1c125286c" providerId="ADAL" clId="{DA15134A-8F5C-4BC3-9362-706B5426710B}" dt="2025-03-28T15:46:59.522" v="1" actId="47"/>
        <pc:sldMkLst>
          <pc:docMk/>
          <pc:sldMk cId="888340542" sldId="266"/>
        </pc:sldMkLst>
      </pc:sldChg>
      <pc:sldChg chg="del">
        <pc:chgData name="Potts, Cameron" userId="5f3fe85e-bf28-4ad6-b418-aaa1c125286c" providerId="ADAL" clId="{DA15134A-8F5C-4BC3-9362-706B5426710B}" dt="2025-03-28T15:47:25.142" v="24" actId="47"/>
        <pc:sldMkLst>
          <pc:docMk/>
          <pc:sldMk cId="1483303776" sldId="267"/>
        </pc:sldMkLst>
      </pc:sldChg>
      <pc:sldChg chg="del">
        <pc:chgData name="Potts, Cameron" userId="5f3fe85e-bf28-4ad6-b418-aaa1c125286c" providerId="ADAL" clId="{DA15134A-8F5C-4BC3-9362-706B5426710B}" dt="2025-03-28T15:49:05.126" v="26" actId="47"/>
        <pc:sldMkLst>
          <pc:docMk/>
          <pc:sldMk cId="849492410" sldId="337"/>
        </pc:sldMkLst>
      </pc:sldChg>
      <pc:sldChg chg="del">
        <pc:chgData name="Potts, Cameron" userId="5f3fe85e-bf28-4ad6-b418-aaa1c125286c" providerId="ADAL" clId="{DA15134A-8F5C-4BC3-9362-706B5426710B}" dt="2025-03-28T15:49:05.126" v="26" actId="47"/>
        <pc:sldMkLst>
          <pc:docMk/>
          <pc:sldMk cId="4173666719" sldId="2147469552"/>
        </pc:sldMkLst>
      </pc:sldChg>
      <pc:sldChg chg="del">
        <pc:chgData name="Potts, Cameron" userId="5f3fe85e-bf28-4ad6-b418-aaa1c125286c" providerId="ADAL" clId="{DA15134A-8F5C-4BC3-9362-706B5426710B}" dt="2025-03-28T15:49:05.126" v="26" actId="47"/>
        <pc:sldMkLst>
          <pc:docMk/>
          <pc:sldMk cId="3394470145" sldId="2147469587"/>
        </pc:sldMkLst>
      </pc:sldChg>
      <pc:sldChg chg="del">
        <pc:chgData name="Potts, Cameron" userId="5f3fe85e-bf28-4ad6-b418-aaa1c125286c" providerId="ADAL" clId="{DA15134A-8F5C-4BC3-9362-706B5426710B}" dt="2025-03-28T15:49:05.126" v="26" actId="47"/>
        <pc:sldMkLst>
          <pc:docMk/>
          <pc:sldMk cId="2595906536" sldId="2147481543"/>
        </pc:sldMkLst>
      </pc:sldChg>
      <pc:sldChg chg="del">
        <pc:chgData name="Potts, Cameron" userId="5f3fe85e-bf28-4ad6-b418-aaa1c125286c" providerId="ADAL" clId="{DA15134A-8F5C-4BC3-9362-706B5426710B}" dt="2025-03-28T15:49:05.126" v="26" actId="47"/>
        <pc:sldMkLst>
          <pc:docMk/>
          <pc:sldMk cId="1564303995" sldId="2147481545"/>
        </pc:sldMkLst>
      </pc:sldChg>
      <pc:sldChg chg="del">
        <pc:chgData name="Potts, Cameron" userId="5f3fe85e-bf28-4ad6-b418-aaa1c125286c" providerId="ADAL" clId="{DA15134A-8F5C-4BC3-9362-706B5426710B}" dt="2025-03-28T15:49:05.126" v="26" actId="47"/>
        <pc:sldMkLst>
          <pc:docMk/>
          <pc:sldMk cId="2349706784" sldId="2147481547"/>
        </pc:sldMkLst>
      </pc:sldChg>
      <pc:sldChg chg="del">
        <pc:chgData name="Potts, Cameron" userId="5f3fe85e-bf28-4ad6-b418-aaa1c125286c" providerId="ADAL" clId="{DA15134A-8F5C-4BC3-9362-706B5426710B}" dt="2025-03-28T15:49:05.126" v="26" actId="47"/>
        <pc:sldMkLst>
          <pc:docMk/>
          <pc:sldMk cId="918123432" sldId="2147481593"/>
        </pc:sldMkLst>
      </pc:sldChg>
      <pc:sldChg chg="del">
        <pc:chgData name="Potts, Cameron" userId="5f3fe85e-bf28-4ad6-b418-aaa1c125286c" providerId="ADAL" clId="{DA15134A-8F5C-4BC3-9362-706B5426710B}" dt="2025-03-28T15:48:13.104" v="25" actId="47"/>
        <pc:sldMkLst>
          <pc:docMk/>
          <pc:sldMk cId="1365848863" sldId="2147481594"/>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tx>
                <c:rich>
                  <a:bodyPr/>
                  <a:lstStyle/>
                  <a:p>
                    <a:fld id="{CCF237AC-322A-4BB0-8287-60563A58FC43}" type="CATEGORYNAME">
                      <a:rPr lang="en-US"/>
                      <a:pPr/>
                      <a:t>[CATEGORY NAME]</a:t>
                    </a:fld>
                    <a:endParaRPr lang="en-US"/>
                  </a:p>
                </c:rich>
              </c:tx>
              <c:dLblPos val="inBase"/>
              <c:showLegendKey val="0"/>
              <c:showVal val="0"/>
              <c:showCatName val="1"/>
              <c:showSerName val="0"/>
              <c:showPercent val="0"/>
              <c:showBubbleSize val="0"/>
              <c:extLst>
                <c:ext xmlns:c15="http://schemas.microsoft.com/office/drawing/2012/chart" uri="{CE6537A1-D6FC-4f65-9D91-7224C49458BB}">
                  <c15:layout>
                    <c:manualLayout>
                      <c:w val="0.41436413808505873"/>
                      <c:h val="0.33885750164089851"/>
                    </c:manualLayout>
                  </c15:layout>
                  <c15:dlblFieldTable/>
                  <c15:showDataLabelsRange val="0"/>
                </c:ext>
                <c:ext xmlns:c16="http://schemas.microsoft.com/office/drawing/2014/chart" uri="{C3380CC4-5D6E-409C-BE32-E72D297353CC}">
                  <c16:uniqueId val="{00000004-786C-4D2C-A96E-F7D1222B13D1}"/>
                </c:ext>
              </c:extLst>
            </c:dLbl>
            <c:dLbl>
              <c:idx val="1"/>
              <c:tx>
                <c:rich>
                  <a:bodyPr/>
                  <a:lstStyle/>
                  <a:p>
                    <a:fld id="{F82AB0A0-45B7-45F0-AE6F-D0877CE22D9F}" type="CATEGORYNAME">
                      <a:rPr lang="en-US"/>
                      <a:pPr/>
                      <a:t>[CATEGORY NAME]</a:t>
                    </a:fld>
                    <a:endParaRPr lang="en-US"/>
                  </a:p>
                </c:rich>
              </c:tx>
              <c:dLblPos val="inBase"/>
              <c:showLegendKey val="0"/>
              <c:showVal val="0"/>
              <c:showCatName val="1"/>
              <c:showSerName val="0"/>
              <c:showPercent val="0"/>
              <c:showBubbleSize val="0"/>
              <c:extLst>
                <c:ext xmlns:c15="http://schemas.microsoft.com/office/drawing/2012/chart" uri="{CE6537A1-D6FC-4f65-9D91-7224C49458BB}">
                  <c15:layout>
                    <c:manualLayout>
                      <c:w val="0.16152860595837457"/>
                      <c:h val="0.12742431355746792"/>
                    </c:manualLayout>
                  </c15:layout>
                  <c15:dlblFieldTable/>
                  <c15:showDataLabelsRange val="0"/>
                </c:ext>
                <c:ext xmlns:c16="http://schemas.microsoft.com/office/drawing/2014/chart" uri="{C3380CC4-5D6E-409C-BE32-E72D297353CC}">
                  <c16:uniqueId val="{00000005-786C-4D2C-A96E-F7D1222B13D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Base"/>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Typical company</c:v>
                </c:pt>
                <c:pt idx="1">
                  <c:v>CLA</c:v>
                </c:pt>
              </c:strCache>
            </c:strRef>
          </c:cat>
          <c:val>
            <c:numRef>
              <c:f>Sheet1!$B$2:$B$3</c:f>
              <c:numCache>
                <c:formatCode>General</c:formatCode>
                <c:ptCount val="2"/>
                <c:pt idx="0">
                  <c:v>57</c:v>
                </c:pt>
                <c:pt idx="1">
                  <c:v>87</c:v>
                </c:pt>
              </c:numCache>
            </c:numRef>
          </c:val>
          <c:extLst>
            <c:ext xmlns:c16="http://schemas.microsoft.com/office/drawing/2014/chart" uri="{C3380CC4-5D6E-409C-BE32-E72D297353CC}">
              <c16:uniqueId val="{00000000-786C-4D2C-A96E-F7D1222B13D1}"/>
            </c:ext>
          </c:extLst>
        </c:ser>
        <c:dLbls>
          <c:showLegendKey val="0"/>
          <c:showVal val="0"/>
          <c:showCatName val="0"/>
          <c:showSerName val="0"/>
          <c:showPercent val="0"/>
          <c:showBubbleSize val="0"/>
        </c:dLbls>
        <c:gapWidth val="50"/>
        <c:axId val="857022863"/>
        <c:axId val="857020783"/>
      </c:barChart>
      <c:catAx>
        <c:axId val="857022863"/>
        <c:scaling>
          <c:orientation val="minMax"/>
        </c:scaling>
        <c:delete val="1"/>
        <c:axPos val="l"/>
        <c:numFmt formatCode="General" sourceLinked="1"/>
        <c:majorTickMark val="none"/>
        <c:minorTickMark val="none"/>
        <c:tickLblPos val="nextTo"/>
        <c:crossAx val="857020783"/>
        <c:crosses val="autoZero"/>
        <c:auto val="1"/>
        <c:lblAlgn val="ctr"/>
        <c:lblOffset val="0"/>
        <c:noMultiLvlLbl val="0"/>
      </c:catAx>
      <c:valAx>
        <c:axId val="857020783"/>
        <c:scaling>
          <c:orientation val="minMax"/>
        </c:scaling>
        <c:delete val="1"/>
        <c:axPos val="b"/>
        <c:numFmt formatCode="General" sourceLinked="1"/>
        <c:majorTickMark val="none"/>
        <c:minorTickMark val="none"/>
        <c:tickLblPos val="nextTo"/>
        <c:crossAx val="8570228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899704-2B09-4B84-9D80-902E864415A3}" type="doc">
      <dgm:prSet loTypeId="urn:microsoft.com/office/officeart/2011/layout/CircleProcess" loCatId="process" qsTypeId="urn:microsoft.com/office/officeart/2005/8/quickstyle/simple1" qsCatId="simple" csTypeId="urn:microsoft.com/office/officeart/2005/8/colors/accent2_2" csCatId="accent2" phldr="1"/>
      <dgm:spPr/>
      <dgm:t>
        <a:bodyPr/>
        <a:lstStyle/>
        <a:p>
          <a:endParaRPr lang="en-US"/>
        </a:p>
      </dgm:t>
    </dgm:pt>
    <dgm:pt modelId="{DBA2209D-3EC4-46D5-977A-EC9393FD7CD7}">
      <dgm:prSet phldrT="[Text]" custT="1"/>
      <dgm:spPr>
        <a:solidFill>
          <a:schemeClr val="accent2">
            <a:lumMod val="40000"/>
            <a:lumOff val="60000"/>
            <a:alpha val="90000"/>
          </a:schemeClr>
        </a:solidFill>
        <a:ln>
          <a:solidFill>
            <a:schemeClr val="accent2">
              <a:lumMod val="40000"/>
              <a:lumOff val="60000"/>
            </a:schemeClr>
          </a:solidFill>
        </a:ln>
      </dgm:spPr>
      <dgm:t>
        <a:bodyPr/>
        <a:lstStyle/>
        <a:p>
          <a:r>
            <a:rPr lang="en-US" sz="1100"/>
            <a:t>Client service</a:t>
          </a:r>
        </a:p>
      </dgm:t>
    </dgm:pt>
    <dgm:pt modelId="{0F7CA95A-8BF1-4B5E-B4BE-40B66F5777C1}" type="parTrans" cxnId="{5197409A-FAFB-415D-A7DB-A97473423357}">
      <dgm:prSet/>
      <dgm:spPr/>
      <dgm:t>
        <a:bodyPr/>
        <a:lstStyle/>
        <a:p>
          <a:endParaRPr lang="en-US" sz="1000"/>
        </a:p>
      </dgm:t>
    </dgm:pt>
    <dgm:pt modelId="{8363AF0F-B0E9-41B0-922A-5AC63CE169C6}" type="sibTrans" cxnId="{5197409A-FAFB-415D-A7DB-A97473423357}">
      <dgm:prSet/>
      <dgm:spPr/>
      <dgm:t>
        <a:bodyPr/>
        <a:lstStyle/>
        <a:p>
          <a:endParaRPr lang="en-US" sz="1000"/>
        </a:p>
      </dgm:t>
    </dgm:pt>
    <dgm:pt modelId="{C4609D34-9107-4192-B5BE-32371B8320A0}">
      <dgm:prSet phldrT="[Text]" custT="1"/>
      <dgm:spPr>
        <a:noFill/>
        <a:ln>
          <a:noFill/>
        </a:ln>
      </dgm:spPr>
      <dgm:t>
        <a:bodyPr/>
        <a:lstStyle/>
        <a:p>
          <a:r>
            <a:rPr lang="en-US" sz="1100"/>
            <a:t>Personal development </a:t>
          </a:r>
          <a:br>
            <a:rPr lang="en-US" sz="1100"/>
          </a:br>
          <a:r>
            <a:rPr lang="en-US" sz="1100"/>
            <a:t>and CPE</a:t>
          </a:r>
        </a:p>
      </dgm:t>
    </dgm:pt>
    <dgm:pt modelId="{7F9645A5-05EA-4F4D-A7E8-315D816F3175}" type="parTrans" cxnId="{64A5D255-D880-4C0B-8AC8-B94D72A1C645}">
      <dgm:prSet/>
      <dgm:spPr/>
      <dgm:t>
        <a:bodyPr/>
        <a:lstStyle/>
        <a:p>
          <a:endParaRPr lang="en-US" sz="1000"/>
        </a:p>
      </dgm:t>
    </dgm:pt>
    <dgm:pt modelId="{8914F825-EAB8-44B9-A48E-BF9999B4802D}" type="sibTrans" cxnId="{64A5D255-D880-4C0B-8AC8-B94D72A1C645}">
      <dgm:prSet/>
      <dgm:spPr/>
      <dgm:t>
        <a:bodyPr/>
        <a:lstStyle/>
        <a:p>
          <a:endParaRPr lang="en-US" sz="1000"/>
        </a:p>
      </dgm:t>
    </dgm:pt>
    <dgm:pt modelId="{B30E7E92-A302-43C4-8EB8-F5B9120592BC}">
      <dgm:prSet phldrT="[Text]" custT="1"/>
      <dgm:spPr>
        <a:noFill/>
        <a:ln>
          <a:noFill/>
        </a:ln>
      </dgm:spPr>
      <dgm:t>
        <a:bodyPr/>
        <a:lstStyle/>
        <a:p>
          <a:r>
            <a:rPr lang="en-US" sz="1100"/>
            <a:t>Community service</a:t>
          </a:r>
        </a:p>
      </dgm:t>
    </dgm:pt>
    <dgm:pt modelId="{4F5208C8-72D6-461C-B065-4ABE888745E0}" type="parTrans" cxnId="{B2D4331C-8C78-4E1E-9215-3EE34742C8E9}">
      <dgm:prSet/>
      <dgm:spPr/>
      <dgm:t>
        <a:bodyPr/>
        <a:lstStyle/>
        <a:p>
          <a:endParaRPr lang="en-US" sz="1000"/>
        </a:p>
      </dgm:t>
    </dgm:pt>
    <dgm:pt modelId="{16F86F45-DDE7-4CAE-9263-33C17519D5E6}" type="sibTrans" cxnId="{B2D4331C-8C78-4E1E-9215-3EE34742C8E9}">
      <dgm:prSet/>
      <dgm:spPr/>
      <dgm:t>
        <a:bodyPr/>
        <a:lstStyle/>
        <a:p>
          <a:endParaRPr lang="en-US" sz="1000"/>
        </a:p>
      </dgm:t>
    </dgm:pt>
    <dgm:pt modelId="{E1B4AF20-C877-4270-978F-E1BB8E4BD841}">
      <dgm:prSet phldrT="[Text]" custT="1"/>
      <dgm:spPr>
        <a:noFill/>
        <a:ln>
          <a:noFill/>
        </a:ln>
      </dgm:spPr>
      <dgm:t>
        <a:bodyPr/>
        <a:lstStyle/>
        <a:p>
          <a:r>
            <a:rPr lang="en-US" sz="1100"/>
            <a:t>Coaching and leadership</a:t>
          </a:r>
        </a:p>
      </dgm:t>
    </dgm:pt>
    <dgm:pt modelId="{97B31288-A3FD-49FB-BEBA-7A5C0851ED65}" type="parTrans" cxnId="{FCB22E89-23C5-41A7-885C-7CBB27D368D5}">
      <dgm:prSet/>
      <dgm:spPr/>
      <dgm:t>
        <a:bodyPr/>
        <a:lstStyle/>
        <a:p>
          <a:endParaRPr lang="en-US" sz="1000"/>
        </a:p>
      </dgm:t>
    </dgm:pt>
    <dgm:pt modelId="{5DD3067F-E714-479E-A337-F497301B5897}" type="sibTrans" cxnId="{FCB22E89-23C5-41A7-885C-7CBB27D368D5}">
      <dgm:prSet/>
      <dgm:spPr/>
      <dgm:t>
        <a:bodyPr/>
        <a:lstStyle/>
        <a:p>
          <a:endParaRPr lang="en-US" sz="1000"/>
        </a:p>
      </dgm:t>
    </dgm:pt>
    <dgm:pt modelId="{FF94C917-34C8-414E-905E-10A4E8C2CA26}">
      <dgm:prSet phldrT="[Text]" custT="1"/>
      <dgm:spPr>
        <a:noFill/>
        <a:ln>
          <a:noFill/>
        </a:ln>
      </dgm:spPr>
      <dgm:t>
        <a:bodyPr/>
        <a:lstStyle/>
        <a:p>
          <a:r>
            <a:rPr lang="en-US" sz="1100"/>
            <a:t>PTO,  holiday,  wellness</a:t>
          </a:r>
        </a:p>
      </dgm:t>
    </dgm:pt>
    <dgm:pt modelId="{66776837-B094-40EE-A3CD-0464841658F7}" type="sibTrans" cxnId="{6D054252-270D-412D-ADB3-875AA4C1312D}">
      <dgm:prSet/>
      <dgm:spPr/>
      <dgm:t>
        <a:bodyPr/>
        <a:lstStyle/>
        <a:p>
          <a:endParaRPr lang="en-US" sz="1000"/>
        </a:p>
      </dgm:t>
    </dgm:pt>
    <dgm:pt modelId="{D3F7C309-A3C6-479D-9B61-540304AAC72A}" type="parTrans" cxnId="{6D054252-270D-412D-ADB3-875AA4C1312D}">
      <dgm:prSet/>
      <dgm:spPr/>
      <dgm:t>
        <a:bodyPr/>
        <a:lstStyle/>
        <a:p>
          <a:endParaRPr lang="en-US" sz="1000"/>
        </a:p>
      </dgm:t>
    </dgm:pt>
    <dgm:pt modelId="{82E5A9C7-B9CC-47B0-AAB3-0E3EF3B76646}">
      <dgm:prSet phldrT="[Text]" custT="1"/>
      <dgm:spPr>
        <a:noFill/>
        <a:ln>
          <a:noFill/>
        </a:ln>
      </dgm:spPr>
      <dgm:t>
        <a:bodyPr lIns="0" tIns="91440" rIns="0"/>
        <a:lstStyle/>
        <a:p>
          <a:r>
            <a:rPr lang="en-US" sz="1100"/>
            <a:t>Business development</a:t>
          </a:r>
        </a:p>
      </dgm:t>
    </dgm:pt>
    <dgm:pt modelId="{20EBD3D8-358B-4C5A-9E6F-ED7F7A3BAB83}" type="parTrans" cxnId="{0D89B4AE-25BE-445B-A817-D8CFA8D69389}">
      <dgm:prSet/>
      <dgm:spPr/>
      <dgm:t>
        <a:bodyPr/>
        <a:lstStyle/>
        <a:p>
          <a:endParaRPr lang="en-US" sz="1000"/>
        </a:p>
      </dgm:t>
    </dgm:pt>
    <dgm:pt modelId="{A39C4ED1-689A-4BEA-BD4E-BC32501C76F2}" type="sibTrans" cxnId="{0D89B4AE-25BE-445B-A817-D8CFA8D69389}">
      <dgm:prSet/>
      <dgm:spPr/>
      <dgm:t>
        <a:bodyPr/>
        <a:lstStyle/>
        <a:p>
          <a:endParaRPr lang="en-US" sz="1000"/>
        </a:p>
      </dgm:t>
    </dgm:pt>
    <dgm:pt modelId="{1BAFBF5F-E9F7-402E-BF81-DCB2DA1D20E4}">
      <dgm:prSet phldrT="[Text]" custT="1"/>
      <dgm:spPr>
        <a:noFill/>
        <a:ln>
          <a:noFill/>
        </a:ln>
      </dgm:spPr>
      <dgm:t>
        <a:bodyPr/>
        <a:lstStyle/>
        <a:p>
          <a:r>
            <a:rPr lang="en-US" sz="1200" b="1">
              <a:solidFill>
                <a:schemeClr val="bg1"/>
              </a:solidFill>
            </a:rPr>
            <a:t>Inspired Career </a:t>
          </a:r>
        </a:p>
      </dgm:t>
    </dgm:pt>
    <dgm:pt modelId="{ECF7F3E5-C767-4FDE-B65F-17EB51EA8AF5}" type="parTrans" cxnId="{A118ABCE-599D-4AF6-889C-E54F63724B6B}">
      <dgm:prSet/>
      <dgm:spPr/>
      <dgm:t>
        <a:bodyPr/>
        <a:lstStyle/>
        <a:p>
          <a:endParaRPr lang="en-US" sz="1000"/>
        </a:p>
      </dgm:t>
    </dgm:pt>
    <dgm:pt modelId="{C44DC1FB-B8AE-4B2A-B5F7-B3BEF9B60C0F}" type="sibTrans" cxnId="{A118ABCE-599D-4AF6-889C-E54F63724B6B}">
      <dgm:prSet/>
      <dgm:spPr/>
      <dgm:t>
        <a:bodyPr/>
        <a:lstStyle/>
        <a:p>
          <a:endParaRPr lang="en-US" sz="1000"/>
        </a:p>
      </dgm:t>
    </dgm:pt>
    <dgm:pt modelId="{C0E1D019-3DA6-4287-BBFD-58FB162921C0}" type="pres">
      <dgm:prSet presAssocID="{5B899704-2B09-4B84-9D80-902E864415A3}" presName="Name0" presStyleCnt="0">
        <dgm:presLayoutVars>
          <dgm:chMax val="11"/>
          <dgm:chPref val="11"/>
          <dgm:dir/>
          <dgm:resizeHandles/>
        </dgm:presLayoutVars>
      </dgm:prSet>
      <dgm:spPr/>
    </dgm:pt>
    <dgm:pt modelId="{BED25261-507C-4158-9E2C-A2AAFA38F473}" type="pres">
      <dgm:prSet presAssocID="{1BAFBF5F-E9F7-402E-BF81-DCB2DA1D20E4}" presName="Accent7" presStyleCnt="0"/>
      <dgm:spPr/>
    </dgm:pt>
    <dgm:pt modelId="{B3B037B7-2EDF-424B-85D0-7E057251B862}" type="pres">
      <dgm:prSet presAssocID="{1BAFBF5F-E9F7-402E-BF81-DCB2DA1D20E4}" presName="Accent" presStyleLbl="node1" presStyleIdx="0" presStyleCnt="7"/>
      <dgm:spPr>
        <a:prstGeom prst="teardrop">
          <a:avLst/>
        </a:prstGeom>
        <a:solidFill>
          <a:schemeClr val="accent2">
            <a:lumMod val="50000"/>
          </a:schemeClr>
        </a:solidFill>
        <a:ln>
          <a:noFill/>
        </a:ln>
        <a:effectLst>
          <a:outerShdw blurRad="50800" dist="38100" dir="2700000" algn="tl" rotWithShape="0">
            <a:prstClr val="black">
              <a:alpha val="40000"/>
            </a:prstClr>
          </a:outerShdw>
        </a:effectLst>
      </dgm:spPr>
    </dgm:pt>
    <dgm:pt modelId="{4FFA329A-2D6A-427C-90BA-4B251CEEDE3C}" type="pres">
      <dgm:prSet presAssocID="{1BAFBF5F-E9F7-402E-BF81-DCB2DA1D20E4}" presName="ParentBackground7" presStyleCnt="0"/>
      <dgm:spPr/>
    </dgm:pt>
    <dgm:pt modelId="{255F2F59-86D2-4948-B5AB-53356064C884}" type="pres">
      <dgm:prSet presAssocID="{1BAFBF5F-E9F7-402E-BF81-DCB2DA1D20E4}" presName="ParentBackground" presStyleLbl="fgAcc1" presStyleIdx="0" presStyleCnt="7"/>
      <dgm:spPr/>
    </dgm:pt>
    <dgm:pt modelId="{B718558E-8B20-4171-B8DF-BB1D4E398D24}" type="pres">
      <dgm:prSet presAssocID="{1BAFBF5F-E9F7-402E-BF81-DCB2DA1D20E4}" presName="Parent7" presStyleLbl="revTx" presStyleIdx="0" presStyleCnt="0">
        <dgm:presLayoutVars>
          <dgm:chMax val="1"/>
          <dgm:chPref val="1"/>
          <dgm:bulletEnabled val="1"/>
        </dgm:presLayoutVars>
      </dgm:prSet>
      <dgm:spPr/>
    </dgm:pt>
    <dgm:pt modelId="{3F252809-41AC-43B4-AE48-78CABBEE9818}" type="pres">
      <dgm:prSet presAssocID="{82E5A9C7-B9CC-47B0-AAB3-0E3EF3B76646}" presName="Accent6" presStyleCnt="0"/>
      <dgm:spPr/>
    </dgm:pt>
    <dgm:pt modelId="{0C1F7348-1CF5-4CA2-B9F8-BEE4F5A5DBF1}" type="pres">
      <dgm:prSet presAssocID="{82E5A9C7-B9CC-47B0-AAB3-0E3EF3B76646}" presName="Accent" presStyleLbl="node1" presStyleIdx="1" presStyleCnt="7"/>
      <dgm:spPr>
        <a:solidFill>
          <a:schemeClr val="accent2">
            <a:lumMod val="40000"/>
            <a:lumOff val="60000"/>
          </a:schemeClr>
        </a:solidFill>
        <a:ln w="9525">
          <a:noFill/>
        </a:ln>
        <a:effectLst>
          <a:outerShdw blurRad="50800" dist="38100" dir="2700000" algn="tl" rotWithShape="0">
            <a:prstClr val="black">
              <a:alpha val="40000"/>
            </a:prstClr>
          </a:outerShdw>
        </a:effectLst>
      </dgm:spPr>
    </dgm:pt>
    <dgm:pt modelId="{40FAF34A-47E2-43E4-BCB9-6A8BD215A1BE}" type="pres">
      <dgm:prSet presAssocID="{82E5A9C7-B9CC-47B0-AAB3-0E3EF3B76646}" presName="ParentBackground6" presStyleCnt="0"/>
      <dgm:spPr/>
    </dgm:pt>
    <dgm:pt modelId="{3F8BEFE5-A264-4DD7-AFFC-D9E3412F1002}" type="pres">
      <dgm:prSet presAssocID="{82E5A9C7-B9CC-47B0-AAB3-0E3EF3B76646}" presName="ParentBackground" presStyleLbl="fgAcc1" presStyleIdx="1" presStyleCnt="7" custScaleX="117994" custLinFactNeighborX="11971" custLinFactNeighborY="-4470"/>
      <dgm:spPr/>
    </dgm:pt>
    <dgm:pt modelId="{015D1DBA-DB98-4395-B9FE-B416BE481321}" type="pres">
      <dgm:prSet presAssocID="{82E5A9C7-B9CC-47B0-AAB3-0E3EF3B76646}" presName="Parent6" presStyleLbl="revTx" presStyleIdx="0" presStyleCnt="0">
        <dgm:presLayoutVars>
          <dgm:chMax val="1"/>
          <dgm:chPref val="1"/>
          <dgm:bulletEnabled val="1"/>
        </dgm:presLayoutVars>
      </dgm:prSet>
      <dgm:spPr/>
    </dgm:pt>
    <dgm:pt modelId="{27FFC6D1-BCF8-4A33-AB34-9C85FF8E76B2}" type="pres">
      <dgm:prSet presAssocID="{E1B4AF20-C877-4270-978F-E1BB8E4BD841}" presName="Accent5" presStyleCnt="0"/>
      <dgm:spPr/>
    </dgm:pt>
    <dgm:pt modelId="{FB223EA8-8437-44E4-B773-F62D073B0F12}" type="pres">
      <dgm:prSet presAssocID="{E1B4AF20-C877-4270-978F-E1BB8E4BD841}" presName="Accent" presStyleLbl="node1" presStyleIdx="2" presStyleCnt="7"/>
      <dgm:spPr>
        <a:solidFill>
          <a:schemeClr val="accent2">
            <a:lumMod val="40000"/>
            <a:lumOff val="60000"/>
          </a:schemeClr>
        </a:solidFill>
        <a:ln w="9525">
          <a:noFill/>
        </a:ln>
        <a:effectLst>
          <a:outerShdw blurRad="50800" dist="38100" dir="2700000" algn="tl" rotWithShape="0">
            <a:prstClr val="black">
              <a:alpha val="40000"/>
            </a:prstClr>
          </a:outerShdw>
        </a:effectLst>
      </dgm:spPr>
    </dgm:pt>
    <dgm:pt modelId="{5763AB6E-2CA6-49EE-B214-4BBE27FF7812}" type="pres">
      <dgm:prSet presAssocID="{E1B4AF20-C877-4270-978F-E1BB8E4BD841}" presName="ParentBackground5" presStyleCnt="0"/>
      <dgm:spPr/>
    </dgm:pt>
    <dgm:pt modelId="{235809FD-2B73-4D67-AE6C-BE52562DDDC7}" type="pres">
      <dgm:prSet presAssocID="{E1B4AF20-C877-4270-978F-E1BB8E4BD841}" presName="ParentBackground" presStyleLbl="fgAcc1" presStyleIdx="2" presStyleCnt="7" custLinFactNeighborX="4480"/>
      <dgm:spPr/>
    </dgm:pt>
    <dgm:pt modelId="{90F342D2-1CBD-4350-8775-B0FD0FDF6C90}" type="pres">
      <dgm:prSet presAssocID="{E1B4AF20-C877-4270-978F-E1BB8E4BD841}" presName="Parent5" presStyleLbl="revTx" presStyleIdx="0" presStyleCnt="0">
        <dgm:presLayoutVars>
          <dgm:chMax val="1"/>
          <dgm:chPref val="1"/>
          <dgm:bulletEnabled val="1"/>
        </dgm:presLayoutVars>
      </dgm:prSet>
      <dgm:spPr/>
    </dgm:pt>
    <dgm:pt modelId="{944C0355-42C7-48D0-B640-8F1151391E8C}" type="pres">
      <dgm:prSet presAssocID="{B30E7E92-A302-43C4-8EB8-F5B9120592BC}" presName="Accent4" presStyleCnt="0"/>
      <dgm:spPr/>
    </dgm:pt>
    <dgm:pt modelId="{B486DA75-DAB7-4E08-AD2B-3C657858E5AF}" type="pres">
      <dgm:prSet presAssocID="{B30E7E92-A302-43C4-8EB8-F5B9120592BC}" presName="Accent" presStyleLbl="node1" presStyleIdx="3" presStyleCnt="7"/>
      <dgm:spPr>
        <a:solidFill>
          <a:schemeClr val="accent2">
            <a:lumMod val="40000"/>
            <a:lumOff val="60000"/>
          </a:schemeClr>
        </a:solidFill>
        <a:ln w="9525">
          <a:noFill/>
        </a:ln>
        <a:effectLst>
          <a:outerShdw blurRad="50800" dist="38100" dir="2700000" algn="tl" rotWithShape="0">
            <a:prstClr val="black">
              <a:alpha val="40000"/>
            </a:prstClr>
          </a:outerShdw>
        </a:effectLst>
      </dgm:spPr>
    </dgm:pt>
    <dgm:pt modelId="{C4B0D757-77F9-479A-92F7-8F274A747F4B}" type="pres">
      <dgm:prSet presAssocID="{B30E7E92-A302-43C4-8EB8-F5B9120592BC}" presName="ParentBackground4" presStyleCnt="0"/>
      <dgm:spPr/>
    </dgm:pt>
    <dgm:pt modelId="{2FBE7CAA-2FEF-4356-92CE-B984BFE5A387}" type="pres">
      <dgm:prSet presAssocID="{B30E7E92-A302-43C4-8EB8-F5B9120592BC}" presName="ParentBackground" presStyleLbl="fgAcc1" presStyleIdx="3" presStyleCnt="7" custScaleX="109673" custLinFactNeighborX="10204"/>
      <dgm:spPr/>
    </dgm:pt>
    <dgm:pt modelId="{B6A56A17-226F-4500-90E8-54FDA22502C0}" type="pres">
      <dgm:prSet presAssocID="{B30E7E92-A302-43C4-8EB8-F5B9120592BC}" presName="Parent4" presStyleLbl="revTx" presStyleIdx="0" presStyleCnt="0">
        <dgm:presLayoutVars>
          <dgm:chMax val="1"/>
          <dgm:chPref val="1"/>
          <dgm:bulletEnabled val="1"/>
        </dgm:presLayoutVars>
      </dgm:prSet>
      <dgm:spPr/>
    </dgm:pt>
    <dgm:pt modelId="{1482901A-39A1-485A-A3E9-57B38DD27963}" type="pres">
      <dgm:prSet presAssocID="{C4609D34-9107-4192-B5BE-32371B8320A0}" presName="Accent3" presStyleCnt="0"/>
      <dgm:spPr/>
    </dgm:pt>
    <dgm:pt modelId="{9404D737-AFC1-4E02-8216-4E3A02D6F829}" type="pres">
      <dgm:prSet presAssocID="{C4609D34-9107-4192-B5BE-32371B8320A0}" presName="Accent" presStyleLbl="node1" presStyleIdx="4" presStyleCnt="7"/>
      <dgm:spPr>
        <a:solidFill>
          <a:schemeClr val="accent2">
            <a:lumMod val="40000"/>
            <a:lumOff val="60000"/>
          </a:schemeClr>
        </a:solidFill>
        <a:ln w="9525">
          <a:noFill/>
        </a:ln>
        <a:effectLst>
          <a:outerShdw blurRad="50800" dist="38100" dir="2700000" algn="tl" rotWithShape="0">
            <a:prstClr val="black">
              <a:alpha val="40000"/>
            </a:prstClr>
          </a:outerShdw>
        </a:effectLst>
      </dgm:spPr>
    </dgm:pt>
    <dgm:pt modelId="{B5B58AAE-2D78-4B98-A378-3BBA0098B62E}" type="pres">
      <dgm:prSet presAssocID="{C4609D34-9107-4192-B5BE-32371B8320A0}" presName="ParentBackground3" presStyleCnt="0"/>
      <dgm:spPr/>
    </dgm:pt>
    <dgm:pt modelId="{B86C9336-F1F3-474A-BD21-68CA201A1863}" type="pres">
      <dgm:prSet presAssocID="{C4609D34-9107-4192-B5BE-32371B8320A0}" presName="ParentBackground" presStyleLbl="fgAcc1" presStyleIdx="4" presStyleCnt="7" custScaleX="122460" custLinFactNeighborX="11188"/>
      <dgm:spPr/>
    </dgm:pt>
    <dgm:pt modelId="{DF410C55-72A0-46A7-A2DF-3E4C0239B1FC}" type="pres">
      <dgm:prSet presAssocID="{C4609D34-9107-4192-B5BE-32371B8320A0}" presName="Parent3" presStyleLbl="revTx" presStyleIdx="0" presStyleCnt="0">
        <dgm:presLayoutVars>
          <dgm:chMax val="1"/>
          <dgm:chPref val="1"/>
          <dgm:bulletEnabled val="1"/>
        </dgm:presLayoutVars>
      </dgm:prSet>
      <dgm:spPr/>
    </dgm:pt>
    <dgm:pt modelId="{BFE5F257-6D4F-407C-901C-18D51AB5DFE2}" type="pres">
      <dgm:prSet presAssocID="{FF94C917-34C8-414E-905E-10A4E8C2CA26}" presName="Accent2" presStyleCnt="0"/>
      <dgm:spPr/>
    </dgm:pt>
    <dgm:pt modelId="{0D169DD4-1E67-4461-99D4-52360159CBF8}" type="pres">
      <dgm:prSet presAssocID="{FF94C917-34C8-414E-905E-10A4E8C2CA26}" presName="Accent" presStyleLbl="node1" presStyleIdx="5" presStyleCnt="7"/>
      <dgm:spPr>
        <a:solidFill>
          <a:schemeClr val="accent2">
            <a:lumMod val="40000"/>
            <a:lumOff val="60000"/>
          </a:schemeClr>
        </a:solidFill>
        <a:ln w="9525">
          <a:noFill/>
        </a:ln>
        <a:effectLst>
          <a:outerShdw blurRad="50800" dist="38100" dir="2700000" algn="tl" rotWithShape="0">
            <a:prstClr val="black">
              <a:alpha val="40000"/>
            </a:prstClr>
          </a:outerShdw>
        </a:effectLst>
      </dgm:spPr>
    </dgm:pt>
    <dgm:pt modelId="{D467616F-CFF8-49AF-96D1-101731B4A80B}" type="pres">
      <dgm:prSet presAssocID="{FF94C917-34C8-414E-905E-10A4E8C2CA26}" presName="ParentBackground2" presStyleCnt="0"/>
      <dgm:spPr/>
    </dgm:pt>
    <dgm:pt modelId="{5C82278A-9F30-4AF3-A1C0-64ADFAF8EDC0}" type="pres">
      <dgm:prSet presAssocID="{FF94C917-34C8-414E-905E-10A4E8C2CA26}" presName="ParentBackground" presStyleLbl="fgAcc1" presStyleIdx="5" presStyleCnt="7" custLinFactNeighborX="5375"/>
      <dgm:spPr/>
    </dgm:pt>
    <dgm:pt modelId="{74B80C62-4696-41B7-972F-BCBC53DC2424}" type="pres">
      <dgm:prSet presAssocID="{FF94C917-34C8-414E-905E-10A4E8C2CA26}" presName="Parent2" presStyleLbl="revTx" presStyleIdx="0" presStyleCnt="0">
        <dgm:presLayoutVars>
          <dgm:chMax val="1"/>
          <dgm:chPref val="1"/>
          <dgm:bulletEnabled val="1"/>
        </dgm:presLayoutVars>
      </dgm:prSet>
      <dgm:spPr/>
    </dgm:pt>
    <dgm:pt modelId="{DCA2A74B-FDEE-40CB-9AC5-7AEE3321C9B0}" type="pres">
      <dgm:prSet presAssocID="{DBA2209D-3EC4-46D5-977A-EC9393FD7CD7}" presName="Accent1" presStyleCnt="0"/>
      <dgm:spPr/>
    </dgm:pt>
    <dgm:pt modelId="{D1E84C8B-DBFA-4CB6-9CD6-10DC5458E1E0}" type="pres">
      <dgm:prSet presAssocID="{DBA2209D-3EC4-46D5-977A-EC9393FD7CD7}" presName="Accent" presStyleLbl="node1" presStyleIdx="6" presStyleCnt="7"/>
      <dgm:spPr>
        <a:solidFill>
          <a:schemeClr val="accent2">
            <a:lumMod val="40000"/>
            <a:lumOff val="60000"/>
          </a:schemeClr>
        </a:solidFill>
        <a:ln w="9525">
          <a:noFill/>
        </a:ln>
        <a:effectLst>
          <a:outerShdw blurRad="50800" dist="38100" dir="2700000" algn="tl" rotWithShape="0">
            <a:prstClr val="black">
              <a:alpha val="40000"/>
            </a:prstClr>
          </a:outerShdw>
        </a:effectLst>
      </dgm:spPr>
    </dgm:pt>
    <dgm:pt modelId="{B3B4ECD2-905C-47FB-9548-4AC5B639162E}" type="pres">
      <dgm:prSet presAssocID="{DBA2209D-3EC4-46D5-977A-EC9393FD7CD7}" presName="ParentBackground1" presStyleCnt="0"/>
      <dgm:spPr/>
    </dgm:pt>
    <dgm:pt modelId="{08177AFE-2579-47BF-A911-71F34DF7B46B}" type="pres">
      <dgm:prSet presAssocID="{DBA2209D-3EC4-46D5-977A-EC9393FD7CD7}" presName="ParentBackground" presStyleLbl="fgAcc1" presStyleIdx="6" presStyleCnt="7"/>
      <dgm:spPr/>
    </dgm:pt>
    <dgm:pt modelId="{2290C91D-3D34-482F-9D91-E2BB7C54FEBD}" type="pres">
      <dgm:prSet presAssocID="{DBA2209D-3EC4-46D5-977A-EC9393FD7CD7}" presName="Parent1" presStyleLbl="revTx" presStyleIdx="0" presStyleCnt="0">
        <dgm:presLayoutVars>
          <dgm:chMax val="1"/>
          <dgm:chPref val="1"/>
          <dgm:bulletEnabled val="1"/>
        </dgm:presLayoutVars>
      </dgm:prSet>
      <dgm:spPr/>
    </dgm:pt>
  </dgm:ptLst>
  <dgm:cxnLst>
    <dgm:cxn modelId="{B2D4331C-8C78-4E1E-9215-3EE34742C8E9}" srcId="{5B899704-2B09-4B84-9D80-902E864415A3}" destId="{B30E7E92-A302-43C4-8EB8-F5B9120592BC}" srcOrd="3" destOrd="0" parTransId="{4F5208C8-72D6-461C-B065-4ABE888745E0}" sibTransId="{16F86F45-DDE7-4CAE-9263-33C17519D5E6}"/>
    <dgm:cxn modelId="{E11E1C20-F049-4FE1-92C0-ACA2C25F7D69}" type="presOf" srcId="{E1B4AF20-C877-4270-978F-E1BB8E4BD841}" destId="{90F342D2-1CBD-4350-8775-B0FD0FDF6C90}" srcOrd="1" destOrd="0" presId="urn:microsoft.com/office/officeart/2011/layout/CircleProcess"/>
    <dgm:cxn modelId="{CBD1BA32-95A4-45E0-83B4-BFAA333B4975}" type="presOf" srcId="{5B899704-2B09-4B84-9D80-902E864415A3}" destId="{C0E1D019-3DA6-4287-BBFD-58FB162921C0}" srcOrd="0" destOrd="0" presId="urn:microsoft.com/office/officeart/2011/layout/CircleProcess"/>
    <dgm:cxn modelId="{40380A35-A4D1-4518-96BA-A0CEC6FE523D}" type="presOf" srcId="{B30E7E92-A302-43C4-8EB8-F5B9120592BC}" destId="{B6A56A17-226F-4500-90E8-54FDA22502C0}" srcOrd="1" destOrd="0" presId="urn:microsoft.com/office/officeart/2011/layout/CircleProcess"/>
    <dgm:cxn modelId="{81163F39-791E-4994-ACDA-B779DCBBD063}" type="presOf" srcId="{82E5A9C7-B9CC-47B0-AAB3-0E3EF3B76646}" destId="{015D1DBA-DB98-4395-B9FE-B416BE481321}" srcOrd="1" destOrd="0" presId="urn:microsoft.com/office/officeart/2011/layout/CircleProcess"/>
    <dgm:cxn modelId="{A469063D-0785-420B-BBC9-9D8E9550464F}" type="presOf" srcId="{B30E7E92-A302-43C4-8EB8-F5B9120592BC}" destId="{2FBE7CAA-2FEF-4356-92CE-B984BFE5A387}" srcOrd="0" destOrd="0" presId="urn:microsoft.com/office/officeart/2011/layout/CircleProcess"/>
    <dgm:cxn modelId="{2D7A1B60-1924-4506-A97E-994D57AE4228}" type="presOf" srcId="{C4609D34-9107-4192-B5BE-32371B8320A0}" destId="{DF410C55-72A0-46A7-A2DF-3E4C0239B1FC}" srcOrd="1" destOrd="0" presId="urn:microsoft.com/office/officeart/2011/layout/CircleProcess"/>
    <dgm:cxn modelId="{8660C769-AA5C-497F-A4A5-A54AD63BDEDD}" type="presOf" srcId="{FF94C917-34C8-414E-905E-10A4E8C2CA26}" destId="{74B80C62-4696-41B7-972F-BCBC53DC2424}" srcOrd="1" destOrd="0" presId="urn:microsoft.com/office/officeart/2011/layout/CircleProcess"/>
    <dgm:cxn modelId="{6D054252-270D-412D-ADB3-875AA4C1312D}" srcId="{5B899704-2B09-4B84-9D80-902E864415A3}" destId="{FF94C917-34C8-414E-905E-10A4E8C2CA26}" srcOrd="1" destOrd="0" parTransId="{D3F7C309-A3C6-479D-9B61-540304AAC72A}" sibTransId="{66776837-B094-40EE-A3CD-0464841658F7}"/>
    <dgm:cxn modelId="{64A5D255-D880-4C0B-8AC8-B94D72A1C645}" srcId="{5B899704-2B09-4B84-9D80-902E864415A3}" destId="{C4609D34-9107-4192-B5BE-32371B8320A0}" srcOrd="2" destOrd="0" parTransId="{7F9645A5-05EA-4F4D-A7E8-315D816F3175}" sibTransId="{8914F825-EAB8-44B9-A48E-BF9999B4802D}"/>
    <dgm:cxn modelId="{E008D780-4B97-4A33-B1D0-1C0257F7DAED}" type="presOf" srcId="{1BAFBF5F-E9F7-402E-BF81-DCB2DA1D20E4}" destId="{255F2F59-86D2-4948-B5AB-53356064C884}" srcOrd="0" destOrd="0" presId="urn:microsoft.com/office/officeart/2011/layout/CircleProcess"/>
    <dgm:cxn modelId="{FCB22E89-23C5-41A7-885C-7CBB27D368D5}" srcId="{5B899704-2B09-4B84-9D80-902E864415A3}" destId="{E1B4AF20-C877-4270-978F-E1BB8E4BD841}" srcOrd="4" destOrd="0" parTransId="{97B31288-A3FD-49FB-BEBA-7A5C0851ED65}" sibTransId="{5DD3067F-E714-479E-A337-F497301B5897}"/>
    <dgm:cxn modelId="{EAC8C999-9FAD-4AF3-8209-F23BE474AB9C}" type="presOf" srcId="{1BAFBF5F-E9F7-402E-BF81-DCB2DA1D20E4}" destId="{B718558E-8B20-4171-B8DF-BB1D4E398D24}" srcOrd="1" destOrd="0" presId="urn:microsoft.com/office/officeart/2011/layout/CircleProcess"/>
    <dgm:cxn modelId="{5197409A-FAFB-415D-A7DB-A97473423357}" srcId="{5B899704-2B09-4B84-9D80-902E864415A3}" destId="{DBA2209D-3EC4-46D5-977A-EC9393FD7CD7}" srcOrd="0" destOrd="0" parTransId="{0F7CA95A-8BF1-4B5E-B4BE-40B66F5777C1}" sibTransId="{8363AF0F-B0E9-41B0-922A-5AC63CE169C6}"/>
    <dgm:cxn modelId="{0D89B4AE-25BE-445B-A817-D8CFA8D69389}" srcId="{5B899704-2B09-4B84-9D80-902E864415A3}" destId="{82E5A9C7-B9CC-47B0-AAB3-0E3EF3B76646}" srcOrd="5" destOrd="0" parTransId="{20EBD3D8-358B-4C5A-9E6F-ED7F7A3BAB83}" sibTransId="{A39C4ED1-689A-4BEA-BD4E-BC32501C76F2}"/>
    <dgm:cxn modelId="{4BF4E1B2-D900-494F-879C-5DC5CC2A9125}" type="presOf" srcId="{DBA2209D-3EC4-46D5-977A-EC9393FD7CD7}" destId="{08177AFE-2579-47BF-A911-71F34DF7B46B}" srcOrd="0" destOrd="0" presId="urn:microsoft.com/office/officeart/2011/layout/CircleProcess"/>
    <dgm:cxn modelId="{1DD02EB5-1B6C-42A9-8AD6-69B95EE47214}" type="presOf" srcId="{DBA2209D-3EC4-46D5-977A-EC9393FD7CD7}" destId="{2290C91D-3D34-482F-9D91-E2BB7C54FEBD}" srcOrd="1" destOrd="0" presId="urn:microsoft.com/office/officeart/2011/layout/CircleProcess"/>
    <dgm:cxn modelId="{D5F705B7-B1D6-43B8-A683-5176A9830D90}" type="presOf" srcId="{FF94C917-34C8-414E-905E-10A4E8C2CA26}" destId="{5C82278A-9F30-4AF3-A1C0-64ADFAF8EDC0}" srcOrd="0" destOrd="0" presId="urn:microsoft.com/office/officeart/2011/layout/CircleProcess"/>
    <dgm:cxn modelId="{30A1B6C8-DE69-480E-8374-7569888581D8}" type="presOf" srcId="{C4609D34-9107-4192-B5BE-32371B8320A0}" destId="{B86C9336-F1F3-474A-BD21-68CA201A1863}" srcOrd="0" destOrd="0" presId="urn:microsoft.com/office/officeart/2011/layout/CircleProcess"/>
    <dgm:cxn modelId="{A118ABCE-599D-4AF6-889C-E54F63724B6B}" srcId="{5B899704-2B09-4B84-9D80-902E864415A3}" destId="{1BAFBF5F-E9F7-402E-BF81-DCB2DA1D20E4}" srcOrd="6" destOrd="0" parTransId="{ECF7F3E5-C767-4FDE-B65F-17EB51EA8AF5}" sibTransId="{C44DC1FB-B8AE-4B2A-B5F7-B3BEF9B60C0F}"/>
    <dgm:cxn modelId="{E96AE0E3-C55F-4A97-AB03-7FF1551C0E41}" type="presOf" srcId="{82E5A9C7-B9CC-47B0-AAB3-0E3EF3B76646}" destId="{3F8BEFE5-A264-4DD7-AFFC-D9E3412F1002}" srcOrd="0" destOrd="0" presId="urn:microsoft.com/office/officeart/2011/layout/CircleProcess"/>
    <dgm:cxn modelId="{A3F42DEA-6409-4632-9DF9-C5B42EA68A1A}" type="presOf" srcId="{E1B4AF20-C877-4270-978F-E1BB8E4BD841}" destId="{235809FD-2B73-4D67-AE6C-BE52562DDDC7}" srcOrd="0" destOrd="0" presId="urn:microsoft.com/office/officeart/2011/layout/CircleProcess"/>
    <dgm:cxn modelId="{44F77A2E-C907-4D3C-8685-8D88AF0DC8CB}" type="presParOf" srcId="{C0E1D019-3DA6-4287-BBFD-58FB162921C0}" destId="{BED25261-507C-4158-9E2C-A2AAFA38F473}" srcOrd="0" destOrd="0" presId="urn:microsoft.com/office/officeart/2011/layout/CircleProcess"/>
    <dgm:cxn modelId="{C2B3CA1E-DFB9-45EE-92E4-81EC25907E0B}" type="presParOf" srcId="{BED25261-507C-4158-9E2C-A2AAFA38F473}" destId="{B3B037B7-2EDF-424B-85D0-7E057251B862}" srcOrd="0" destOrd="0" presId="urn:microsoft.com/office/officeart/2011/layout/CircleProcess"/>
    <dgm:cxn modelId="{E0D5114B-5998-46B8-AAF0-484DF928789E}" type="presParOf" srcId="{C0E1D019-3DA6-4287-BBFD-58FB162921C0}" destId="{4FFA329A-2D6A-427C-90BA-4B251CEEDE3C}" srcOrd="1" destOrd="0" presId="urn:microsoft.com/office/officeart/2011/layout/CircleProcess"/>
    <dgm:cxn modelId="{30A03D16-A585-414E-962D-C2BEC4D2E2D4}" type="presParOf" srcId="{4FFA329A-2D6A-427C-90BA-4B251CEEDE3C}" destId="{255F2F59-86D2-4948-B5AB-53356064C884}" srcOrd="0" destOrd="0" presId="urn:microsoft.com/office/officeart/2011/layout/CircleProcess"/>
    <dgm:cxn modelId="{E6A48B25-4292-49CA-AFFB-8A68323C23D4}" type="presParOf" srcId="{C0E1D019-3DA6-4287-BBFD-58FB162921C0}" destId="{B718558E-8B20-4171-B8DF-BB1D4E398D24}" srcOrd="2" destOrd="0" presId="urn:microsoft.com/office/officeart/2011/layout/CircleProcess"/>
    <dgm:cxn modelId="{18C80EC6-62FC-43B4-A209-57EF80D99477}" type="presParOf" srcId="{C0E1D019-3DA6-4287-BBFD-58FB162921C0}" destId="{3F252809-41AC-43B4-AE48-78CABBEE9818}" srcOrd="3" destOrd="0" presId="urn:microsoft.com/office/officeart/2011/layout/CircleProcess"/>
    <dgm:cxn modelId="{D355A8BA-C619-4841-9907-F44FD9A13BF3}" type="presParOf" srcId="{3F252809-41AC-43B4-AE48-78CABBEE9818}" destId="{0C1F7348-1CF5-4CA2-B9F8-BEE4F5A5DBF1}" srcOrd="0" destOrd="0" presId="urn:microsoft.com/office/officeart/2011/layout/CircleProcess"/>
    <dgm:cxn modelId="{CB9492BA-C4D7-4B42-A604-64C51F7B521F}" type="presParOf" srcId="{C0E1D019-3DA6-4287-BBFD-58FB162921C0}" destId="{40FAF34A-47E2-43E4-BCB9-6A8BD215A1BE}" srcOrd="4" destOrd="0" presId="urn:microsoft.com/office/officeart/2011/layout/CircleProcess"/>
    <dgm:cxn modelId="{FD2A5F05-577C-4AF7-BBCC-FBCD7484B1B6}" type="presParOf" srcId="{40FAF34A-47E2-43E4-BCB9-6A8BD215A1BE}" destId="{3F8BEFE5-A264-4DD7-AFFC-D9E3412F1002}" srcOrd="0" destOrd="0" presId="urn:microsoft.com/office/officeart/2011/layout/CircleProcess"/>
    <dgm:cxn modelId="{A1DFAC5E-E949-4057-A13B-81872975DF73}" type="presParOf" srcId="{C0E1D019-3DA6-4287-BBFD-58FB162921C0}" destId="{015D1DBA-DB98-4395-B9FE-B416BE481321}" srcOrd="5" destOrd="0" presId="urn:microsoft.com/office/officeart/2011/layout/CircleProcess"/>
    <dgm:cxn modelId="{F9A8496E-C384-49F0-91B0-24EE36BF207A}" type="presParOf" srcId="{C0E1D019-3DA6-4287-BBFD-58FB162921C0}" destId="{27FFC6D1-BCF8-4A33-AB34-9C85FF8E76B2}" srcOrd="6" destOrd="0" presId="urn:microsoft.com/office/officeart/2011/layout/CircleProcess"/>
    <dgm:cxn modelId="{FE82ACC7-FD1A-4369-B331-628175186E7B}" type="presParOf" srcId="{27FFC6D1-BCF8-4A33-AB34-9C85FF8E76B2}" destId="{FB223EA8-8437-44E4-B773-F62D073B0F12}" srcOrd="0" destOrd="0" presId="urn:microsoft.com/office/officeart/2011/layout/CircleProcess"/>
    <dgm:cxn modelId="{1BBE88C4-96C5-4A1A-B1F4-B15A9695A254}" type="presParOf" srcId="{C0E1D019-3DA6-4287-BBFD-58FB162921C0}" destId="{5763AB6E-2CA6-49EE-B214-4BBE27FF7812}" srcOrd="7" destOrd="0" presId="urn:microsoft.com/office/officeart/2011/layout/CircleProcess"/>
    <dgm:cxn modelId="{4B872038-032F-45EA-B66D-1F5C4A0BE813}" type="presParOf" srcId="{5763AB6E-2CA6-49EE-B214-4BBE27FF7812}" destId="{235809FD-2B73-4D67-AE6C-BE52562DDDC7}" srcOrd="0" destOrd="0" presId="urn:microsoft.com/office/officeart/2011/layout/CircleProcess"/>
    <dgm:cxn modelId="{B8C106F0-BF1D-4D88-A671-94E586599590}" type="presParOf" srcId="{C0E1D019-3DA6-4287-BBFD-58FB162921C0}" destId="{90F342D2-1CBD-4350-8775-B0FD0FDF6C90}" srcOrd="8" destOrd="0" presId="urn:microsoft.com/office/officeart/2011/layout/CircleProcess"/>
    <dgm:cxn modelId="{B176A018-E753-47D5-9F07-039BEF9772CD}" type="presParOf" srcId="{C0E1D019-3DA6-4287-BBFD-58FB162921C0}" destId="{944C0355-42C7-48D0-B640-8F1151391E8C}" srcOrd="9" destOrd="0" presId="urn:microsoft.com/office/officeart/2011/layout/CircleProcess"/>
    <dgm:cxn modelId="{9DB61A5B-56E7-4B55-BEFC-D5E1C98256FF}" type="presParOf" srcId="{944C0355-42C7-48D0-B640-8F1151391E8C}" destId="{B486DA75-DAB7-4E08-AD2B-3C657858E5AF}" srcOrd="0" destOrd="0" presId="urn:microsoft.com/office/officeart/2011/layout/CircleProcess"/>
    <dgm:cxn modelId="{65C187C7-AF7B-4158-9966-3EE241BAFA27}" type="presParOf" srcId="{C0E1D019-3DA6-4287-BBFD-58FB162921C0}" destId="{C4B0D757-77F9-479A-92F7-8F274A747F4B}" srcOrd="10" destOrd="0" presId="urn:microsoft.com/office/officeart/2011/layout/CircleProcess"/>
    <dgm:cxn modelId="{61A9E2DF-6001-4031-ADC0-7A21766DE40D}" type="presParOf" srcId="{C4B0D757-77F9-479A-92F7-8F274A747F4B}" destId="{2FBE7CAA-2FEF-4356-92CE-B984BFE5A387}" srcOrd="0" destOrd="0" presId="urn:microsoft.com/office/officeart/2011/layout/CircleProcess"/>
    <dgm:cxn modelId="{9193F45E-0D37-449D-BABE-0E1ECBE182DB}" type="presParOf" srcId="{C0E1D019-3DA6-4287-BBFD-58FB162921C0}" destId="{B6A56A17-226F-4500-90E8-54FDA22502C0}" srcOrd="11" destOrd="0" presId="urn:microsoft.com/office/officeart/2011/layout/CircleProcess"/>
    <dgm:cxn modelId="{C7542EA2-CFDC-47FF-8E5A-7C08A057BF34}" type="presParOf" srcId="{C0E1D019-3DA6-4287-BBFD-58FB162921C0}" destId="{1482901A-39A1-485A-A3E9-57B38DD27963}" srcOrd="12" destOrd="0" presId="urn:microsoft.com/office/officeart/2011/layout/CircleProcess"/>
    <dgm:cxn modelId="{E04D71A8-F69C-42A2-AF1D-FCEB503BF7BF}" type="presParOf" srcId="{1482901A-39A1-485A-A3E9-57B38DD27963}" destId="{9404D737-AFC1-4E02-8216-4E3A02D6F829}" srcOrd="0" destOrd="0" presId="urn:microsoft.com/office/officeart/2011/layout/CircleProcess"/>
    <dgm:cxn modelId="{B4F8C7CF-4D3B-4DBE-A045-1014247EDBA1}" type="presParOf" srcId="{C0E1D019-3DA6-4287-BBFD-58FB162921C0}" destId="{B5B58AAE-2D78-4B98-A378-3BBA0098B62E}" srcOrd="13" destOrd="0" presId="urn:microsoft.com/office/officeart/2011/layout/CircleProcess"/>
    <dgm:cxn modelId="{B0AE7045-A311-46B2-B110-9CD01421E607}" type="presParOf" srcId="{B5B58AAE-2D78-4B98-A378-3BBA0098B62E}" destId="{B86C9336-F1F3-474A-BD21-68CA201A1863}" srcOrd="0" destOrd="0" presId="urn:microsoft.com/office/officeart/2011/layout/CircleProcess"/>
    <dgm:cxn modelId="{EB6F871C-24AE-41B4-8A9B-36B3D59ACD05}" type="presParOf" srcId="{C0E1D019-3DA6-4287-BBFD-58FB162921C0}" destId="{DF410C55-72A0-46A7-A2DF-3E4C0239B1FC}" srcOrd="14" destOrd="0" presId="urn:microsoft.com/office/officeart/2011/layout/CircleProcess"/>
    <dgm:cxn modelId="{9AEADDBA-24B8-4845-800D-6E1019BB4026}" type="presParOf" srcId="{C0E1D019-3DA6-4287-BBFD-58FB162921C0}" destId="{BFE5F257-6D4F-407C-901C-18D51AB5DFE2}" srcOrd="15" destOrd="0" presId="urn:microsoft.com/office/officeart/2011/layout/CircleProcess"/>
    <dgm:cxn modelId="{52E2E7E9-86B1-420C-B378-A77C0AFDD95F}" type="presParOf" srcId="{BFE5F257-6D4F-407C-901C-18D51AB5DFE2}" destId="{0D169DD4-1E67-4461-99D4-52360159CBF8}" srcOrd="0" destOrd="0" presId="urn:microsoft.com/office/officeart/2011/layout/CircleProcess"/>
    <dgm:cxn modelId="{C97868C9-E9C6-4257-B7A0-C0A8BCBC0C3D}" type="presParOf" srcId="{C0E1D019-3DA6-4287-BBFD-58FB162921C0}" destId="{D467616F-CFF8-49AF-96D1-101731B4A80B}" srcOrd="16" destOrd="0" presId="urn:microsoft.com/office/officeart/2011/layout/CircleProcess"/>
    <dgm:cxn modelId="{D5A92390-C45A-4EBE-B72B-7FBD85F5F2D5}" type="presParOf" srcId="{D467616F-CFF8-49AF-96D1-101731B4A80B}" destId="{5C82278A-9F30-4AF3-A1C0-64ADFAF8EDC0}" srcOrd="0" destOrd="0" presId="urn:microsoft.com/office/officeart/2011/layout/CircleProcess"/>
    <dgm:cxn modelId="{E2950EEA-39E2-466A-82AC-C9E466D9E424}" type="presParOf" srcId="{C0E1D019-3DA6-4287-BBFD-58FB162921C0}" destId="{74B80C62-4696-41B7-972F-BCBC53DC2424}" srcOrd="17" destOrd="0" presId="urn:microsoft.com/office/officeart/2011/layout/CircleProcess"/>
    <dgm:cxn modelId="{9DF5BE9B-B184-429A-8B32-5890269223A7}" type="presParOf" srcId="{C0E1D019-3DA6-4287-BBFD-58FB162921C0}" destId="{DCA2A74B-FDEE-40CB-9AC5-7AEE3321C9B0}" srcOrd="18" destOrd="0" presId="urn:microsoft.com/office/officeart/2011/layout/CircleProcess"/>
    <dgm:cxn modelId="{C7A4E7DF-DEA2-48EA-A50A-9507E2324216}" type="presParOf" srcId="{DCA2A74B-FDEE-40CB-9AC5-7AEE3321C9B0}" destId="{D1E84C8B-DBFA-4CB6-9CD6-10DC5458E1E0}" srcOrd="0" destOrd="0" presId="urn:microsoft.com/office/officeart/2011/layout/CircleProcess"/>
    <dgm:cxn modelId="{9EBC5E20-39FE-42D8-9F92-718405F3EAB8}" type="presParOf" srcId="{C0E1D019-3DA6-4287-BBFD-58FB162921C0}" destId="{B3B4ECD2-905C-47FB-9548-4AC5B639162E}" srcOrd="19" destOrd="0" presId="urn:microsoft.com/office/officeart/2011/layout/CircleProcess"/>
    <dgm:cxn modelId="{4607831C-B035-4312-B3B2-7179EE4B196C}" type="presParOf" srcId="{B3B4ECD2-905C-47FB-9548-4AC5B639162E}" destId="{08177AFE-2579-47BF-A911-71F34DF7B46B}" srcOrd="0" destOrd="0" presId="urn:microsoft.com/office/officeart/2011/layout/CircleProcess"/>
    <dgm:cxn modelId="{3BF067E2-9DE7-4AA2-A644-3003F37BBCAC}" type="presParOf" srcId="{C0E1D019-3DA6-4287-BBFD-58FB162921C0}" destId="{2290C91D-3D34-482F-9D91-E2BB7C54FEBD}" srcOrd="20"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037B7-2EDF-424B-85D0-7E057251B862}">
      <dsp:nvSpPr>
        <dsp:cNvPr id="0" name=""/>
        <dsp:cNvSpPr/>
      </dsp:nvSpPr>
      <dsp:spPr>
        <a:xfrm>
          <a:off x="6935742" y="381362"/>
          <a:ext cx="1004645" cy="1004337"/>
        </a:xfrm>
        <a:prstGeom prst="teardrop">
          <a:avLst/>
        </a:prstGeom>
        <a:solidFill>
          <a:schemeClr val="accent2">
            <a:lumMod val="5000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55F2F59-86D2-4948-B5AB-53356064C884}">
      <dsp:nvSpPr>
        <dsp:cNvPr id="0" name=""/>
        <dsp:cNvSpPr/>
      </dsp:nvSpPr>
      <dsp:spPr>
        <a:xfrm>
          <a:off x="6969873" y="414846"/>
          <a:ext cx="937124" cy="93737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Inspired Career </a:t>
          </a:r>
        </a:p>
      </dsp:txBody>
      <dsp:txXfrm>
        <a:off x="7103430" y="548781"/>
        <a:ext cx="669268" cy="669499"/>
      </dsp:txXfrm>
    </dsp:sp>
    <dsp:sp modelId="{0C1F7348-1CF5-4CA2-B9F8-BEE4F5A5DBF1}">
      <dsp:nvSpPr>
        <dsp:cNvPr id="0" name=""/>
        <dsp:cNvSpPr/>
      </dsp:nvSpPr>
      <dsp:spPr>
        <a:xfrm rot="2700000">
          <a:off x="5898207" y="381249"/>
          <a:ext cx="1004387" cy="1004387"/>
        </a:xfrm>
        <a:prstGeom prst="teardrop">
          <a:avLst>
            <a:gd name="adj" fmla="val 100000"/>
          </a:avLst>
        </a:prstGeom>
        <a:solidFill>
          <a:schemeClr val="accent2">
            <a:lumMod val="40000"/>
            <a:lumOff val="60000"/>
          </a:schemeClr>
        </a:solidFill>
        <a:ln w="9525"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3F8BEFE5-A264-4DD7-AFFC-D9E3412F1002}">
      <dsp:nvSpPr>
        <dsp:cNvPr id="0" name=""/>
        <dsp:cNvSpPr/>
      </dsp:nvSpPr>
      <dsp:spPr>
        <a:xfrm>
          <a:off x="5959709" y="372946"/>
          <a:ext cx="1105751" cy="93737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0" tIns="91440" rIns="0" bIns="13970" numCol="1" spcCol="1270" anchor="ctr" anchorCtr="0">
          <a:noAutofit/>
        </a:bodyPr>
        <a:lstStyle/>
        <a:p>
          <a:pPr marL="0" lvl="0" indent="0" algn="ctr" defTabSz="488950">
            <a:lnSpc>
              <a:spcPct val="90000"/>
            </a:lnSpc>
            <a:spcBef>
              <a:spcPct val="0"/>
            </a:spcBef>
            <a:spcAft>
              <a:spcPct val="35000"/>
            </a:spcAft>
            <a:buNone/>
          </a:pPr>
          <a:r>
            <a:rPr lang="en-US" sz="1100" kern="1200"/>
            <a:t>Business development</a:t>
          </a:r>
        </a:p>
      </dsp:txBody>
      <dsp:txXfrm>
        <a:off x="6117298" y="506881"/>
        <a:ext cx="789697" cy="669499"/>
      </dsp:txXfrm>
    </dsp:sp>
    <dsp:sp modelId="{FB223EA8-8437-44E4-B773-F62D073B0F12}">
      <dsp:nvSpPr>
        <dsp:cNvPr id="0" name=""/>
        <dsp:cNvSpPr/>
      </dsp:nvSpPr>
      <dsp:spPr>
        <a:xfrm rot="2700000">
          <a:off x="4860915" y="381249"/>
          <a:ext cx="1004387" cy="1004387"/>
        </a:xfrm>
        <a:prstGeom prst="teardrop">
          <a:avLst>
            <a:gd name="adj" fmla="val 100000"/>
          </a:avLst>
        </a:prstGeom>
        <a:solidFill>
          <a:schemeClr val="accent2">
            <a:lumMod val="40000"/>
            <a:lumOff val="60000"/>
          </a:schemeClr>
        </a:solidFill>
        <a:ln w="9525"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35809FD-2B73-4D67-AE6C-BE52562DDDC7}">
      <dsp:nvSpPr>
        <dsp:cNvPr id="0" name=""/>
        <dsp:cNvSpPr/>
      </dsp:nvSpPr>
      <dsp:spPr>
        <a:xfrm>
          <a:off x="4935787" y="414846"/>
          <a:ext cx="937124" cy="93737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Coaching and leadership</a:t>
          </a:r>
        </a:p>
      </dsp:txBody>
      <dsp:txXfrm>
        <a:off x="5070086" y="548781"/>
        <a:ext cx="669268" cy="669499"/>
      </dsp:txXfrm>
    </dsp:sp>
    <dsp:sp modelId="{B486DA75-DAB7-4E08-AD2B-3C657858E5AF}">
      <dsp:nvSpPr>
        <dsp:cNvPr id="0" name=""/>
        <dsp:cNvSpPr/>
      </dsp:nvSpPr>
      <dsp:spPr>
        <a:xfrm rot="2700000">
          <a:off x="3822880" y="381249"/>
          <a:ext cx="1004387" cy="1004387"/>
        </a:xfrm>
        <a:prstGeom prst="teardrop">
          <a:avLst>
            <a:gd name="adj" fmla="val 100000"/>
          </a:avLst>
        </a:prstGeom>
        <a:solidFill>
          <a:schemeClr val="accent2">
            <a:lumMod val="40000"/>
            <a:lumOff val="60000"/>
          </a:schemeClr>
        </a:solidFill>
        <a:ln w="9525"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FBE7CAA-2FEF-4356-92CE-B984BFE5A387}">
      <dsp:nvSpPr>
        <dsp:cNvPr id="0" name=""/>
        <dsp:cNvSpPr/>
      </dsp:nvSpPr>
      <dsp:spPr>
        <a:xfrm>
          <a:off x="3906811" y="414846"/>
          <a:ext cx="1027772" cy="93737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Community service</a:t>
          </a:r>
        </a:p>
      </dsp:txBody>
      <dsp:txXfrm>
        <a:off x="4053287" y="548781"/>
        <a:ext cx="734007" cy="669499"/>
      </dsp:txXfrm>
    </dsp:sp>
    <dsp:sp modelId="{9404D737-AFC1-4E02-8216-4E3A02D6F829}">
      <dsp:nvSpPr>
        <dsp:cNvPr id="0" name=""/>
        <dsp:cNvSpPr/>
      </dsp:nvSpPr>
      <dsp:spPr>
        <a:xfrm rot="2700000">
          <a:off x="2784846" y="381249"/>
          <a:ext cx="1004387" cy="1004387"/>
        </a:xfrm>
        <a:prstGeom prst="teardrop">
          <a:avLst>
            <a:gd name="adj" fmla="val 100000"/>
          </a:avLst>
        </a:prstGeom>
        <a:solidFill>
          <a:schemeClr val="accent2">
            <a:lumMod val="40000"/>
            <a:lumOff val="60000"/>
          </a:schemeClr>
        </a:solidFill>
        <a:ln w="9525"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B86C9336-F1F3-474A-BD21-68CA201A1863}">
      <dsp:nvSpPr>
        <dsp:cNvPr id="0" name=""/>
        <dsp:cNvSpPr/>
      </dsp:nvSpPr>
      <dsp:spPr>
        <a:xfrm>
          <a:off x="2818083" y="414846"/>
          <a:ext cx="1147603" cy="93737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Personal development </a:t>
          </a:r>
          <a:br>
            <a:rPr lang="en-US" sz="1100" kern="1200"/>
          </a:br>
          <a:r>
            <a:rPr lang="en-US" sz="1100" kern="1200"/>
            <a:t>and CPE</a:t>
          </a:r>
        </a:p>
      </dsp:txBody>
      <dsp:txXfrm>
        <a:off x="2981637" y="548781"/>
        <a:ext cx="819586" cy="669499"/>
      </dsp:txXfrm>
    </dsp:sp>
    <dsp:sp modelId="{0D169DD4-1E67-4461-99D4-52360159CBF8}">
      <dsp:nvSpPr>
        <dsp:cNvPr id="0" name=""/>
        <dsp:cNvSpPr/>
      </dsp:nvSpPr>
      <dsp:spPr>
        <a:xfrm rot="2700000">
          <a:off x="1747553" y="381249"/>
          <a:ext cx="1004387" cy="1004387"/>
        </a:xfrm>
        <a:prstGeom prst="teardrop">
          <a:avLst>
            <a:gd name="adj" fmla="val 100000"/>
          </a:avLst>
        </a:prstGeom>
        <a:solidFill>
          <a:schemeClr val="accent2">
            <a:lumMod val="40000"/>
            <a:lumOff val="60000"/>
          </a:schemeClr>
        </a:solidFill>
        <a:ln w="9525"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5C82278A-9F30-4AF3-A1C0-64ADFAF8EDC0}">
      <dsp:nvSpPr>
        <dsp:cNvPr id="0" name=""/>
        <dsp:cNvSpPr/>
      </dsp:nvSpPr>
      <dsp:spPr>
        <a:xfrm>
          <a:off x="1830812" y="414846"/>
          <a:ext cx="937124" cy="93737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PTO,  holiday,  wellness</a:t>
          </a:r>
        </a:p>
      </dsp:txBody>
      <dsp:txXfrm>
        <a:off x="1965111" y="548781"/>
        <a:ext cx="669268" cy="669499"/>
      </dsp:txXfrm>
    </dsp:sp>
    <dsp:sp modelId="{D1E84C8B-DBFA-4CB6-9CD6-10DC5458E1E0}">
      <dsp:nvSpPr>
        <dsp:cNvPr id="0" name=""/>
        <dsp:cNvSpPr/>
      </dsp:nvSpPr>
      <dsp:spPr>
        <a:xfrm rot="2700000">
          <a:off x="709518" y="381249"/>
          <a:ext cx="1004387" cy="1004387"/>
        </a:xfrm>
        <a:prstGeom prst="teardrop">
          <a:avLst>
            <a:gd name="adj" fmla="val 100000"/>
          </a:avLst>
        </a:prstGeom>
        <a:solidFill>
          <a:schemeClr val="accent2">
            <a:lumMod val="40000"/>
            <a:lumOff val="60000"/>
          </a:schemeClr>
        </a:solidFill>
        <a:ln w="9525"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08177AFE-2579-47BF-A911-71F34DF7B46B}">
      <dsp:nvSpPr>
        <dsp:cNvPr id="0" name=""/>
        <dsp:cNvSpPr/>
      </dsp:nvSpPr>
      <dsp:spPr>
        <a:xfrm>
          <a:off x="743149" y="414846"/>
          <a:ext cx="937124" cy="937370"/>
        </a:xfrm>
        <a:prstGeom prst="ellipse">
          <a:avLst/>
        </a:prstGeom>
        <a:solidFill>
          <a:schemeClr val="accent2">
            <a:lumMod val="40000"/>
            <a:lumOff val="60000"/>
            <a:alpha val="90000"/>
          </a:schemeClr>
        </a:solidFill>
        <a:ln w="25400" cap="flat" cmpd="sng" algn="ctr">
          <a:solidFill>
            <a:schemeClr val="accent2">
              <a:lumMod val="40000"/>
              <a:lumOff val="6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Client service</a:t>
          </a:r>
        </a:p>
      </dsp:txBody>
      <dsp:txXfrm>
        <a:off x="876706" y="548781"/>
        <a:ext cx="669268" cy="669499"/>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CF5982-3704-96A6-85A6-E6EAD53859D2}"/>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913F952-31A1-4DF9-D79D-C1F78FD1F802}"/>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FECEDB87-CFBD-4E68-A5C4-9898685B258A}" type="datetimeFigureOut">
              <a:rPr lang="en-US" smtClean="0"/>
              <a:t>3/28/2025</a:t>
            </a:fld>
            <a:endParaRPr lang="en-US"/>
          </a:p>
        </p:txBody>
      </p:sp>
      <p:sp>
        <p:nvSpPr>
          <p:cNvPr id="4" name="Footer Placeholder 3">
            <a:extLst>
              <a:ext uri="{FF2B5EF4-FFF2-40B4-BE49-F238E27FC236}">
                <a16:creationId xmlns:a16="http://schemas.microsoft.com/office/drawing/2014/main" id="{51B0DCC9-CABB-0A23-D07C-7A6589555811}"/>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9720FE-F3D6-E2D2-DC94-150A9946C03C}"/>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DA6E890D-7A63-427A-985B-F7F224ACD033}" type="slidenum">
              <a:rPr lang="en-US" smtClean="0"/>
              <a:t>‹#›</a:t>
            </a:fld>
            <a:endParaRPr lang="en-US"/>
          </a:p>
        </p:txBody>
      </p:sp>
    </p:spTree>
    <p:extLst>
      <p:ext uri="{BB962C8B-B14F-4D97-AF65-F5344CB8AC3E}">
        <p14:creationId xmlns:p14="http://schemas.microsoft.com/office/powerpoint/2010/main" val="1661847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D76D314A-5F6D-42B0-A57B-14527ADFBF85}" type="datetimeFigureOut">
              <a:rPr lang="en-US" smtClean="0"/>
              <a:t>3/28/2025</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00AF076E-914D-4F66-8D96-A023467F4575}" type="slidenum">
              <a:rPr lang="en-US" smtClean="0"/>
              <a:t>‹#›</a:t>
            </a:fld>
            <a:endParaRPr lang="en-US"/>
          </a:p>
        </p:txBody>
      </p:sp>
    </p:spTree>
    <p:extLst>
      <p:ext uri="{BB962C8B-B14F-4D97-AF65-F5344CB8AC3E}">
        <p14:creationId xmlns:p14="http://schemas.microsoft.com/office/powerpoint/2010/main" val="368621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AF076E-914D-4F66-8D96-A023467F4575}" type="slidenum">
              <a:rPr lang="en-US" smtClean="0"/>
              <a:t>6</a:t>
            </a:fld>
            <a:endParaRPr lang="en-US"/>
          </a:p>
        </p:txBody>
      </p:sp>
    </p:spTree>
    <p:extLst>
      <p:ext uri="{BB962C8B-B14F-4D97-AF65-F5344CB8AC3E}">
        <p14:creationId xmlns:p14="http://schemas.microsoft.com/office/powerpoint/2010/main" val="2470137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C00000"/>
                </a:solidFill>
                <a:effectLst/>
                <a:latin typeface="MuseoSans300"/>
              </a:rPr>
              <a:t>When you choose CLA, you deserve all of CLA. And using your voice in our family engagement survey will help us create a strong work culture that attracts and retains our people. One of the ways we capture your voice, we engage in surveys managed by Great Places to Work, a global authority on workplace culture. At CLA, we want you to come to work and leave feeling balanced, appreciated, and celebrated.</a:t>
            </a:r>
          </a:p>
          <a:p>
            <a:endParaRPr lang="en-US" b="0" i="0" dirty="0">
              <a:solidFill>
                <a:srgbClr val="C00000"/>
              </a:solidFill>
              <a:effectLst/>
              <a:latin typeface="MuseoSans300"/>
            </a:endParaRPr>
          </a:p>
          <a:p>
            <a:r>
              <a:rPr lang="en-US" b="0" i="0" dirty="0">
                <a:solidFill>
                  <a:srgbClr val="C00000"/>
                </a:solidFill>
                <a:effectLst/>
                <a:latin typeface="MuseoSans300"/>
              </a:rPr>
              <a:t>A Great Place to Work® certification demonstrates to the market that we are an employer of choice while also helping us build our culture using reporting, analysis, and action plans driven by the voices of our CLA family.</a:t>
            </a:r>
          </a:p>
          <a:p>
            <a:endParaRPr lang="en-US" dirty="0"/>
          </a:p>
        </p:txBody>
      </p:sp>
      <p:sp>
        <p:nvSpPr>
          <p:cNvPr id="4" name="Slide Number Placeholder 3"/>
          <p:cNvSpPr>
            <a:spLocks noGrp="1"/>
          </p:cNvSpPr>
          <p:nvPr>
            <p:ph type="sldNum" sz="quarter" idx="5"/>
          </p:nvPr>
        </p:nvSpPr>
        <p:spPr/>
        <p:txBody>
          <a:bodyPr/>
          <a:lstStyle/>
          <a:p>
            <a:fld id="{084CCB2B-CA7D-480D-BC00-D9A494AB7CD1}" type="slidenum">
              <a:rPr lang="en-US"/>
              <a:t>25</a:t>
            </a:fld>
            <a:endParaRPr lang="en-US"/>
          </a:p>
        </p:txBody>
      </p:sp>
    </p:spTree>
    <p:extLst>
      <p:ext uri="{BB962C8B-B14F-4D97-AF65-F5344CB8AC3E}">
        <p14:creationId xmlns:p14="http://schemas.microsoft.com/office/powerpoint/2010/main" val="3169231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AF076E-914D-4F66-8D96-A023467F4575}" type="slidenum">
              <a:rPr lang="en-US" smtClean="0"/>
              <a:t>8</a:t>
            </a:fld>
            <a:endParaRPr lang="en-US"/>
          </a:p>
        </p:txBody>
      </p:sp>
    </p:spTree>
    <p:extLst>
      <p:ext uri="{BB962C8B-B14F-4D97-AF65-F5344CB8AC3E}">
        <p14:creationId xmlns:p14="http://schemas.microsoft.com/office/powerpoint/2010/main" val="761457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6A2D5-5B4C-F866-1877-B08CE85B1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E7061-1AA4-D629-1012-D6F0C52FE0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8F38F3-8B2F-EEE0-536D-CA7CDEAA8A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9C591A-D7EF-97B3-7DBC-0691B6899190}"/>
              </a:ext>
            </a:extLst>
          </p:cNvPr>
          <p:cNvSpPr>
            <a:spLocks noGrp="1"/>
          </p:cNvSpPr>
          <p:nvPr>
            <p:ph type="sldNum" sz="quarter" idx="5"/>
          </p:nvPr>
        </p:nvSpPr>
        <p:spPr/>
        <p:txBody>
          <a:bodyPr/>
          <a:lstStyle/>
          <a:p>
            <a:pPr defTabSz="955639">
              <a:defRPr/>
            </a:pPr>
            <a:fld id="{2E537D50-FCB7-4A3B-851D-B2BF5ACDBB65}" type="slidenum">
              <a:rPr lang="en-US">
                <a:solidFill>
                  <a:prstClr val="black"/>
                </a:solidFill>
                <a:latin typeface="Calibri" panose="020F0502020204030204"/>
              </a:rPr>
              <a:pPr defTabSz="955639">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159849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2A4136-F99F-4D3C-B468-38BD591199F4}" type="slidenum">
              <a:rPr lang="en-US" smtClean="0"/>
              <a:t>13</a:t>
            </a:fld>
            <a:endParaRPr lang="en-US"/>
          </a:p>
        </p:txBody>
      </p:sp>
    </p:spTree>
    <p:extLst>
      <p:ext uri="{BB962C8B-B14F-4D97-AF65-F5344CB8AC3E}">
        <p14:creationId xmlns:p14="http://schemas.microsoft.com/office/powerpoint/2010/main" val="2924889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5D4126-7F6D-4896-BB40-6A6D951FAA95}" type="slidenum">
              <a:rPr lang="en-US" smtClean="0"/>
              <a:t>14</a:t>
            </a:fld>
            <a:endParaRPr lang="en-US"/>
          </a:p>
        </p:txBody>
      </p:sp>
    </p:spTree>
    <p:extLst>
      <p:ext uri="{BB962C8B-B14F-4D97-AF65-F5344CB8AC3E}">
        <p14:creationId xmlns:p14="http://schemas.microsoft.com/office/powerpoint/2010/main" val="2575243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Every day our clients create new jobs, new wealth, and new opportunities. CLA places our clients at the core of our strategic focus because enabling their success means a better world for all of us.</a:t>
            </a:r>
          </a:p>
        </p:txBody>
      </p:sp>
      <p:sp>
        <p:nvSpPr>
          <p:cNvPr id="4" name="Slide Number Placeholder 3"/>
          <p:cNvSpPr>
            <a:spLocks noGrp="1"/>
          </p:cNvSpPr>
          <p:nvPr>
            <p:ph type="sldNum" sz="quarter" idx="10"/>
          </p:nvPr>
        </p:nvSpPr>
        <p:spPr/>
        <p:txBody>
          <a:bodyPr/>
          <a:lstStyle/>
          <a:p>
            <a:fld id="{8F6A0125-8AF4-4DFD-93BA-643E2B32EF93}" type="slidenum">
              <a:rPr lang="en-US"/>
              <a:t>16</a:t>
            </a:fld>
            <a:endParaRPr lang="en-US"/>
          </a:p>
        </p:txBody>
      </p:sp>
    </p:spTree>
    <p:extLst>
      <p:ext uri="{BB962C8B-B14F-4D97-AF65-F5344CB8AC3E}">
        <p14:creationId xmlns:p14="http://schemas.microsoft.com/office/powerpoint/2010/main" val="1741395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600"/>
              </a:spcBef>
              <a:spcAft>
                <a:spcPts val="0"/>
              </a:spcAft>
              <a:buFont typeface="Symbol" panose="05050102010706020507" pitchFamily="18" charset="2"/>
              <a:buNone/>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F5D4126-7F6D-4896-BB40-6A6D951FAA95}" type="slidenum">
              <a:rPr lang="en-US" smtClean="0"/>
              <a:t>18</a:t>
            </a:fld>
            <a:endParaRPr lang="en-US"/>
          </a:p>
        </p:txBody>
      </p:sp>
    </p:spTree>
    <p:extLst>
      <p:ext uri="{BB962C8B-B14F-4D97-AF65-F5344CB8AC3E}">
        <p14:creationId xmlns:p14="http://schemas.microsoft.com/office/powerpoint/2010/main" val="1373457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p:txBody>
      </p:sp>
      <p:sp>
        <p:nvSpPr>
          <p:cNvPr id="4" name="Slide Number Placeholder 3"/>
          <p:cNvSpPr>
            <a:spLocks noGrp="1"/>
          </p:cNvSpPr>
          <p:nvPr>
            <p:ph type="sldNum" sz="quarter" idx="10"/>
          </p:nvPr>
        </p:nvSpPr>
        <p:spPr/>
        <p:txBody>
          <a:bodyPr/>
          <a:lstStyle/>
          <a:p>
            <a:fld id="{75AC074F-DC06-4AB3-B147-4520711021D7}" type="slidenum">
              <a:rPr lang="en-US" smtClean="0"/>
              <a:pPr/>
              <a:t>20</a:t>
            </a:fld>
            <a:endParaRPr lang="en-US"/>
          </a:p>
        </p:txBody>
      </p:sp>
    </p:spTree>
    <p:extLst>
      <p:ext uri="{BB962C8B-B14F-4D97-AF65-F5344CB8AC3E}">
        <p14:creationId xmlns:p14="http://schemas.microsoft.com/office/powerpoint/2010/main" val="278669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a:solidFill>
                  <a:schemeClr val="tx1"/>
                </a:solidFill>
                <a:effectLst/>
                <a:latin typeface="+mn-lt"/>
                <a:ea typeface="+mn-ea"/>
                <a:cs typeface="+mn-cs"/>
              </a:rPr>
              <a:t>An inspired career is distinctly personal, made up of a unique blend of experiences, strengths, and choices. And because no two people are the same, every inspired career looks different.</a:t>
            </a:r>
          </a:p>
          <a:p>
            <a:pPr rtl="0"/>
            <a:r>
              <a:rPr lang="en-US" sz="1200" b="0" i="0" kern="1200">
                <a:solidFill>
                  <a:schemeClr val="tx1"/>
                </a:solidFill>
                <a:effectLst/>
                <a:latin typeface="+mn-lt"/>
                <a:ea typeface="+mn-ea"/>
                <a:cs typeface="+mn-cs"/>
              </a:rPr>
              <a:t>The career coaching process at CLA helps people build on their strengths and provides access to meaningful experiences. Through these experiences, our people are empowered to make choices about their career path, industry alignment, service capability, and mobility — and ultimately live their inspired career.</a:t>
            </a:r>
          </a:p>
          <a:p>
            <a:pPr rtl="0"/>
            <a:endParaRPr lang="en-US" sz="1200" b="0" i="0" kern="1200">
              <a:solidFill>
                <a:schemeClr val="tx1"/>
              </a:solidFill>
              <a:effectLst/>
              <a:latin typeface="+mn-lt"/>
              <a:ea typeface="+mn-ea"/>
              <a:cs typeface="+mn-cs"/>
            </a:endParaRPr>
          </a:p>
          <a:p>
            <a:pPr rtl="0"/>
            <a:r>
              <a:rPr lang="en-US" sz="1200" b="0" i="0" kern="1200">
                <a:solidFill>
                  <a:schemeClr val="tx1"/>
                </a:solidFill>
                <a:effectLst/>
                <a:latin typeface="+mn-lt"/>
                <a:ea typeface="+mn-ea"/>
                <a:cs typeface="+mn-cs"/>
              </a:rPr>
              <a:t>Managing Director – EBS Path</a:t>
            </a:r>
          </a:p>
          <a:p>
            <a:pPr rtl="0"/>
            <a:r>
              <a:rPr lang="en-US" sz="1200" b="0" i="0" kern="1200">
                <a:solidFill>
                  <a:schemeClr val="tx1"/>
                </a:solidFill>
                <a:effectLst/>
                <a:latin typeface="+mn-lt"/>
                <a:ea typeface="+mn-ea"/>
                <a:cs typeface="+mn-cs"/>
              </a:rPr>
              <a:t>Signing Director – Client Serving – Grow Existing clients</a:t>
            </a:r>
          </a:p>
          <a:p>
            <a:pPr rtl="0"/>
            <a:r>
              <a:rPr lang="en-US" sz="1200" b="0" i="0" kern="1200">
                <a:solidFill>
                  <a:schemeClr val="tx1"/>
                </a:solidFill>
                <a:effectLst/>
                <a:latin typeface="+mn-lt"/>
                <a:ea typeface="+mn-ea"/>
                <a:cs typeface="+mn-cs"/>
              </a:rPr>
              <a:t>Principal – Client Serving – Market Facing, Growth through New Clients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C074F-DC06-4AB3-B147-4520711021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757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CLAglobal.com/disclaimer"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hyperlink" Target="https://www.youtube.com/user/CliftonLarsonAllen" TargetMode="External"/><Relationship Id="rId13" Type="http://schemas.openxmlformats.org/officeDocument/2006/relationships/hyperlink" Target="CLAglobal.com/disclaimer" TargetMode="External"/><Relationship Id="rId3" Type="http://schemas.openxmlformats.org/officeDocument/2006/relationships/image" Target="../media/image9.png"/><Relationship Id="rId7" Type="http://schemas.openxmlformats.org/officeDocument/2006/relationships/image" Target="../media/image11.emf"/><Relationship Id="rId12" Type="http://schemas.openxmlformats.org/officeDocument/2006/relationships/image" Target="../media/image14.png"/><Relationship Id="rId2" Type="http://schemas.openxmlformats.org/officeDocument/2006/relationships/hyperlink" Target="https://twitter.com/CLAconnect" TargetMode="External"/><Relationship Id="rId1" Type="http://schemas.openxmlformats.org/officeDocument/2006/relationships/slideMaster" Target="../slideMasters/slideMaster1.xml"/><Relationship Id="rId6" Type="http://schemas.openxmlformats.org/officeDocument/2006/relationships/hyperlink" Target="https://www.linkedin.com/company/cliftonlarsonallen" TargetMode="External"/><Relationship Id="rId11" Type="http://schemas.openxmlformats.org/officeDocument/2006/relationships/image" Target="../media/image13.png"/><Relationship Id="rId5" Type="http://schemas.openxmlformats.org/officeDocument/2006/relationships/image" Target="../media/image10.emf"/><Relationship Id="rId10" Type="http://schemas.openxmlformats.org/officeDocument/2006/relationships/hyperlink" Target="https://www.instagram.com/lifeatcla" TargetMode="External"/><Relationship Id="rId4" Type="http://schemas.openxmlformats.org/officeDocument/2006/relationships/hyperlink" Target="https://www.facebook.com/CliftonLarsonAllen" TargetMode="External"/><Relationship Id="rId9" Type="http://schemas.openxmlformats.org/officeDocument/2006/relationships/image" Target="../media/image12.png"/><Relationship Id="rId1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hyperlink" Target="CLAglobal.com/disclaime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CLAglobal.com/disclaimer" TargetMode="External"/><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CLAglobal.com/disclaimer" TargetMode="External"/><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CLAglobal.com/disclaimer" TargetMode="External"/><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E863157-8CA8-E570-1659-767D716883EB}"/>
              </a:ext>
            </a:extLst>
          </p:cNvPr>
          <p:cNvSpPr/>
          <p:nvPr userDrawn="1"/>
        </p:nvSpPr>
        <p:spPr bwMode="auto">
          <a:xfrm>
            <a:off x="0" y="0"/>
            <a:ext cx="9144000" cy="5143500"/>
          </a:xfrm>
          <a:prstGeom prst="rect">
            <a:avLst/>
          </a:prstGeom>
          <a:gradFill flip="none" rotWithShape="1">
            <a:gsLst>
              <a:gs pos="0">
                <a:srgbClr val="2E334E"/>
              </a:gs>
              <a:gs pos="100000">
                <a:srgbClr val="1E2133"/>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pic>
        <p:nvPicPr>
          <p:cNvPr id="15" name="Picture 14">
            <a:extLst>
              <a:ext uri="{FF2B5EF4-FFF2-40B4-BE49-F238E27FC236}">
                <a16:creationId xmlns:a16="http://schemas.microsoft.com/office/drawing/2014/main" id="{67E1E95A-6136-8ABE-9492-90AB58F391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444" y="449804"/>
            <a:ext cx="3265438" cy="727082"/>
          </a:xfrm>
          <a:prstGeom prst="rect">
            <a:avLst/>
          </a:prstGeom>
        </p:spPr>
      </p:pic>
      <p:sp>
        <p:nvSpPr>
          <p:cNvPr id="16" name="Rectangle 4">
            <a:extLst>
              <a:ext uri="{FF2B5EF4-FFF2-40B4-BE49-F238E27FC236}">
                <a16:creationId xmlns:a16="http://schemas.microsoft.com/office/drawing/2014/main" id="{0F936631-F66F-4650-0232-62BA9FBA4399}"/>
              </a:ext>
            </a:extLst>
          </p:cNvPr>
          <p:cNvSpPr>
            <a:spLocks noGrp="1" noChangeArrowheads="1"/>
          </p:cNvSpPr>
          <p:nvPr>
            <p:ph type="subTitle" idx="1" hasCustomPrompt="1"/>
          </p:nvPr>
        </p:nvSpPr>
        <p:spPr>
          <a:xfrm>
            <a:off x="620219" y="3159085"/>
            <a:ext cx="7903563" cy="367202"/>
          </a:xfrm>
          <a:noFill/>
        </p:spPr>
        <p:txBody>
          <a:bodyPr/>
          <a:lstStyle>
            <a:lvl1pPr marL="0" indent="0" algn="ctr">
              <a:buFontTx/>
              <a:buNone/>
              <a:defRPr sz="2000" b="0">
                <a:solidFill>
                  <a:schemeClr val="bg1"/>
                </a:solidFill>
                <a:latin typeface="Calibri" panose="020F0502020204030204" pitchFamily="34" charset="0"/>
                <a:cs typeface="Calibri" panose="020F0502020204030204" pitchFamily="34" charset="0"/>
              </a:defRPr>
            </a:lvl1pPr>
          </a:lstStyle>
          <a:p>
            <a:r>
              <a:rPr lang="en-US" dirty="0"/>
              <a:t>Click to edit subtitle</a:t>
            </a:r>
          </a:p>
        </p:txBody>
      </p:sp>
      <p:sp>
        <p:nvSpPr>
          <p:cNvPr id="17" name="Title 1">
            <a:extLst>
              <a:ext uri="{FF2B5EF4-FFF2-40B4-BE49-F238E27FC236}">
                <a16:creationId xmlns:a16="http://schemas.microsoft.com/office/drawing/2014/main" id="{A4481956-8951-DEB9-AEA3-9C3CAC18F0A6}"/>
              </a:ext>
            </a:extLst>
          </p:cNvPr>
          <p:cNvSpPr>
            <a:spLocks noGrp="1"/>
          </p:cNvSpPr>
          <p:nvPr>
            <p:ph type="title" hasCustomPrompt="1"/>
          </p:nvPr>
        </p:nvSpPr>
        <p:spPr>
          <a:xfrm>
            <a:off x="620220" y="1653219"/>
            <a:ext cx="7903561" cy="1394460"/>
          </a:xfrm>
          <a:noFill/>
        </p:spPr>
        <p:txBody>
          <a:bodyPr anchor="b"/>
          <a:lstStyle>
            <a:lvl1pPr algn="ctr">
              <a:defRPr sz="4000" b="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18" name="Slide Number Placeholder 5">
            <a:extLst>
              <a:ext uri="{FF2B5EF4-FFF2-40B4-BE49-F238E27FC236}">
                <a16:creationId xmlns:a16="http://schemas.microsoft.com/office/drawing/2014/main" id="{52F2C51A-BAFA-87B2-5435-2170BDE91855}"/>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F8E24598-D429-A34B-B4A6-5808099B37D3}" type="slidenum">
              <a:rPr lang="en-US" smtClean="0"/>
              <a:pPr/>
              <a:t>‹#›</a:t>
            </a:fld>
            <a:endParaRPr lang="en-US" dirty="0"/>
          </a:p>
        </p:txBody>
      </p:sp>
      <p:sp>
        <p:nvSpPr>
          <p:cNvPr id="19" name="Rectangle 18">
            <a:extLst>
              <a:ext uri="{FF2B5EF4-FFF2-40B4-BE49-F238E27FC236}">
                <a16:creationId xmlns:a16="http://schemas.microsoft.com/office/drawing/2014/main" id="{B5E79F4A-F3A5-8F33-42E8-17CE93922686}"/>
              </a:ext>
            </a:extLst>
          </p:cNvPr>
          <p:cNvSpPr/>
          <p:nvPr userDrawn="1"/>
        </p:nvSpPr>
        <p:spPr>
          <a:xfrm>
            <a:off x="420811" y="4768127"/>
            <a:ext cx="769745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bg2">
                    <a:lumMod val="75000"/>
                  </a:schemeClr>
                </a:solidFill>
                <a:latin typeface="Calibri" panose="020F0502020204030204" pitchFamily="34" charset="0"/>
                <a:cs typeface="Calibri" panose="020F0502020204030204" pitchFamily="34" charset="0"/>
              </a:rPr>
              <a:t>©2025 CliftonLarsonAllen LLP. CLA (CliftonLarsonAllen LLP) </a:t>
            </a:r>
            <a:r>
              <a:rPr lang="en-US" sz="700" b="0" i="0" kern="1200" dirty="0">
                <a:solidFill>
                  <a:schemeClr val="bg2">
                    <a:lumMod val="75000"/>
                  </a:schemeClr>
                </a:solidFill>
                <a:latin typeface="Calibri" panose="020F0502020204030204" pitchFamily="34" charset="0"/>
                <a:ea typeface="+mn-ea"/>
                <a:cs typeface="Calibri" panose="020F0502020204030204" pitchFamily="34" charset="0"/>
              </a:rPr>
              <a:t>is an </a:t>
            </a:r>
            <a:r>
              <a:rPr lang="en-US" sz="700" b="0" i="0" dirty="0">
                <a:solidFill>
                  <a:schemeClr val="bg2">
                    <a:lumMod val="75000"/>
                  </a:schemeClr>
                </a:solidFill>
                <a:latin typeface="Calibri" panose="020F0502020204030204" pitchFamily="34" charset="0"/>
                <a:cs typeface="Calibri" panose="020F0502020204030204" pitchFamily="34" charset="0"/>
              </a:rPr>
              <a:t>independent network member of CLA Global. See </a:t>
            </a:r>
            <a:r>
              <a:rPr lang="en-US" sz="700" b="0" i="0" dirty="0">
                <a:solidFill>
                  <a:schemeClr val="bg2">
                    <a:lumMod val="75000"/>
                  </a:schemeClr>
                </a:solidFill>
                <a:latin typeface="Calibri" panose="020F0502020204030204" pitchFamily="34" charset="0"/>
                <a:cs typeface="Calibri" panose="020F0502020204030204" pitchFamily="34" charset="0"/>
                <a:hlinkClick r:id="rId3" action="ppaction://hlinkfile">
                  <a:extLst>
                    <a:ext uri="{A12FA001-AC4F-418D-AE19-62706E023703}">
                      <ahyp:hlinkClr xmlns:ahyp="http://schemas.microsoft.com/office/drawing/2018/hyperlinkcolor" val="tx"/>
                    </a:ext>
                  </a:extLst>
                </a:hlinkClick>
              </a:rPr>
              <a:t>CLAglobal.com/disclaimer</a:t>
            </a:r>
            <a:r>
              <a:rPr lang="en-US" sz="700" b="0" i="0" dirty="0">
                <a:solidFill>
                  <a:schemeClr val="bg2">
                    <a:lumMod val="75000"/>
                  </a:schemeClr>
                </a:solidFill>
                <a:latin typeface="Calibri" panose="020F0502020204030204" pitchFamily="34" charset="0"/>
                <a:cs typeface="Calibri" panose="020F0502020204030204" pitchFamily="34" charset="0"/>
              </a:rPr>
              <a:t>. </a:t>
            </a:r>
            <a:br>
              <a:rPr lang="en-US" sz="700" b="0" i="0" dirty="0">
                <a:solidFill>
                  <a:schemeClr val="bg2">
                    <a:lumMod val="75000"/>
                  </a:schemeClr>
                </a:solidFill>
                <a:latin typeface="Calibri" panose="020F0502020204030204" pitchFamily="34" charset="0"/>
                <a:cs typeface="Calibri" panose="020F0502020204030204" pitchFamily="34" charset="0"/>
              </a:rPr>
            </a:br>
            <a:r>
              <a:rPr lang="en-US" sz="700" b="0" i="0" dirty="0">
                <a:solidFill>
                  <a:schemeClr val="bg2">
                    <a:lumMod val="75000"/>
                  </a:schemeClr>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5E7E4E-8197-40F0-D913-52BB99799B37}"/>
              </a:ext>
            </a:extLst>
          </p:cNvPr>
          <p:cNvSpPr/>
          <p:nvPr userDrawn="1"/>
        </p:nvSpPr>
        <p:spPr bwMode="auto">
          <a:xfrm>
            <a:off x="1" y="0"/>
            <a:ext cx="9144000" cy="407707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Right Triangle 6">
            <a:extLst>
              <a:ext uri="{FF2B5EF4-FFF2-40B4-BE49-F238E27FC236}">
                <a16:creationId xmlns:a16="http://schemas.microsoft.com/office/drawing/2014/main" id="{3AD27803-DC72-3919-6D72-264B14BB5401}"/>
              </a:ext>
            </a:extLst>
          </p:cNvPr>
          <p:cNvSpPr/>
          <p:nvPr userDrawn="1"/>
        </p:nvSpPr>
        <p:spPr bwMode="auto">
          <a:xfrm>
            <a:off x="0" y="2771680"/>
            <a:ext cx="5478449" cy="1305390"/>
          </a:xfrm>
          <a:prstGeom prst="rtTriangle">
            <a:avLst/>
          </a:prstGeom>
          <a:solidFill>
            <a:schemeClr val="accent2">
              <a:lumMod val="40000"/>
              <a:lumOff val="6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8" name="Rectangle 4">
            <a:extLst>
              <a:ext uri="{FF2B5EF4-FFF2-40B4-BE49-F238E27FC236}">
                <a16:creationId xmlns:a16="http://schemas.microsoft.com/office/drawing/2014/main" id="{E2B66882-3DD5-F845-DF88-2EEC5B1D2C72}"/>
              </a:ext>
            </a:extLst>
          </p:cNvPr>
          <p:cNvSpPr>
            <a:spLocks noGrp="1" noChangeArrowheads="1"/>
          </p:cNvSpPr>
          <p:nvPr>
            <p:ph type="subTitle" idx="1" hasCustomPrompt="1"/>
          </p:nvPr>
        </p:nvSpPr>
        <p:spPr>
          <a:xfrm>
            <a:off x="772338" y="2406651"/>
            <a:ext cx="7599324" cy="901700"/>
          </a:xfrm>
          <a:noFill/>
        </p:spPr>
        <p:txBody>
          <a:bodyPr/>
          <a:lstStyle>
            <a:lvl1pPr marL="0" indent="0" algn="ctr">
              <a:buFontTx/>
              <a:buNone/>
              <a:defRPr sz="2000" b="0">
                <a:solidFill>
                  <a:schemeClr val="accent1"/>
                </a:solidFill>
              </a:defRPr>
            </a:lvl1pPr>
          </a:lstStyle>
          <a:p>
            <a:r>
              <a:rPr lang="en-US" dirty="0"/>
              <a:t>Click to edit subtitle</a:t>
            </a:r>
          </a:p>
        </p:txBody>
      </p:sp>
      <p:sp>
        <p:nvSpPr>
          <p:cNvPr id="9" name="Rectangle 3">
            <a:extLst>
              <a:ext uri="{FF2B5EF4-FFF2-40B4-BE49-F238E27FC236}">
                <a16:creationId xmlns:a16="http://schemas.microsoft.com/office/drawing/2014/main" id="{7B10BF00-B574-03EB-719D-C0A6A08B694A}"/>
              </a:ext>
            </a:extLst>
          </p:cNvPr>
          <p:cNvSpPr>
            <a:spLocks noGrp="1" noChangeArrowheads="1"/>
          </p:cNvSpPr>
          <p:nvPr>
            <p:ph type="ctrTitle" hasCustomPrompt="1"/>
          </p:nvPr>
        </p:nvSpPr>
        <p:spPr>
          <a:xfrm>
            <a:off x="772338" y="1130301"/>
            <a:ext cx="7599324" cy="1206499"/>
          </a:xfrm>
          <a:noFill/>
        </p:spPr>
        <p:txBody>
          <a:bodyPr anchor="b" anchorCtr="0"/>
          <a:lstStyle>
            <a:lvl1pPr algn="ctr">
              <a:defRPr sz="4000">
                <a:solidFill>
                  <a:schemeClr val="accent1"/>
                </a:solidFill>
                <a:latin typeface="Calibri" panose="020F0502020204030204" pitchFamily="34" charset="0"/>
                <a:cs typeface="Calibri" panose="020F0502020204030204" pitchFamily="34" charset="0"/>
              </a:defRPr>
            </a:lvl1pPr>
          </a:lstStyle>
          <a:p>
            <a:r>
              <a:rPr lang="en-US" dirty="0"/>
              <a:t>Click to Edit Title</a:t>
            </a:r>
          </a:p>
        </p:txBody>
      </p:sp>
      <p:pic>
        <p:nvPicPr>
          <p:cNvPr id="2" name="Picture 1" descr="Icon&#10;&#10;Description automatically generated">
            <a:extLst>
              <a:ext uri="{FF2B5EF4-FFF2-40B4-BE49-F238E27FC236}">
                <a16:creationId xmlns:a16="http://schemas.microsoft.com/office/drawing/2014/main" id="{79B20C2D-253E-8F10-21E6-EC6A4D9BCA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4" name="Text Placeholder 15">
            <a:extLst>
              <a:ext uri="{FF2B5EF4-FFF2-40B4-BE49-F238E27FC236}">
                <a16:creationId xmlns:a16="http://schemas.microsoft.com/office/drawing/2014/main" id="{4AC3F654-E035-BBCE-4B64-D40064E96F13}"/>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462B2DC6-3700-0994-583F-633AA07781D8}"/>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10" name="Picture 9" descr="Icon&#10;&#10;Description automatically generated">
            <a:extLst>
              <a:ext uri="{FF2B5EF4-FFF2-40B4-BE49-F238E27FC236}">
                <a16:creationId xmlns:a16="http://schemas.microsoft.com/office/drawing/2014/main" id="{49B939B3-F9FD-C3AA-5A5A-E6518842A2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11" name="Rectangle 10">
            <a:extLst>
              <a:ext uri="{FF2B5EF4-FFF2-40B4-BE49-F238E27FC236}">
                <a16:creationId xmlns:a16="http://schemas.microsoft.com/office/drawing/2014/main" id="{1A300F57-5067-4F08-D960-408FB3B84F6F}"/>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©2025 CliftonLarsonAllen LLP </a:t>
            </a:r>
          </a:p>
        </p:txBody>
      </p:sp>
    </p:spTree>
    <p:extLst>
      <p:ext uri="{BB962C8B-B14F-4D97-AF65-F5344CB8AC3E}">
        <p14:creationId xmlns:p14="http://schemas.microsoft.com/office/powerpoint/2010/main" val="3553440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719B11-09BF-7988-A320-DB499BBB20B9}"/>
              </a:ext>
            </a:extLst>
          </p:cNvPr>
          <p:cNvSpPr/>
          <p:nvPr userDrawn="1"/>
        </p:nvSpPr>
        <p:spPr bwMode="auto">
          <a:xfrm>
            <a:off x="1" y="0"/>
            <a:ext cx="9144000" cy="407707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Right Triangle 6">
            <a:extLst>
              <a:ext uri="{FF2B5EF4-FFF2-40B4-BE49-F238E27FC236}">
                <a16:creationId xmlns:a16="http://schemas.microsoft.com/office/drawing/2014/main" id="{DAF671D1-7297-8801-8AB2-427087A78F80}"/>
              </a:ext>
            </a:extLst>
          </p:cNvPr>
          <p:cNvSpPr/>
          <p:nvPr userDrawn="1"/>
        </p:nvSpPr>
        <p:spPr bwMode="auto">
          <a:xfrm>
            <a:off x="0" y="2771680"/>
            <a:ext cx="5478449" cy="1305390"/>
          </a:xfrm>
          <a:prstGeom prst="rtTriangle">
            <a:avLst/>
          </a:prstGeom>
          <a:solidFill>
            <a:schemeClr val="accent3">
              <a:lumMod val="20000"/>
              <a:lumOff val="8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8" name="Rectangle 4">
            <a:extLst>
              <a:ext uri="{FF2B5EF4-FFF2-40B4-BE49-F238E27FC236}">
                <a16:creationId xmlns:a16="http://schemas.microsoft.com/office/drawing/2014/main" id="{5C06161C-EC8F-BA65-FAE2-847B643428B0}"/>
              </a:ext>
            </a:extLst>
          </p:cNvPr>
          <p:cNvSpPr>
            <a:spLocks noGrp="1" noChangeArrowheads="1"/>
          </p:cNvSpPr>
          <p:nvPr>
            <p:ph type="subTitle" idx="1" hasCustomPrompt="1"/>
          </p:nvPr>
        </p:nvSpPr>
        <p:spPr>
          <a:xfrm>
            <a:off x="772338" y="2406651"/>
            <a:ext cx="7599324" cy="901700"/>
          </a:xfrm>
          <a:noFill/>
        </p:spPr>
        <p:txBody>
          <a:bodyPr/>
          <a:lstStyle>
            <a:lvl1pPr marL="0" indent="0" algn="ctr">
              <a:buFontTx/>
              <a:buNone/>
              <a:defRPr sz="2000" b="0">
                <a:solidFill>
                  <a:schemeClr val="accent1"/>
                </a:solidFill>
              </a:defRPr>
            </a:lvl1pPr>
          </a:lstStyle>
          <a:p>
            <a:r>
              <a:rPr lang="en-US" dirty="0"/>
              <a:t>Click to edit subtitle</a:t>
            </a:r>
          </a:p>
        </p:txBody>
      </p:sp>
      <p:sp>
        <p:nvSpPr>
          <p:cNvPr id="9" name="Rectangle 3">
            <a:extLst>
              <a:ext uri="{FF2B5EF4-FFF2-40B4-BE49-F238E27FC236}">
                <a16:creationId xmlns:a16="http://schemas.microsoft.com/office/drawing/2014/main" id="{FFF9CC44-1C7F-715D-1F4F-C81477D2ADD6}"/>
              </a:ext>
            </a:extLst>
          </p:cNvPr>
          <p:cNvSpPr>
            <a:spLocks noGrp="1" noChangeArrowheads="1"/>
          </p:cNvSpPr>
          <p:nvPr>
            <p:ph type="ctrTitle" hasCustomPrompt="1"/>
          </p:nvPr>
        </p:nvSpPr>
        <p:spPr>
          <a:xfrm>
            <a:off x="772338" y="1130301"/>
            <a:ext cx="7599324" cy="1206499"/>
          </a:xfrm>
          <a:noFill/>
        </p:spPr>
        <p:txBody>
          <a:bodyPr anchor="b" anchorCtr="0"/>
          <a:lstStyle>
            <a:lvl1pPr algn="ctr">
              <a:defRPr sz="4000">
                <a:solidFill>
                  <a:schemeClr val="accent1"/>
                </a:solidFill>
                <a:latin typeface="Calibri" panose="020F0502020204030204" pitchFamily="34" charset="0"/>
                <a:cs typeface="Calibri" panose="020F0502020204030204" pitchFamily="34" charset="0"/>
              </a:defRPr>
            </a:lvl1pPr>
          </a:lstStyle>
          <a:p>
            <a:r>
              <a:rPr lang="en-US" dirty="0"/>
              <a:t>Click to Edit Title</a:t>
            </a:r>
          </a:p>
        </p:txBody>
      </p:sp>
      <p:pic>
        <p:nvPicPr>
          <p:cNvPr id="2" name="Picture 1" descr="Icon&#10;&#10;Description automatically generated">
            <a:extLst>
              <a:ext uri="{FF2B5EF4-FFF2-40B4-BE49-F238E27FC236}">
                <a16:creationId xmlns:a16="http://schemas.microsoft.com/office/drawing/2014/main" id="{78C13A64-6E5D-1463-B734-C28D5D98DE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4" name="Text Placeholder 15">
            <a:extLst>
              <a:ext uri="{FF2B5EF4-FFF2-40B4-BE49-F238E27FC236}">
                <a16:creationId xmlns:a16="http://schemas.microsoft.com/office/drawing/2014/main" id="{00B62FED-BD29-17E5-9D2B-E7360ECD80A3}"/>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892F79A0-AA50-C346-5713-DE253A069675}"/>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10" name="Picture 9" descr="Icon&#10;&#10;Description automatically generated">
            <a:extLst>
              <a:ext uri="{FF2B5EF4-FFF2-40B4-BE49-F238E27FC236}">
                <a16:creationId xmlns:a16="http://schemas.microsoft.com/office/drawing/2014/main" id="{9DCC0B8B-EBA0-D45D-F4C2-BB44C49692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11" name="Rectangle 10">
            <a:extLst>
              <a:ext uri="{FF2B5EF4-FFF2-40B4-BE49-F238E27FC236}">
                <a16:creationId xmlns:a16="http://schemas.microsoft.com/office/drawing/2014/main" id="{685EC871-B307-0E73-DB55-D9C3F6321686}"/>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©2025 CliftonLarsonAllen LLP </a:t>
            </a:r>
          </a:p>
        </p:txBody>
      </p:sp>
    </p:spTree>
    <p:extLst>
      <p:ext uri="{BB962C8B-B14F-4D97-AF65-F5344CB8AC3E}">
        <p14:creationId xmlns:p14="http://schemas.microsoft.com/office/powerpoint/2010/main" val="3220987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842772"/>
            <a:ext cx="4038600" cy="3741974"/>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838200"/>
            <a:ext cx="4038600" cy="3741974"/>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10" name="Title 1"/>
          <p:cNvSpPr>
            <a:spLocks noGrp="1"/>
          </p:cNvSpPr>
          <p:nvPr>
            <p:ph type="title" hasCustomPrompt="1"/>
          </p:nvPr>
        </p:nvSpPr>
        <p:spPr>
          <a:xfrm>
            <a:off x="457200" y="73152"/>
            <a:ext cx="8229600" cy="685800"/>
          </a:xfrm>
          <a:noFill/>
        </p:spPr>
        <p:txBody>
          <a:bodyPr/>
          <a:lstStyle>
            <a:lvl1pPr>
              <a:defRPr sz="3200"/>
            </a:lvl1pPr>
          </a:lstStyle>
          <a:p>
            <a:r>
              <a:rPr lang="en-US" dirty="0"/>
              <a:t>Click to Edit Title</a:t>
            </a:r>
          </a:p>
        </p:txBody>
      </p:sp>
      <p:sp>
        <p:nvSpPr>
          <p:cNvPr id="6" name="Slide Number Placeholder 5">
            <a:extLst>
              <a:ext uri="{FF2B5EF4-FFF2-40B4-BE49-F238E27FC236}">
                <a16:creationId xmlns:a16="http://schemas.microsoft.com/office/drawing/2014/main" id="{A785448F-79A1-C1A9-67E2-FBC304449C1D}"/>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795337"/>
            <a:ext cx="4040188" cy="479822"/>
          </a:xfrm>
        </p:spPr>
        <p:txBody>
          <a:bodyPr anchor="b"/>
          <a:lstStyle>
            <a:lvl1pPr marL="0" indent="0">
              <a:buNone/>
              <a:defRPr sz="2000" b="0" i="1">
                <a:solidFill>
                  <a:schemeClr val="accent2">
                    <a:lumMod val="50000"/>
                  </a:schemeClr>
                </a:solidFill>
                <a:latin typeface="Georgia" panose="02040502050405020303" pitchFamily="18"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57201" y="1294208"/>
            <a:ext cx="4040188" cy="3201591"/>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795337"/>
            <a:ext cx="4041775" cy="479822"/>
          </a:xfrm>
        </p:spPr>
        <p:txBody>
          <a:bodyPr anchor="b"/>
          <a:lstStyle>
            <a:lvl1pPr marL="0" indent="0">
              <a:buNone/>
              <a:defRPr sz="2000" b="0" i="1">
                <a:solidFill>
                  <a:schemeClr val="accent2">
                    <a:lumMod val="50000"/>
                  </a:schemeClr>
                </a:solidFill>
                <a:latin typeface="Georgia" panose="02040502050405020303" pitchFamily="18"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4645027" y="1294208"/>
            <a:ext cx="4041775" cy="3201591"/>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10"/>
          </p:nvPr>
        </p:nvSpPr>
        <p:spPr/>
        <p:txBody>
          <a:bodyPr/>
          <a:lstStyle>
            <a:lvl1pPr>
              <a:defRPr/>
            </a:lvl1pPr>
          </a:lstStyle>
          <a:p>
            <a:endParaRPr lang="en-US" dirty="0"/>
          </a:p>
        </p:txBody>
      </p:sp>
      <p:sp>
        <p:nvSpPr>
          <p:cNvPr id="12" name="Title 1"/>
          <p:cNvSpPr>
            <a:spLocks noGrp="1"/>
          </p:cNvSpPr>
          <p:nvPr>
            <p:ph type="title" hasCustomPrompt="1"/>
          </p:nvPr>
        </p:nvSpPr>
        <p:spPr>
          <a:xfrm>
            <a:off x="457200" y="73152"/>
            <a:ext cx="8229600" cy="685800"/>
          </a:xfrm>
          <a:noFill/>
        </p:spPr>
        <p:txBody>
          <a:bodyPr/>
          <a:lstStyle>
            <a:lvl1pPr>
              <a:defRPr sz="3200"/>
            </a:lvl1pPr>
          </a:lstStyle>
          <a:p>
            <a:r>
              <a:rPr lang="en-US" dirty="0"/>
              <a:t>Click to Edit Title</a:t>
            </a:r>
          </a:p>
        </p:txBody>
      </p:sp>
      <p:sp>
        <p:nvSpPr>
          <p:cNvPr id="8" name="Slide Number Placeholder 5">
            <a:extLst>
              <a:ext uri="{FF2B5EF4-FFF2-40B4-BE49-F238E27FC236}">
                <a16:creationId xmlns:a16="http://schemas.microsoft.com/office/drawing/2014/main" id="{166ED9E7-A111-CB56-8A61-2CC9CB1F80A3}"/>
              </a:ext>
            </a:extLst>
          </p:cNvPr>
          <p:cNvSpPr>
            <a:spLocks noGrp="1"/>
          </p:cNvSpPr>
          <p:nvPr>
            <p:ph type="sldNum" sz="quarter" idx="11"/>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endParaRPr lang="en-US" dirty="0"/>
          </a:p>
        </p:txBody>
      </p:sp>
      <p:sp>
        <p:nvSpPr>
          <p:cNvPr id="8" name="Title 1"/>
          <p:cNvSpPr>
            <a:spLocks noGrp="1"/>
          </p:cNvSpPr>
          <p:nvPr>
            <p:ph type="title" hasCustomPrompt="1"/>
          </p:nvPr>
        </p:nvSpPr>
        <p:spPr>
          <a:xfrm>
            <a:off x="457200" y="73152"/>
            <a:ext cx="8229600" cy="685800"/>
          </a:xfrm>
          <a:noFill/>
        </p:spPr>
        <p:txBody>
          <a:bodyPr/>
          <a:lstStyle>
            <a:lvl1pPr>
              <a:defRPr sz="3200"/>
            </a:lvl1pPr>
          </a:lstStyle>
          <a:p>
            <a:r>
              <a:rPr lang="en-US" dirty="0"/>
              <a:t>Click to Edit Title</a:t>
            </a:r>
          </a:p>
        </p:txBody>
      </p:sp>
      <p:sp>
        <p:nvSpPr>
          <p:cNvPr id="4" name="Slide Number Placeholder 5">
            <a:extLst>
              <a:ext uri="{FF2B5EF4-FFF2-40B4-BE49-F238E27FC236}">
                <a16:creationId xmlns:a16="http://schemas.microsoft.com/office/drawing/2014/main" id="{9EE09486-7CA4-60D6-B2F4-59EF8FF9A10F}"/>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dirty="0"/>
          </a:p>
        </p:txBody>
      </p:sp>
      <p:sp>
        <p:nvSpPr>
          <p:cNvPr id="4" name="Slide Number Placeholder 5">
            <a:extLst>
              <a:ext uri="{FF2B5EF4-FFF2-40B4-BE49-F238E27FC236}">
                <a16:creationId xmlns:a16="http://schemas.microsoft.com/office/drawing/2014/main" id="{8A5D5A8B-70ED-DE23-4B87-C1C76EF77744}"/>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848701"/>
            <a:ext cx="3200399" cy="469900"/>
          </a:xfrm>
        </p:spPr>
        <p:txBody>
          <a:bodyPr anchor="ctr" anchorCtr="0"/>
          <a:lstStyle>
            <a:lvl1pPr algn="l">
              <a:defRPr sz="2400" b="0"/>
            </a:lvl1pPr>
          </a:lstStyle>
          <a:p>
            <a:r>
              <a:rPr lang="en-US" dirty="0"/>
              <a:t>Click to Edit Title</a:t>
            </a:r>
          </a:p>
        </p:txBody>
      </p:sp>
      <p:sp>
        <p:nvSpPr>
          <p:cNvPr id="3" name="Content Placeholder 2"/>
          <p:cNvSpPr>
            <a:spLocks noGrp="1"/>
          </p:cNvSpPr>
          <p:nvPr>
            <p:ph idx="1" hasCustomPrompt="1"/>
          </p:nvPr>
        </p:nvSpPr>
        <p:spPr>
          <a:xfrm>
            <a:off x="4114802" y="573781"/>
            <a:ext cx="4352924" cy="3684869"/>
          </a:xfrm>
          <a:solidFill>
            <a:schemeClr val="bg1"/>
          </a:solidFill>
          <a:ln>
            <a:noFill/>
          </a:ln>
        </p:spPr>
        <p:txBody>
          <a:bodyPr anchor="ctr" anchorCtr="0"/>
          <a:lstStyle>
            <a:lvl1pPr marL="0" indent="0">
              <a:buNone/>
              <a:defRPr sz="2400">
                <a:solidFill>
                  <a:schemeClr val="tx2"/>
                </a:solidFill>
              </a:defRPr>
            </a:lvl1pPr>
            <a:lvl2pPr marL="457200" indent="0">
              <a:buNone/>
              <a:defRPr sz="2000">
                <a:solidFill>
                  <a:schemeClr val="tx2"/>
                </a:solidFill>
              </a:defRPr>
            </a:lvl2pPr>
            <a:lvl3pPr marL="914400" indent="0">
              <a:buNone/>
              <a:defRPr sz="1800">
                <a:solidFill>
                  <a:schemeClr val="tx2"/>
                </a:solidFill>
              </a:defRPr>
            </a:lvl3pPr>
            <a:lvl4pPr marL="1371600" indent="0">
              <a:buNone/>
              <a:defRPr sz="1600">
                <a:solidFill>
                  <a:schemeClr val="tx2"/>
                </a:solidFill>
              </a:defRPr>
            </a:lvl4pPr>
            <a:lvl5pPr marL="1828800" indent="0">
              <a:buNone/>
              <a:defRPr sz="1600">
                <a:solidFill>
                  <a:schemeClr val="tx2"/>
                </a:solidFill>
              </a:defRPr>
            </a:lvl5pPr>
            <a:lvl6pPr>
              <a:defRPr sz="2000"/>
            </a:lvl6pPr>
            <a:lvl7pPr>
              <a:defRPr sz="2000"/>
            </a:lvl7pPr>
            <a:lvl8pPr>
              <a:defRPr sz="2000"/>
            </a:lvl8pPr>
            <a:lvl9pPr>
              <a:defRPr sz="2000"/>
            </a:lvl9pPr>
          </a:lstStyle>
          <a:p>
            <a:pPr lvl="0"/>
            <a:r>
              <a:rPr lang="en-US" dirty="0"/>
              <a:t>Click to add content</a:t>
            </a:r>
          </a:p>
        </p:txBody>
      </p:sp>
      <p:sp>
        <p:nvSpPr>
          <p:cNvPr id="4" name="Text Placeholder 3"/>
          <p:cNvSpPr>
            <a:spLocks noGrp="1"/>
          </p:cNvSpPr>
          <p:nvPr>
            <p:ph type="body" sz="half" idx="2" hasCustomPrompt="1"/>
          </p:nvPr>
        </p:nvSpPr>
        <p:spPr>
          <a:xfrm>
            <a:off x="457202" y="1385277"/>
            <a:ext cx="3200399" cy="2873373"/>
          </a:xfrm>
        </p:spPr>
        <p:txBody>
          <a:bodyPr/>
          <a:lstStyle>
            <a:lvl1pPr marL="342900" indent="-342900">
              <a:buFont typeface="Arial" panose="020B0604020202020204" pitchFamily="34" charset="0"/>
              <a:buChar char="•"/>
              <a:defRPr sz="2000"/>
            </a:lvl1pPr>
            <a:lvl2pPr marL="628650" indent="-171450">
              <a:buFont typeface="Arial" panose="020B0604020202020204" pitchFamily="34" charset="0"/>
              <a:buChar char="•"/>
              <a:defRPr sz="1600"/>
            </a:lvl2pPr>
            <a:lvl3pPr marL="1085850" indent="-171450">
              <a:buFont typeface="Arial" panose="020B0604020202020204" pitchFamily="34" charset="0"/>
              <a:buChar char="•"/>
              <a:defRPr sz="1100"/>
            </a:lvl3pPr>
            <a:lvl4pPr marL="1543050" indent="-171450">
              <a:buFont typeface="Arial" panose="020B0604020202020204" pitchFamily="34" charset="0"/>
              <a:buChar char="•"/>
              <a:defRPr sz="1050"/>
            </a:lvl4pPr>
            <a:lvl5pPr marL="2000250" indent="-171450">
              <a:buFont typeface="Arial" panose="020B0604020202020204" pitchFamily="34" charset="0"/>
              <a:buChar char="•"/>
              <a:defRPr sz="105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a:xfrm>
            <a:off x="457199" y="4363541"/>
            <a:ext cx="2895600" cy="171450"/>
          </a:xfrm>
        </p:spPr>
        <p:txBody>
          <a:bodyPr/>
          <a:lstStyle>
            <a:lvl1pPr>
              <a:defRPr/>
            </a:lvl1pPr>
          </a:lstStyle>
          <a:p>
            <a:endParaRPr lang="en-US" dirty="0"/>
          </a:p>
        </p:txBody>
      </p:sp>
      <p:sp>
        <p:nvSpPr>
          <p:cNvPr id="7" name="Text Placeholder 4">
            <a:extLst>
              <a:ext uri="{FF2B5EF4-FFF2-40B4-BE49-F238E27FC236}">
                <a16:creationId xmlns:a16="http://schemas.microsoft.com/office/drawing/2014/main" id="{024266C0-9442-4818-AACA-0440A92CB4B4}"/>
              </a:ext>
            </a:extLst>
          </p:cNvPr>
          <p:cNvSpPr>
            <a:spLocks noGrp="1"/>
          </p:cNvSpPr>
          <p:nvPr>
            <p:ph type="body" sz="quarter" idx="11" hasCustomPrompt="1"/>
          </p:nvPr>
        </p:nvSpPr>
        <p:spPr>
          <a:xfrm>
            <a:off x="457199" y="526157"/>
            <a:ext cx="3200400" cy="255868"/>
          </a:xfrm>
        </p:spPr>
        <p:txBody>
          <a:bodyPr anchor="b" anchorCtr="0"/>
          <a:lstStyle>
            <a:lvl1pPr marL="0" indent="0">
              <a:buNone/>
              <a:defRPr sz="1100" u="none" baseline="0">
                <a:solidFill>
                  <a:schemeClr val="accent2">
                    <a:lumMod val="50000"/>
                  </a:schemeClr>
                </a:solidFill>
                <a:uFill>
                  <a:solidFill>
                    <a:schemeClr val="accent4"/>
                  </a:solidFill>
                </a:uFill>
              </a:defRPr>
            </a:lvl1pPr>
            <a:lvl2pPr marL="609569" indent="0">
              <a:buNone/>
              <a:defRPr/>
            </a:lvl2pPr>
            <a:lvl3pPr marL="1219139" indent="0">
              <a:buNone/>
              <a:defRPr/>
            </a:lvl3pPr>
            <a:lvl4pPr marL="1828709" indent="0">
              <a:buNone/>
              <a:defRPr/>
            </a:lvl4pPr>
            <a:lvl5pPr marL="2438279" indent="0">
              <a:buNone/>
              <a:defRPr/>
            </a:lvl5pPr>
          </a:lstStyle>
          <a:p>
            <a:pPr lvl="0"/>
            <a:r>
              <a:rPr lang="en-US" dirty="0"/>
              <a:t>CLICK TO EDIT TEXT</a:t>
            </a:r>
          </a:p>
        </p:txBody>
      </p:sp>
      <p:sp>
        <p:nvSpPr>
          <p:cNvPr id="8" name="Slide Number Placeholder 5">
            <a:extLst>
              <a:ext uri="{FF2B5EF4-FFF2-40B4-BE49-F238E27FC236}">
                <a16:creationId xmlns:a16="http://schemas.microsoft.com/office/drawing/2014/main" id="{9A944E0B-FA0A-467B-01E4-A399399DDA3D}"/>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DE42890-AADC-0BC0-6CA3-ED7C048B6D01}"/>
              </a:ext>
            </a:extLst>
          </p:cNvPr>
          <p:cNvSpPr/>
          <p:nvPr userDrawn="1"/>
        </p:nvSpPr>
        <p:spPr bwMode="auto">
          <a:xfrm>
            <a:off x="0" y="4072835"/>
            <a:ext cx="9144000" cy="1070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1"/>
              </a:solidFill>
              <a:effectLst/>
              <a:latin typeface="Arial" charset="0"/>
              <a:ea typeface="ヒラギノ角ゴ Pro W3" pitchFamily="1" charset="-128"/>
            </a:endParaRPr>
          </a:p>
        </p:txBody>
      </p:sp>
      <p:sp>
        <p:nvSpPr>
          <p:cNvPr id="3" name="Picture Placeholder 2"/>
          <p:cNvSpPr>
            <a:spLocks noGrp="1"/>
          </p:cNvSpPr>
          <p:nvPr>
            <p:ph type="pic" idx="1"/>
          </p:nvPr>
        </p:nvSpPr>
        <p:spPr>
          <a:xfrm>
            <a:off x="0" y="0"/>
            <a:ext cx="9144000" cy="4072265"/>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2" name="Picture 1" descr="Icon&#10;&#10;Description automatically generated">
            <a:extLst>
              <a:ext uri="{FF2B5EF4-FFF2-40B4-BE49-F238E27FC236}">
                <a16:creationId xmlns:a16="http://schemas.microsoft.com/office/drawing/2014/main" id="{C66EE458-694C-8237-BEB4-31D0B74A91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5" name="Text Placeholder 15">
            <a:extLst>
              <a:ext uri="{FF2B5EF4-FFF2-40B4-BE49-F238E27FC236}">
                <a16:creationId xmlns:a16="http://schemas.microsoft.com/office/drawing/2014/main" id="{1633C46E-35AE-BB8A-3881-B8EF679014C0}"/>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0538CE7F-C3BE-5B7D-9813-50FF880E0223}"/>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7" name="Picture 6" descr="Icon&#10;&#10;Description automatically generated">
            <a:extLst>
              <a:ext uri="{FF2B5EF4-FFF2-40B4-BE49-F238E27FC236}">
                <a16:creationId xmlns:a16="http://schemas.microsoft.com/office/drawing/2014/main" id="{2B25157E-9FAB-E077-37BE-854A3DCC7A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8" name="Rectangle 7">
            <a:extLst>
              <a:ext uri="{FF2B5EF4-FFF2-40B4-BE49-F238E27FC236}">
                <a16:creationId xmlns:a16="http://schemas.microsoft.com/office/drawing/2014/main" id="{B3A052A8-5317-10FA-29A0-75EA1657CE9D}"/>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©2025 CliftonLarsonAllen LLP </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LA Promise Slide">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67557F-2FE6-AC33-761D-CA73283883D0}"/>
              </a:ext>
            </a:extLst>
          </p:cNvPr>
          <p:cNvSpPr/>
          <p:nvPr userDrawn="1"/>
        </p:nvSpPr>
        <p:spPr bwMode="auto">
          <a:xfrm>
            <a:off x="1" y="0"/>
            <a:ext cx="9144000" cy="4077070"/>
          </a:xfrm>
          <a:prstGeom prst="rect">
            <a:avLst/>
          </a:prstGeom>
          <a:solidFill>
            <a:srgbClr val="F7F7F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3" name="Right Triangle 2">
            <a:extLst>
              <a:ext uri="{FF2B5EF4-FFF2-40B4-BE49-F238E27FC236}">
                <a16:creationId xmlns:a16="http://schemas.microsoft.com/office/drawing/2014/main" id="{057DEEDB-F766-E787-856C-92DBA8D1C46D}"/>
              </a:ext>
            </a:extLst>
          </p:cNvPr>
          <p:cNvSpPr/>
          <p:nvPr userDrawn="1"/>
        </p:nvSpPr>
        <p:spPr bwMode="auto">
          <a:xfrm>
            <a:off x="0" y="2771680"/>
            <a:ext cx="5478449" cy="1305390"/>
          </a:xfrm>
          <a:prstGeom prst="rtTriangle">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5" name="Rectangle 3">
            <a:extLst>
              <a:ext uri="{FF2B5EF4-FFF2-40B4-BE49-F238E27FC236}">
                <a16:creationId xmlns:a16="http://schemas.microsoft.com/office/drawing/2014/main" id="{70003AE5-3F59-8926-AC61-5DADB87BEF7C}"/>
              </a:ext>
            </a:extLst>
          </p:cNvPr>
          <p:cNvSpPr>
            <a:spLocks noGrp="1" noChangeArrowheads="1"/>
          </p:cNvSpPr>
          <p:nvPr>
            <p:ph type="ctrTitle" hasCustomPrompt="1"/>
          </p:nvPr>
        </p:nvSpPr>
        <p:spPr>
          <a:xfrm>
            <a:off x="772338" y="325761"/>
            <a:ext cx="7599324" cy="663076"/>
          </a:xfrm>
          <a:noFill/>
        </p:spPr>
        <p:txBody>
          <a:bodyPr anchor="b" anchorCtr="0"/>
          <a:lstStyle>
            <a:lvl1pPr algn="ctr">
              <a:defRPr sz="4000">
                <a:solidFill>
                  <a:schemeClr val="accent1"/>
                </a:solidFill>
                <a:latin typeface="Calibri" panose="020F0502020204030204" pitchFamily="34" charset="0"/>
                <a:cs typeface="Calibri" panose="020F0502020204030204" pitchFamily="34" charset="0"/>
              </a:defRPr>
            </a:lvl1pPr>
          </a:lstStyle>
          <a:p>
            <a:r>
              <a:rPr lang="en-US" dirty="0"/>
              <a:t>Click to Edit Title</a:t>
            </a:r>
          </a:p>
        </p:txBody>
      </p:sp>
      <p:sp>
        <p:nvSpPr>
          <p:cNvPr id="18" name="Content Placeholder 17">
            <a:extLst>
              <a:ext uri="{FF2B5EF4-FFF2-40B4-BE49-F238E27FC236}">
                <a16:creationId xmlns:a16="http://schemas.microsoft.com/office/drawing/2014/main" id="{B959EB38-EAF1-93FD-C7C0-380A3299ECB5}"/>
              </a:ext>
            </a:extLst>
          </p:cNvPr>
          <p:cNvSpPr>
            <a:spLocks noGrp="1"/>
          </p:cNvSpPr>
          <p:nvPr>
            <p:ph sz="quarter" idx="11" hasCustomPrompt="1"/>
          </p:nvPr>
        </p:nvSpPr>
        <p:spPr>
          <a:xfrm>
            <a:off x="772337" y="1066430"/>
            <a:ext cx="7599323" cy="2628116"/>
          </a:xfrm>
        </p:spPr>
        <p:txBody>
          <a:bodyPr/>
          <a:lstStyle>
            <a:lvl1pPr marL="0" indent="0" algn="ctr">
              <a:buNone/>
              <a:defRPr/>
            </a:lvl1pPr>
          </a:lstStyle>
          <a:p>
            <a:pPr lvl="0"/>
            <a:r>
              <a:rPr lang="en-US" dirty="0"/>
              <a:t>Click to add content</a:t>
            </a:r>
          </a:p>
        </p:txBody>
      </p:sp>
      <p:pic>
        <p:nvPicPr>
          <p:cNvPr id="4" name="Picture 3" descr="Icon&#10;&#10;Description automatically generated">
            <a:extLst>
              <a:ext uri="{FF2B5EF4-FFF2-40B4-BE49-F238E27FC236}">
                <a16:creationId xmlns:a16="http://schemas.microsoft.com/office/drawing/2014/main" id="{425B2BF2-8AAD-F84B-A55B-25F283F58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12" name="Text Placeholder 15">
            <a:extLst>
              <a:ext uri="{FF2B5EF4-FFF2-40B4-BE49-F238E27FC236}">
                <a16:creationId xmlns:a16="http://schemas.microsoft.com/office/drawing/2014/main" id="{7EC0DF60-086F-4FB0-64BF-1D114AC26BE0}"/>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13" name="Slide Number Placeholder 5">
            <a:extLst>
              <a:ext uri="{FF2B5EF4-FFF2-40B4-BE49-F238E27FC236}">
                <a16:creationId xmlns:a16="http://schemas.microsoft.com/office/drawing/2014/main" id="{C9094FFC-CEA7-E696-F0DF-10C966EDB559}"/>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14" name="Picture 13" descr="Icon&#10;&#10;Description automatically generated">
            <a:extLst>
              <a:ext uri="{FF2B5EF4-FFF2-40B4-BE49-F238E27FC236}">
                <a16:creationId xmlns:a16="http://schemas.microsoft.com/office/drawing/2014/main" id="{CEBE77CA-C9BE-D0D7-BA0C-502A341E11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15" name="Rectangle 14">
            <a:extLst>
              <a:ext uri="{FF2B5EF4-FFF2-40B4-BE49-F238E27FC236}">
                <a16:creationId xmlns:a16="http://schemas.microsoft.com/office/drawing/2014/main" id="{093B3263-8B6F-82F9-C80F-DE2CD9218DB8}"/>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©2025 CliftonLarsonAllen LLP </a:t>
            </a:r>
          </a:p>
        </p:txBody>
      </p:sp>
    </p:spTree>
    <p:extLst>
      <p:ext uri="{BB962C8B-B14F-4D97-AF65-F5344CB8AC3E}">
        <p14:creationId xmlns:p14="http://schemas.microsoft.com/office/powerpoint/2010/main" val="351190136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losing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ED0E15-DF7B-B84A-DCA2-7921ECBD4B17}"/>
              </a:ext>
            </a:extLst>
          </p:cNvPr>
          <p:cNvSpPr/>
          <p:nvPr userDrawn="1"/>
        </p:nvSpPr>
        <p:spPr bwMode="auto">
          <a:xfrm>
            <a:off x="0" y="0"/>
            <a:ext cx="9144000" cy="5143500"/>
          </a:xfrm>
          <a:prstGeom prst="rect">
            <a:avLst/>
          </a:prstGeom>
          <a:gradFill flip="none" rotWithShape="1">
            <a:gsLst>
              <a:gs pos="0">
                <a:srgbClr val="2E334E"/>
              </a:gs>
              <a:gs pos="100000">
                <a:srgbClr val="1E2133"/>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6" name="TextBox 5">
            <a:extLst>
              <a:ext uri="{FF2B5EF4-FFF2-40B4-BE49-F238E27FC236}">
                <a16:creationId xmlns:a16="http://schemas.microsoft.com/office/drawing/2014/main" id="{D4874343-ED96-6F41-C989-727B8AC3F46F}"/>
              </a:ext>
            </a:extLst>
          </p:cNvPr>
          <p:cNvSpPr txBox="1"/>
          <p:nvPr userDrawn="1"/>
        </p:nvSpPr>
        <p:spPr>
          <a:xfrm>
            <a:off x="1350532" y="3415307"/>
            <a:ext cx="2025704" cy="369332"/>
          </a:xfrm>
          <a:prstGeom prst="rect">
            <a:avLst/>
          </a:prstGeom>
          <a:noFill/>
        </p:spPr>
        <p:txBody>
          <a:bodyPr wrap="square" rtlCol="0">
            <a:spAutoFit/>
          </a:bodyPr>
          <a:lstStyle/>
          <a:p>
            <a:pPr algn="l"/>
            <a:r>
              <a:rPr lang="en-US" sz="1800" b="0" dirty="0" err="1">
                <a:solidFill>
                  <a:schemeClr val="bg1"/>
                </a:solidFill>
              </a:rPr>
              <a:t>CLAconnect.com</a:t>
            </a:r>
            <a:endParaRPr lang="en-US" sz="1800" b="0" dirty="0">
              <a:solidFill>
                <a:schemeClr val="bg1"/>
              </a:solidFill>
            </a:endParaRPr>
          </a:p>
        </p:txBody>
      </p:sp>
      <p:pic>
        <p:nvPicPr>
          <p:cNvPr id="7" name="Picture 6">
            <a:hlinkClick r:id="rId2"/>
            <a:extLst>
              <a:ext uri="{FF2B5EF4-FFF2-40B4-BE49-F238E27FC236}">
                <a16:creationId xmlns:a16="http://schemas.microsoft.com/office/drawing/2014/main" id="{957DB0C5-16E9-ED72-F0CA-B4D6B0BF1F4E}"/>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rcRect/>
          <a:stretch/>
        </p:blipFill>
        <p:spPr>
          <a:xfrm>
            <a:off x="2259160" y="3880617"/>
            <a:ext cx="229981" cy="222341"/>
          </a:xfrm>
          <a:prstGeom prst="rect">
            <a:avLst/>
          </a:prstGeom>
        </p:spPr>
      </p:pic>
      <p:pic>
        <p:nvPicPr>
          <p:cNvPr id="8" name="Picture 7">
            <a:hlinkClick r:id="rId4"/>
            <a:extLst>
              <a:ext uri="{FF2B5EF4-FFF2-40B4-BE49-F238E27FC236}">
                <a16:creationId xmlns:a16="http://schemas.microsoft.com/office/drawing/2014/main" id="{7CD9B882-8B32-8344-11C5-A98B78BE3EE8}"/>
              </a:ext>
            </a:extLst>
          </p:cNvPr>
          <p:cNvPicPr>
            <a:picLocks noChangeAspect="1"/>
          </p:cNvPicPr>
          <p:nvPr userDrawn="1"/>
        </p:nvPicPr>
        <p:blipFill>
          <a:blip r:embed="rId5">
            <a:alphaModFix amt="80000"/>
            <a:extLst>
              <a:ext uri="{28A0092B-C50C-407E-A947-70E740481C1C}">
                <a14:useLocalDpi xmlns:a14="http://schemas.microsoft.com/office/drawing/2010/main"/>
              </a:ext>
            </a:extLst>
          </a:blip>
          <a:stretch>
            <a:fillRect/>
          </a:stretch>
        </p:blipFill>
        <p:spPr>
          <a:xfrm>
            <a:off x="1845211" y="3877239"/>
            <a:ext cx="229096" cy="229096"/>
          </a:xfrm>
          <a:prstGeom prst="rect">
            <a:avLst/>
          </a:prstGeom>
        </p:spPr>
      </p:pic>
      <p:pic>
        <p:nvPicPr>
          <p:cNvPr id="9" name="Picture 8">
            <a:hlinkClick r:id="rId6"/>
            <a:extLst>
              <a:ext uri="{FF2B5EF4-FFF2-40B4-BE49-F238E27FC236}">
                <a16:creationId xmlns:a16="http://schemas.microsoft.com/office/drawing/2014/main" id="{DCC8C19E-2F27-467B-32E1-90387981536D}"/>
              </a:ext>
            </a:extLst>
          </p:cNvPr>
          <p:cNvPicPr>
            <a:picLocks noChangeAspect="1"/>
          </p:cNvPicPr>
          <p:nvPr userDrawn="1"/>
        </p:nvPicPr>
        <p:blipFill>
          <a:blip r:embed="rId7">
            <a:alphaModFix amt="80000"/>
            <a:extLst>
              <a:ext uri="{28A0092B-C50C-407E-A947-70E740481C1C}">
                <a14:useLocalDpi xmlns:a14="http://schemas.microsoft.com/office/drawing/2010/main"/>
              </a:ext>
            </a:extLst>
          </a:blip>
          <a:stretch>
            <a:fillRect/>
          </a:stretch>
        </p:blipFill>
        <p:spPr>
          <a:xfrm>
            <a:off x="1437639" y="3880428"/>
            <a:ext cx="222718" cy="222718"/>
          </a:xfrm>
          <a:prstGeom prst="rect">
            <a:avLst/>
          </a:prstGeom>
        </p:spPr>
      </p:pic>
      <p:pic>
        <p:nvPicPr>
          <p:cNvPr id="10" name="Picture 9">
            <a:hlinkClick r:id="rId8"/>
            <a:extLst>
              <a:ext uri="{FF2B5EF4-FFF2-40B4-BE49-F238E27FC236}">
                <a16:creationId xmlns:a16="http://schemas.microsoft.com/office/drawing/2014/main" id="{A29D7AB9-1DB5-0DA0-4AEF-725A45B7AAA9}"/>
              </a:ext>
            </a:extLst>
          </p:cNvPr>
          <p:cNvPicPr>
            <a:picLocks noChangeAspect="1"/>
          </p:cNvPicPr>
          <p:nvPr userDrawn="1"/>
        </p:nvPicPr>
        <p:blipFill>
          <a:blip r:embed="rId9" cstate="print">
            <a:alphaModFix amt="80000"/>
            <a:extLst>
              <a:ext uri="{28A0092B-C50C-407E-A947-70E740481C1C}">
                <a14:useLocalDpi xmlns:a14="http://schemas.microsoft.com/office/drawing/2010/main"/>
              </a:ext>
            </a:extLst>
          </a:blip>
          <a:stretch>
            <a:fillRect/>
          </a:stretch>
        </p:blipFill>
        <p:spPr>
          <a:xfrm>
            <a:off x="2673996" y="3900779"/>
            <a:ext cx="257913" cy="182015"/>
          </a:xfrm>
          <a:prstGeom prst="rect">
            <a:avLst/>
          </a:prstGeom>
        </p:spPr>
      </p:pic>
      <p:pic>
        <p:nvPicPr>
          <p:cNvPr id="11" name="Picture 10">
            <a:hlinkClick r:id="rId10"/>
            <a:extLst>
              <a:ext uri="{FF2B5EF4-FFF2-40B4-BE49-F238E27FC236}">
                <a16:creationId xmlns:a16="http://schemas.microsoft.com/office/drawing/2014/main" id="{8F790A7C-62BD-98BF-0317-B49CE2E1EBD1}"/>
              </a:ext>
            </a:extLst>
          </p:cNvPr>
          <p:cNvPicPr>
            <a:picLocks noChangeAspect="1"/>
          </p:cNvPicPr>
          <p:nvPr userDrawn="1"/>
        </p:nvPicPr>
        <p:blipFill>
          <a:blip r:embed="rId11" cstate="print">
            <a:alphaModFix amt="80000"/>
            <a:extLst>
              <a:ext uri="{28A0092B-C50C-407E-A947-70E740481C1C}">
                <a14:useLocalDpi xmlns:a14="http://schemas.microsoft.com/office/drawing/2010/main"/>
              </a:ext>
            </a:extLst>
          </a:blip>
          <a:stretch>
            <a:fillRect/>
          </a:stretch>
        </p:blipFill>
        <p:spPr>
          <a:xfrm>
            <a:off x="3116761" y="3876797"/>
            <a:ext cx="229981" cy="229981"/>
          </a:xfrm>
          <a:prstGeom prst="rect">
            <a:avLst/>
          </a:prstGeom>
        </p:spPr>
      </p:pic>
      <p:sp>
        <p:nvSpPr>
          <p:cNvPr id="12" name="Content Placeholder 3">
            <a:extLst>
              <a:ext uri="{FF2B5EF4-FFF2-40B4-BE49-F238E27FC236}">
                <a16:creationId xmlns:a16="http://schemas.microsoft.com/office/drawing/2014/main" id="{0C6E5874-0E94-56AB-0EDF-AE33FD13974B}"/>
              </a:ext>
            </a:extLst>
          </p:cNvPr>
          <p:cNvSpPr>
            <a:spLocks noGrp="1"/>
          </p:cNvSpPr>
          <p:nvPr>
            <p:ph sz="half" idx="2" hasCustomPrompt="1"/>
          </p:nvPr>
        </p:nvSpPr>
        <p:spPr>
          <a:xfrm>
            <a:off x="1350532" y="326018"/>
            <a:ext cx="4210049" cy="2590800"/>
          </a:xfrm>
          <a:noFill/>
        </p:spPr>
        <p:txBody>
          <a:bodyPr anchor="ctr" anchorCtr="0"/>
          <a:lstStyle>
            <a:lvl1pPr marL="0" indent="3175">
              <a:spcBef>
                <a:spcPts val="0"/>
              </a:spcBef>
              <a:buNone/>
              <a:defRPr sz="2400" b="0" i="1">
                <a:solidFill>
                  <a:schemeClr val="bg1"/>
                </a:solidFill>
                <a:latin typeface="Georgia" panose="02040502050405020303" pitchFamily="18" charset="0"/>
              </a:defRPr>
            </a:lvl1pPr>
            <a:lvl2pPr marL="0" indent="3175">
              <a:spcBef>
                <a:spcPts val="0"/>
              </a:spcBef>
              <a:buNone/>
              <a:defRPr sz="1800" b="0">
                <a:solidFill>
                  <a:schemeClr val="bg1"/>
                </a:solidFill>
              </a:defRPr>
            </a:lvl2pPr>
            <a:lvl3pPr marL="0" indent="3175">
              <a:spcBef>
                <a:spcPts val="0"/>
              </a:spcBef>
              <a:buNone/>
              <a:defRPr sz="1600" b="0">
                <a:solidFill>
                  <a:schemeClr val="bg1"/>
                </a:solidFill>
              </a:defRPr>
            </a:lvl3pPr>
            <a:lvl4pPr marL="3175" indent="-3175">
              <a:spcBef>
                <a:spcPts val="0"/>
              </a:spcBef>
              <a:buNone/>
              <a:defRPr sz="1400" b="0">
                <a:solidFill>
                  <a:schemeClr val="bg1"/>
                </a:solidFill>
              </a:defRPr>
            </a:lvl4pPr>
            <a:lvl5pPr marL="0" indent="3175">
              <a:spcBef>
                <a:spcPts val="0"/>
              </a:spcBef>
              <a:buNone/>
              <a:defRPr sz="1400" b="0">
                <a:solidFill>
                  <a:schemeClr val="bg1"/>
                </a:solidFill>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Icon&#10;&#10;Description automatically generated">
            <a:extLst>
              <a:ext uri="{FF2B5EF4-FFF2-40B4-BE49-F238E27FC236}">
                <a16:creationId xmlns:a16="http://schemas.microsoft.com/office/drawing/2014/main" id="{EF7A6A09-0AFC-3E85-A15C-907C511C9D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75440" y="3415307"/>
            <a:ext cx="694944" cy="694944"/>
          </a:xfrm>
          <a:prstGeom prst="rect">
            <a:avLst/>
          </a:prstGeom>
        </p:spPr>
      </p:pic>
      <p:sp>
        <p:nvSpPr>
          <p:cNvPr id="17" name="TextBox 16">
            <a:extLst>
              <a:ext uri="{FF2B5EF4-FFF2-40B4-BE49-F238E27FC236}">
                <a16:creationId xmlns:a16="http://schemas.microsoft.com/office/drawing/2014/main" id="{51E490E3-8DC5-F1FF-1DD3-8CCF5DD65522}"/>
              </a:ext>
            </a:extLst>
          </p:cNvPr>
          <p:cNvSpPr txBox="1"/>
          <p:nvPr userDrawn="1"/>
        </p:nvSpPr>
        <p:spPr>
          <a:xfrm>
            <a:off x="1321036" y="4285449"/>
            <a:ext cx="6497652" cy="276999"/>
          </a:xfrm>
          <a:prstGeom prst="rect">
            <a:avLst/>
          </a:prstGeom>
          <a:noFill/>
        </p:spPr>
        <p:txBody>
          <a:bodyPr wrap="square" rtlCol="0">
            <a:spAutoFit/>
          </a:bodyPr>
          <a:lstStyle/>
          <a:p>
            <a:pPr algn="l"/>
            <a:r>
              <a:rPr lang="en-US" sz="1200" spc="50" baseline="0" dirty="0">
                <a:solidFill>
                  <a:schemeClr val="bg1"/>
                </a:solidFill>
              </a:rPr>
              <a:t>CPAs  |  CONSULTANTS  |  WEALTH ADVISORS</a:t>
            </a:r>
          </a:p>
        </p:txBody>
      </p:sp>
      <p:sp>
        <p:nvSpPr>
          <p:cNvPr id="19" name="Rectangle 18">
            <a:extLst>
              <a:ext uri="{FF2B5EF4-FFF2-40B4-BE49-F238E27FC236}">
                <a16:creationId xmlns:a16="http://schemas.microsoft.com/office/drawing/2014/main" id="{A16B435C-7235-8E60-A1E2-EC36F464B8F0}"/>
              </a:ext>
            </a:extLst>
          </p:cNvPr>
          <p:cNvSpPr/>
          <p:nvPr userDrawn="1"/>
        </p:nvSpPr>
        <p:spPr>
          <a:xfrm>
            <a:off x="1321035" y="4509592"/>
            <a:ext cx="680771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solidFill>
                  <a:schemeClr val="bg1"/>
                </a:solidFill>
                <a:latin typeface="Calibri" panose="020F0502020204030204" pitchFamily="34" charset="0"/>
                <a:cs typeface="Calibri" panose="020F0502020204030204" pitchFamily="34" charset="0"/>
              </a:rPr>
              <a:t>©2025 CliftonLarsonAllen LLP. CLA (CliftonLarsonAllen LLP) </a:t>
            </a:r>
            <a:r>
              <a:rPr lang="en-US" sz="800" b="0" i="0" kern="1200" dirty="0">
                <a:solidFill>
                  <a:schemeClr val="bg1"/>
                </a:solidFill>
                <a:latin typeface="Calibri" panose="020F0502020204030204" pitchFamily="34" charset="0"/>
                <a:ea typeface="+mn-ea"/>
                <a:cs typeface="Calibri" panose="020F0502020204030204" pitchFamily="34" charset="0"/>
              </a:rPr>
              <a:t>is an </a:t>
            </a:r>
            <a:r>
              <a:rPr lang="en-US" sz="800" b="0" i="0" dirty="0">
                <a:solidFill>
                  <a:schemeClr val="bg1"/>
                </a:solidFill>
                <a:latin typeface="Calibri" panose="020F0502020204030204" pitchFamily="34" charset="0"/>
                <a:cs typeface="Calibri" panose="020F0502020204030204" pitchFamily="34" charset="0"/>
              </a:rPr>
              <a:t>independent network member of CLA Global. See </a:t>
            </a:r>
            <a:r>
              <a:rPr lang="en-US" sz="800" b="0" i="0" dirty="0">
                <a:solidFill>
                  <a:schemeClr val="bg1"/>
                </a:solidFill>
                <a:latin typeface="Calibri" panose="020F0502020204030204" pitchFamily="34" charset="0"/>
                <a:cs typeface="Calibri" panose="020F0502020204030204" pitchFamily="34" charset="0"/>
                <a:hlinkClick r:id="rId13" action="ppaction://hlinkfile">
                  <a:extLst>
                    <a:ext uri="{A12FA001-AC4F-418D-AE19-62706E023703}">
                      <ahyp:hlinkClr xmlns:ahyp="http://schemas.microsoft.com/office/drawing/2018/hyperlinkcolor" val="tx"/>
                    </a:ext>
                  </a:extLst>
                </a:hlinkClick>
              </a:rPr>
              <a:t>CLAglobal.com/disclaimer</a:t>
            </a:r>
            <a:r>
              <a:rPr lang="en-US" sz="800" b="0" i="0" dirty="0">
                <a:solidFill>
                  <a:schemeClr val="bg1"/>
                </a:solidFill>
                <a:latin typeface="Calibri" panose="020F0502020204030204" pitchFamily="34" charset="0"/>
                <a:cs typeface="Calibri" panose="020F0502020204030204" pitchFamily="34" charset="0"/>
              </a:rPr>
              <a:t>. </a:t>
            </a:r>
            <a:br>
              <a:rPr lang="en-US" sz="800" b="0" i="0" dirty="0">
                <a:solidFill>
                  <a:schemeClr val="bg1"/>
                </a:solidFill>
                <a:latin typeface="Calibri" panose="020F0502020204030204" pitchFamily="34" charset="0"/>
                <a:cs typeface="Calibri" panose="020F0502020204030204" pitchFamily="34" charset="0"/>
              </a:rPr>
            </a:br>
            <a:r>
              <a:rPr lang="en-US" sz="800" b="0" i="0" dirty="0">
                <a:solidFill>
                  <a:schemeClr val="bg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pic>
        <p:nvPicPr>
          <p:cNvPr id="20" name="Picture 19">
            <a:extLst>
              <a:ext uri="{FF2B5EF4-FFF2-40B4-BE49-F238E27FC236}">
                <a16:creationId xmlns:a16="http://schemas.microsoft.com/office/drawing/2014/main" id="{4084DDEC-229B-DFAC-92C6-48B9AEF23A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3998" y="3437167"/>
            <a:ext cx="697827" cy="694944"/>
          </a:xfrm>
          <a:prstGeom prst="rect">
            <a:avLst/>
          </a:prstGeom>
        </p:spPr>
      </p:pic>
      <p:sp>
        <p:nvSpPr>
          <p:cNvPr id="21" name="Slide Number Placeholder 5">
            <a:extLst>
              <a:ext uri="{FF2B5EF4-FFF2-40B4-BE49-F238E27FC236}">
                <a16:creationId xmlns:a16="http://schemas.microsoft.com/office/drawing/2014/main" id="{9DDF8FBE-E58A-9D2E-1758-C71B632CFF8C}"/>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lvl1pPr>
              <a:defRPr sz="3200"/>
            </a:lvl1pPr>
          </a:lstStyle>
          <a:p>
            <a:r>
              <a:rPr lang="en-US" dirty="0"/>
              <a:t>Click to Edit Title</a:t>
            </a:r>
          </a:p>
        </p:txBody>
      </p:sp>
      <p:sp>
        <p:nvSpPr>
          <p:cNvPr id="3" name="Content Placeholder 2"/>
          <p:cNvSpPr>
            <a:spLocks noGrp="1"/>
          </p:cNvSpPr>
          <p:nvPr>
            <p:ph idx="1" hasCustomPrompt="1"/>
          </p:nvPr>
        </p:nvSpPr>
        <p:spPr>
          <a:xfrm>
            <a:off x="457200" y="804672"/>
            <a:ext cx="8229600" cy="3672078"/>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endParaRPr lang="en-US" dirty="0">
              <a:solidFill>
                <a:schemeClr val="accent1"/>
              </a:solidFill>
            </a:endParaRPr>
          </a:p>
        </p:txBody>
      </p:sp>
      <p:sp>
        <p:nvSpPr>
          <p:cNvPr id="5" name="Slide Number Placeholder 5">
            <a:extLst>
              <a:ext uri="{FF2B5EF4-FFF2-40B4-BE49-F238E27FC236}">
                <a16:creationId xmlns:a16="http://schemas.microsoft.com/office/drawing/2014/main" id="{3ECEE8F1-6244-75B0-A891-BC86FECC5895}"/>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ponsor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95F85E-9141-4318-A4CA-0B2733575B8A}"/>
              </a:ext>
            </a:extLst>
          </p:cNvPr>
          <p:cNvPicPr>
            <a:picLocks noChangeAspect="1"/>
          </p:cNvPicPr>
          <p:nvPr/>
        </p:nvPicPr>
        <p:blipFill>
          <a:blip r:embed="rId2">
            <a:extLst>
              <a:ext uri="{28A0092B-C50C-407E-A947-70E740481C1C}">
                <a14:useLocalDpi xmlns:a14="http://schemas.microsoft.com/office/drawing/2010/main" val="0"/>
              </a:ext>
            </a:extLst>
          </a:blip>
          <a:srcRect t="9013" b="9013"/>
          <a:stretch/>
        </p:blipFill>
        <p:spPr>
          <a:xfrm>
            <a:off x="0" y="0"/>
            <a:ext cx="9144000" cy="4203290"/>
          </a:xfrm>
          <a:prstGeom prst="rect">
            <a:avLst/>
          </a:prstGeom>
        </p:spPr>
      </p:pic>
      <p:pic>
        <p:nvPicPr>
          <p:cNvPr id="24" name="Picture 23">
            <a:extLst>
              <a:ext uri="{FF2B5EF4-FFF2-40B4-BE49-F238E27FC236}">
                <a16:creationId xmlns:a16="http://schemas.microsoft.com/office/drawing/2014/main" id="{D48EE3AD-BB26-46C1-A0B3-79A76397E6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60564" y="4489898"/>
            <a:ext cx="1880421" cy="470105"/>
          </a:xfrm>
          <a:prstGeom prst="rect">
            <a:avLst/>
          </a:prstGeom>
        </p:spPr>
      </p:pic>
      <p:pic>
        <p:nvPicPr>
          <p:cNvPr id="25" name="Picture 24">
            <a:extLst>
              <a:ext uri="{FF2B5EF4-FFF2-40B4-BE49-F238E27FC236}">
                <a16:creationId xmlns:a16="http://schemas.microsoft.com/office/drawing/2014/main" id="{4357834C-AECE-4692-A62C-184B1159CB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014" y="4445378"/>
            <a:ext cx="561467" cy="559146"/>
          </a:xfrm>
          <a:prstGeom prst="rect">
            <a:avLst/>
          </a:prstGeom>
        </p:spPr>
      </p:pic>
      <p:sp>
        <p:nvSpPr>
          <p:cNvPr id="2" name="Rectangle 1">
            <a:extLst>
              <a:ext uri="{FF2B5EF4-FFF2-40B4-BE49-F238E27FC236}">
                <a16:creationId xmlns:a16="http://schemas.microsoft.com/office/drawing/2014/main" id="{91ABBA9C-B6F3-C868-9E62-C719F2339381}"/>
              </a:ext>
            </a:extLst>
          </p:cNvPr>
          <p:cNvSpPr/>
          <p:nvPr userDrawn="1"/>
        </p:nvSpPr>
        <p:spPr bwMode="auto">
          <a:xfrm>
            <a:off x="0" y="0"/>
            <a:ext cx="9142644" cy="4203290"/>
          </a:xfrm>
          <a:prstGeom prst="rect">
            <a:avLst/>
          </a:prstGeom>
          <a:solidFill>
            <a:schemeClr val="accent1">
              <a:alpha val="7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3" name="Rectangle 4">
            <a:extLst>
              <a:ext uri="{FF2B5EF4-FFF2-40B4-BE49-F238E27FC236}">
                <a16:creationId xmlns:a16="http://schemas.microsoft.com/office/drawing/2014/main" id="{2DF0BD17-98A6-C185-B0A9-3DDA744C2729}"/>
              </a:ext>
            </a:extLst>
          </p:cNvPr>
          <p:cNvSpPr>
            <a:spLocks noGrp="1" noChangeArrowheads="1"/>
          </p:cNvSpPr>
          <p:nvPr>
            <p:ph type="subTitle" idx="1" hasCustomPrompt="1"/>
          </p:nvPr>
        </p:nvSpPr>
        <p:spPr>
          <a:xfrm>
            <a:off x="620219" y="2571750"/>
            <a:ext cx="7903563" cy="367202"/>
          </a:xfrm>
          <a:noFill/>
        </p:spPr>
        <p:txBody>
          <a:bodyPr/>
          <a:lstStyle>
            <a:lvl1pPr marL="0" indent="0" algn="ctr">
              <a:buFontTx/>
              <a:buNone/>
              <a:defRPr sz="2000" b="0">
                <a:solidFill>
                  <a:schemeClr val="bg1"/>
                </a:solidFill>
                <a:latin typeface="Calibri" panose="020F0502020204030204" pitchFamily="34" charset="0"/>
                <a:cs typeface="Calibri" panose="020F0502020204030204" pitchFamily="34" charset="0"/>
              </a:defRPr>
            </a:lvl1pPr>
          </a:lstStyle>
          <a:p>
            <a:r>
              <a:rPr lang="en-US" dirty="0"/>
              <a:t>Click to edit subtitle</a:t>
            </a:r>
          </a:p>
        </p:txBody>
      </p:sp>
      <p:sp>
        <p:nvSpPr>
          <p:cNvPr id="5" name="Title 1">
            <a:extLst>
              <a:ext uri="{FF2B5EF4-FFF2-40B4-BE49-F238E27FC236}">
                <a16:creationId xmlns:a16="http://schemas.microsoft.com/office/drawing/2014/main" id="{447ED337-202C-2C92-EB17-73C3BDBA5CD8}"/>
              </a:ext>
            </a:extLst>
          </p:cNvPr>
          <p:cNvSpPr>
            <a:spLocks noGrp="1"/>
          </p:cNvSpPr>
          <p:nvPr>
            <p:ph type="title" hasCustomPrompt="1"/>
          </p:nvPr>
        </p:nvSpPr>
        <p:spPr>
          <a:xfrm>
            <a:off x="620220" y="1065884"/>
            <a:ext cx="7903561" cy="1394460"/>
          </a:xfrm>
          <a:noFill/>
        </p:spPr>
        <p:txBody>
          <a:bodyPr anchor="b"/>
          <a:lstStyle>
            <a:lvl1pPr algn="ctr">
              <a:defRPr sz="400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6" name="TextBox 5">
            <a:extLst>
              <a:ext uri="{FF2B5EF4-FFF2-40B4-BE49-F238E27FC236}">
                <a16:creationId xmlns:a16="http://schemas.microsoft.com/office/drawing/2014/main" id="{4345A6C7-4369-2814-996F-C18233FD0225}"/>
              </a:ext>
            </a:extLst>
          </p:cNvPr>
          <p:cNvSpPr txBox="1"/>
          <p:nvPr userDrawn="1"/>
        </p:nvSpPr>
        <p:spPr>
          <a:xfrm>
            <a:off x="1097395" y="4635403"/>
            <a:ext cx="1384300" cy="200055"/>
          </a:xfrm>
          <a:prstGeom prst="rect">
            <a:avLst/>
          </a:prstGeom>
          <a:noFill/>
        </p:spPr>
        <p:txBody>
          <a:bodyPr wrap="square" anchor="ctr" anchorCtr="0">
            <a:spAutoFit/>
          </a:bodyPr>
          <a:lstStyle/>
          <a:p>
            <a:pPr algn="l"/>
            <a:r>
              <a:rPr lang="en-US" sz="700" dirty="0">
                <a:solidFill>
                  <a:schemeClr val="accent1"/>
                </a:solidFill>
              </a:rPr>
              <a:t>©2025 CliftonLarsonAllen LLP</a:t>
            </a:r>
          </a:p>
        </p:txBody>
      </p:sp>
    </p:spTree>
    <p:extLst>
      <p:ext uri="{BB962C8B-B14F-4D97-AF65-F5344CB8AC3E}">
        <p14:creationId xmlns:p14="http://schemas.microsoft.com/office/powerpoint/2010/main" val="302574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Sponsored Events Section Header">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03D2850-7462-473A-A983-FE825D006B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49700" y="485711"/>
            <a:ext cx="1880421" cy="470105"/>
          </a:xfrm>
          <a:prstGeom prst="rect">
            <a:avLst/>
          </a:prstGeom>
        </p:spPr>
      </p:pic>
      <p:pic>
        <p:nvPicPr>
          <p:cNvPr id="21" name="Picture 20">
            <a:extLst>
              <a:ext uri="{FF2B5EF4-FFF2-40B4-BE49-F238E27FC236}">
                <a16:creationId xmlns:a16="http://schemas.microsoft.com/office/drawing/2014/main" id="{3F1EFAD6-87EC-4A99-AA54-4ACE4F4AB9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020" y="441191"/>
            <a:ext cx="561466" cy="559146"/>
          </a:xfrm>
          <a:prstGeom prst="rect">
            <a:avLst/>
          </a:prstGeom>
        </p:spPr>
      </p:pic>
      <p:sp>
        <p:nvSpPr>
          <p:cNvPr id="18" name="Slide Number Placeholder 5"/>
          <p:cNvSpPr>
            <a:spLocks noGrp="1"/>
          </p:cNvSpPr>
          <p:nvPr>
            <p:ph type="sldNum" sz="quarter" idx="4"/>
          </p:nvPr>
        </p:nvSpPr>
        <p:spPr>
          <a:xfrm>
            <a:off x="8686800" y="4800600"/>
            <a:ext cx="395782" cy="342900"/>
          </a:xfrm>
          <a:prstGeom prst="rect">
            <a:avLst/>
          </a:prstGeom>
        </p:spPr>
        <p:txBody>
          <a:bodyPr anchor="ctr" anchorCtr="0"/>
          <a:lstStyle>
            <a:lvl1pPr algn="r">
              <a:defRPr sz="900" b="1">
                <a:solidFill>
                  <a:schemeClr val="bg1"/>
                </a:solidFill>
              </a:defRPr>
            </a:lvl1pPr>
          </a:lstStyle>
          <a:p>
            <a:fld id="{F8E24598-D429-A34B-B4A6-5808099B37D3}" type="slidenum">
              <a:rPr lang="en-US" smtClean="0"/>
              <a:pPr/>
              <a:t>‹#›</a:t>
            </a:fld>
            <a:endParaRPr lang="en-US" dirty="0"/>
          </a:p>
        </p:txBody>
      </p:sp>
      <p:sp>
        <p:nvSpPr>
          <p:cNvPr id="14" name="Rectangle 4"/>
          <p:cNvSpPr>
            <a:spLocks noGrp="1" noChangeArrowheads="1"/>
          </p:cNvSpPr>
          <p:nvPr>
            <p:ph type="subTitle" idx="1" hasCustomPrompt="1"/>
          </p:nvPr>
        </p:nvSpPr>
        <p:spPr>
          <a:xfrm>
            <a:off x="438380" y="2939786"/>
            <a:ext cx="3958129" cy="718139"/>
          </a:xfrm>
          <a:noFill/>
        </p:spPr>
        <p:txBody>
          <a:bodyPr/>
          <a:lstStyle>
            <a:lvl1pPr marL="0" indent="0" algn="l">
              <a:buFontTx/>
              <a:buNone/>
              <a:defRPr sz="1400" b="0">
                <a:solidFill>
                  <a:schemeClr val="accent1"/>
                </a:solidFill>
              </a:defRPr>
            </a:lvl1pPr>
          </a:lstStyle>
          <a:p>
            <a:r>
              <a:rPr lang="en-US" dirty="0"/>
              <a:t>Click to edit subtitle</a:t>
            </a:r>
          </a:p>
        </p:txBody>
      </p:sp>
      <p:sp>
        <p:nvSpPr>
          <p:cNvPr id="15" name="Rectangle 3"/>
          <p:cNvSpPr>
            <a:spLocks noGrp="1" noChangeArrowheads="1"/>
          </p:cNvSpPr>
          <p:nvPr>
            <p:ph type="ctrTitle" hasCustomPrompt="1"/>
          </p:nvPr>
        </p:nvSpPr>
        <p:spPr>
          <a:xfrm>
            <a:off x="438381" y="1715846"/>
            <a:ext cx="3958128" cy="1167503"/>
          </a:xfrm>
          <a:noFill/>
        </p:spPr>
        <p:txBody>
          <a:bodyPr anchor="b" anchorCtr="0"/>
          <a:lstStyle>
            <a:lvl1pPr algn="l">
              <a:defRPr sz="2800">
                <a:solidFill>
                  <a:schemeClr val="accent1"/>
                </a:solidFill>
              </a:defRPr>
            </a:lvl1pPr>
          </a:lstStyle>
          <a:p>
            <a:r>
              <a:rPr lang="en-US" dirty="0"/>
              <a:t>Section Header Layout for Co-Sponsored Events </a:t>
            </a:r>
          </a:p>
        </p:txBody>
      </p:sp>
      <p:sp>
        <p:nvSpPr>
          <p:cNvPr id="25" name="TextBox 24">
            <a:extLst>
              <a:ext uri="{FF2B5EF4-FFF2-40B4-BE49-F238E27FC236}">
                <a16:creationId xmlns:a16="http://schemas.microsoft.com/office/drawing/2014/main" id="{19F03521-D284-4383-B3BB-F003F95FDCE0}"/>
              </a:ext>
            </a:extLst>
          </p:cNvPr>
          <p:cNvSpPr txBox="1"/>
          <p:nvPr/>
        </p:nvSpPr>
        <p:spPr>
          <a:xfrm>
            <a:off x="9448799" y="1955854"/>
            <a:ext cx="2324100" cy="2677656"/>
          </a:xfrm>
          <a:prstGeom prst="rect">
            <a:avLst/>
          </a:prstGeom>
          <a:solidFill>
            <a:schemeClr val="accent3">
              <a:lumMod val="20000"/>
              <a:lumOff val="8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200" b="1" baseline="0" dirty="0"/>
              <a:t>To add a sponsor logo:</a:t>
            </a:r>
            <a:endParaRPr lang="en-US" sz="1200" b="0" baseline="0" dirty="0"/>
          </a:p>
          <a:p>
            <a:r>
              <a:rPr lang="en-US" sz="1200" baseline="0" dirty="0"/>
              <a:t>Go to </a:t>
            </a:r>
            <a:r>
              <a:rPr lang="en-US" sz="1200" b="1" baseline="0" dirty="0"/>
              <a:t>View</a:t>
            </a:r>
            <a:r>
              <a:rPr lang="en-US" sz="1200" baseline="0" dirty="0"/>
              <a:t> / </a:t>
            </a:r>
            <a:r>
              <a:rPr lang="en-US" sz="1200" b="1" baseline="0" dirty="0"/>
              <a:t>Slide Master </a:t>
            </a:r>
          </a:p>
          <a:p>
            <a:endParaRPr lang="en-US" sz="1200" b="1" baseline="0" dirty="0"/>
          </a:p>
          <a:p>
            <a:r>
              <a:rPr lang="en-US" sz="1200" baseline="0" dirty="0"/>
              <a:t>right click on </a:t>
            </a:r>
            <a:r>
              <a:rPr lang="en-US" sz="1200" b="1" baseline="0" dirty="0"/>
              <a:t>Add sponsor logo here</a:t>
            </a:r>
            <a:r>
              <a:rPr lang="en-US" sz="1200" baseline="0" dirty="0"/>
              <a:t>, select </a:t>
            </a:r>
            <a:r>
              <a:rPr lang="en-US" sz="1200" b="1" baseline="0" dirty="0"/>
              <a:t>Change picture… </a:t>
            </a:r>
            <a:r>
              <a:rPr lang="en-US" sz="1200" baseline="0" dirty="0"/>
              <a:t>Browse to your saved co-sponsor’s logo and click </a:t>
            </a:r>
            <a:r>
              <a:rPr lang="en-US" sz="1200" b="1" baseline="0" dirty="0"/>
              <a:t>Insert.</a:t>
            </a:r>
          </a:p>
          <a:p>
            <a:endParaRPr lang="en-US" sz="1200" b="1" baseline="0" dirty="0"/>
          </a:p>
          <a:p>
            <a:r>
              <a:rPr lang="en-US" sz="1200" b="0" i="1" baseline="0" dirty="0"/>
              <a:t>or</a:t>
            </a:r>
          </a:p>
          <a:p>
            <a:endParaRPr lang="en-US" sz="1200" b="1" baseline="0" dirty="0"/>
          </a:p>
          <a:p>
            <a:r>
              <a:rPr lang="en-US" sz="1200" b="1" baseline="0" dirty="0"/>
              <a:t>delete </a:t>
            </a:r>
            <a:r>
              <a:rPr lang="en-US" sz="1200" b="0" baseline="0" dirty="0"/>
              <a:t>the </a:t>
            </a:r>
            <a:r>
              <a:rPr lang="en-US" sz="1200" b="1" baseline="0" dirty="0"/>
              <a:t>Add sponsor logo here graphic </a:t>
            </a:r>
            <a:r>
              <a:rPr lang="en-US" sz="1200" b="0" baseline="0" dirty="0"/>
              <a:t>and </a:t>
            </a:r>
            <a:r>
              <a:rPr lang="en-US" sz="1200" b="1" baseline="0" dirty="0"/>
              <a:t>Paste </a:t>
            </a:r>
            <a:r>
              <a:rPr lang="en-US" sz="1200" b="0" baseline="0" dirty="0"/>
              <a:t>in the sponsor logo. Scale and position the logo so it fits in the lower right corner.</a:t>
            </a:r>
            <a:endParaRPr lang="en-US" sz="1200" b="0" dirty="0"/>
          </a:p>
        </p:txBody>
      </p:sp>
      <p:sp>
        <p:nvSpPr>
          <p:cNvPr id="3" name="Slide Number Placeholder 5">
            <a:extLst>
              <a:ext uri="{FF2B5EF4-FFF2-40B4-BE49-F238E27FC236}">
                <a16:creationId xmlns:a16="http://schemas.microsoft.com/office/drawing/2014/main" id="{194A79A8-ED35-4FA2-DF89-F7734DE2E85D}"/>
              </a:ext>
            </a:extLst>
          </p:cNvPr>
          <p:cNvSpPr txBox="1">
            <a:spLocks/>
          </p:cNvSpPr>
          <p:nvPr userDrawn="1"/>
        </p:nvSpPr>
        <p:spPr>
          <a:xfrm>
            <a:off x="8686800" y="4772025"/>
            <a:ext cx="395782" cy="342900"/>
          </a:xfrm>
          <a:prstGeom prst="rect">
            <a:avLst/>
          </a:prstGeom>
        </p:spPr>
        <p:txBody>
          <a:bodyPr anchor="ctr" anchorCtr="0"/>
          <a:lstStyle>
            <a:defPPr>
              <a:defRPr lang="en-US"/>
            </a:defPPr>
            <a:lvl1pPr marL="0" algn="r" defTabSz="914400" rtl="0" eaLnBrk="1" latinLnBrk="0" hangingPunct="1">
              <a:defRPr sz="8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smtClean="0"/>
              <a:pPr/>
              <a:t>‹#›</a:t>
            </a:fld>
            <a:endParaRPr lang="en-US" dirty="0"/>
          </a:p>
        </p:txBody>
      </p:sp>
      <p:pic>
        <p:nvPicPr>
          <p:cNvPr id="4" name="Picture 3">
            <a:extLst>
              <a:ext uri="{FF2B5EF4-FFF2-40B4-BE49-F238E27FC236}">
                <a16:creationId xmlns:a16="http://schemas.microsoft.com/office/drawing/2014/main" id="{3CA4EF7C-703D-B50B-8E58-7C053EAD51E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
        <p:nvSpPr>
          <p:cNvPr id="2" name="Rectangle 1">
            <a:extLst>
              <a:ext uri="{FF2B5EF4-FFF2-40B4-BE49-F238E27FC236}">
                <a16:creationId xmlns:a16="http://schemas.microsoft.com/office/drawing/2014/main" id="{FE4D29CC-865B-458C-07F8-97EA89A1730B}"/>
              </a:ext>
            </a:extLst>
          </p:cNvPr>
          <p:cNvSpPr/>
          <p:nvPr userDrawn="1"/>
        </p:nvSpPr>
        <p:spPr>
          <a:xfrm>
            <a:off x="104553" y="4772025"/>
            <a:ext cx="593700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kern="1200" dirty="0">
                <a:solidFill>
                  <a:schemeClr val="accent1"/>
                </a:solidFill>
                <a:latin typeface="Calibri" panose="020F0502020204030204" pitchFamily="34" charset="0"/>
                <a:ea typeface="+mn-ea"/>
                <a:cs typeface="Calibri" panose="020F0502020204030204" pitchFamily="34" charset="0"/>
              </a:rPr>
              <a:t>©2025 CliftonLarsonAllen LLP. CLA (CliftonLarsonAllen LLP) is an independent network member of CLA Global. See CLAglobal.com/disclaimer. </a:t>
            </a:r>
            <a:br>
              <a:rPr lang="en-US" sz="700" b="0" i="0" kern="1200" dirty="0">
                <a:solidFill>
                  <a:schemeClr val="accent1"/>
                </a:solidFill>
                <a:latin typeface="Calibri" panose="020F0502020204030204" pitchFamily="34" charset="0"/>
                <a:ea typeface="+mn-ea"/>
                <a:cs typeface="Calibri" panose="020F0502020204030204" pitchFamily="34" charset="0"/>
              </a:rPr>
            </a:br>
            <a:r>
              <a:rPr lang="en-US" sz="700" b="0" i="0" kern="1200" dirty="0">
                <a:solidFill>
                  <a:schemeClr val="accent1"/>
                </a:solidFill>
                <a:latin typeface="Calibri" panose="020F0502020204030204" pitchFamily="34" charset="0"/>
                <a:ea typeface="+mn-ea"/>
                <a:cs typeface="Calibri" panose="020F0502020204030204" pitchFamily="34" charset="0"/>
              </a:rPr>
              <a:t>Investment advisory services are offered through CliftonLarsonAllen Wealth Advisors, LLC, an SEC-registered investment advisor.</a:t>
            </a:r>
          </a:p>
        </p:txBody>
      </p:sp>
    </p:spTree>
    <p:extLst>
      <p:ext uri="{BB962C8B-B14F-4D97-AF65-F5344CB8AC3E}">
        <p14:creationId xmlns:p14="http://schemas.microsoft.com/office/powerpoint/2010/main" val="27541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ocument Cov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C0002F-7C2F-DA97-5004-D9700D657B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839" t="44269" r="28796"/>
          <a:stretch/>
        </p:blipFill>
        <p:spPr>
          <a:xfrm>
            <a:off x="5656521" y="0"/>
            <a:ext cx="3486123" cy="5143500"/>
          </a:xfrm>
          <a:prstGeom prst="rect">
            <a:avLst/>
          </a:prstGeom>
        </p:spPr>
      </p:pic>
      <p:sp>
        <p:nvSpPr>
          <p:cNvPr id="10" name="Rectangle 4"/>
          <p:cNvSpPr>
            <a:spLocks noGrp="1" noChangeArrowheads="1"/>
          </p:cNvSpPr>
          <p:nvPr>
            <p:ph type="subTitle" idx="1" hasCustomPrompt="1"/>
          </p:nvPr>
        </p:nvSpPr>
        <p:spPr>
          <a:xfrm>
            <a:off x="528219" y="1900662"/>
            <a:ext cx="4584108" cy="638318"/>
          </a:xfrm>
          <a:noFill/>
        </p:spPr>
        <p:txBody>
          <a:bodyPr/>
          <a:lstStyle>
            <a:lvl1pPr marL="0" indent="0" algn="l">
              <a:buFontTx/>
              <a:buNone/>
              <a:defRPr sz="1800" b="0">
                <a:solidFill>
                  <a:schemeClr val="accent1"/>
                </a:solidFill>
                <a:latin typeface="Calibri" panose="020F0502020204030204" pitchFamily="34" charset="0"/>
                <a:cs typeface="Calibri" panose="020F0502020204030204" pitchFamily="34" charset="0"/>
              </a:defRPr>
            </a:lvl1pPr>
          </a:lstStyle>
          <a:p>
            <a:r>
              <a:rPr lang="en-US" dirty="0"/>
              <a:t>Click to edit subtitle</a:t>
            </a:r>
          </a:p>
        </p:txBody>
      </p:sp>
      <p:sp>
        <p:nvSpPr>
          <p:cNvPr id="11" name="Title 1"/>
          <p:cNvSpPr>
            <a:spLocks noGrp="1"/>
          </p:cNvSpPr>
          <p:nvPr>
            <p:ph type="title" hasCustomPrompt="1"/>
          </p:nvPr>
        </p:nvSpPr>
        <p:spPr>
          <a:xfrm>
            <a:off x="528219" y="649193"/>
            <a:ext cx="4584108" cy="1210318"/>
          </a:xfrm>
          <a:noFill/>
        </p:spPr>
        <p:txBody>
          <a:bodyPr anchor="b" anchorCtr="0"/>
          <a:lstStyle>
            <a:lvl1pPr>
              <a:defRPr sz="2800">
                <a:solidFill>
                  <a:schemeClr val="accent1"/>
                </a:solidFill>
              </a:defRPr>
            </a:lvl1pPr>
          </a:lstStyle>
          <a:p>
            <a:r>
              <a:rPr lang="en-US" dirty="0"/>
              <a:t>Click to Edit Title</a:t>
            </a:r>
          </a:p>
        </p:txBody>
      </p:sp>
      <p:sp>
        <p:nvSpPr>
          <p:cNvPr id="2" name="Slide Number Placeholder 5">
            <a:extLst>
              <a:ext uri="{FF2B5EF4-FFF2-40B4-BE49-F238E27FC236}">
                <a16:creationId xmlns:a16="http://schemas.microsoft.com/office/drawing/2014/main" id="{49890C2A-4818-057C-3065-1F20357CCF88}"/>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tx1"/>
                </a:solidFill>
              </a:defRPr>
            </a:lvl1pPr>
          </a:lstStyle>
          <a:p>
            <a:fld id="{6DAB3F6F-6A30-410C-8DAB-3E7769D71CBC}" type="slidenum">
              <a:rPr lang="en-US" smtClean="0"/>
              <a:pPr/>
              <a:t>‹#›</a:t>
            </a:fld>
            <a:endParaRPr lang="en-US" dirty="0"/>
          </a:p>
        </p:txBody>
      </p:sp>
      <p:pic>
        <p:nvPicPr>
          <p:cNvPr id="8" name="Picture 7" descr="Text&#10;&#10;Description automatically generated">
            <a:extLst>
              <a:ext uri="{FF2B5EF4-FFF2-40B4-BE49-F238E27FC236}">
                <a16:creationId xmlns:a16="http://schemas.microsoft.com/office/drawing/2014/main" id="{742A29E9-7264-2DFC-F26C-44C1FEAFC9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219" y="3545467"/>
            <a:ext cx="3265438" cy="727083"/>
          </a:xfrm>
          <a:prstGeom prst="rect">
            <a:avLst/>
          </a:prstGeom>
        </p:spPr>
      </p:pic>
      <p:sp>
        <p:nvSpPr>
          <p:cNvPr id="3" name="Rectangle 2">
            <a:extLst>
              <a:ext uri="{FF2B5EF4-FFF2-40B4-BE49-F238E27FC236}">
                <a16:creationId xmlns:a16="http://schemas.microsoft.com/office/drawing/2014/main" id="{6BF99A3F-9192-54B0-DA68-6E39CA21E057}"/>
              </a:ext>
            </a:extLst>
          </p:cNvPr>
          <p:cNvSpPr/>
          <p:nvPr userDrawn="1"/>
        </p:nvSpPr>
        <p:spPr>
          <a:xfrm>
            <a:off x="104553" y="4772025"/>
            <a:ext cx="593700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kern="1200" dirty="0">
                <a:solidFill>
                  <a:schemeClr val="accent1"/>
                </a:solidFill>
                <a:latin typeface="Calibri" panose="020F0502020204030204" pitchFamily="34" charset="0"/>
                <a:ea typeface="+mn-ea"/>
                <a:cs typeface="Calibri" panose="020F0502020204030204" pitchFamily="34" charset="0"/>
              </a:rPr>
              <a:t>©2025 CliftonLarsonAllen LLP. CLA (CliftonLarsonAllen LLP) is an independent network member of CLA Global. See CLAglobal.com/disclaimer. </a:t>
            </a:r>
            <a:br>
              <a:rPr lang="en-US" sz="700" b="0" i="0" kern="1200" dirty="0">
                <a:solidFill>
                  <a:schemeClr val="accent1"/>
                </a:solidFill>
                <a:latin typeface="Calibri" panose="020F0502020204030204" pitchFamily="34" charset="0"/>
                <a:ea typeface="+mn-ea"/>
                <a:cs typeface="Calibri" panose="020F0502020204030204" pitchFamily="34" charset="0"/>
              </a:rPr>
            </a:br>
            <a:r>
              <a:rPr lang="en-US" sz="700" b="0" i="0" kern="1200" dirty="0">
                <a:solidFill>
                  <a:schemeClr val="accent1"/>
                </a:solidFill>
                <a:latin typeface="Calibri" panose="020F0502020204030204" pitchFamily="34" charset="0"/>
                <a:ea typeface="+mn-ea"/>
                <a:cs typeface="Calibri" panose="020F0502020204030204" pitchFamily="34" charset="0"/>
              </a:rPr>
              <a:t>Investment advisory services are offered through CliftonLarsonAllen Wealth Advisors, LLC, an SEC-registered investment advisor.</a:t>
            </a:r>
          </a:p>
        </p:txBody>
      </p:sp>
    </p:spTree>
    <p:extLst>
      <p:ext uri="{BB962C8B-B14F-4D97-AF65-F5344CB8AC3E}">
        <p14:creationId xmlns:p14="http://schemas.microsoft.com/office/powerpoint/2010/main" val="2730879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Opening Disclaim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B4EA88A-9689-4472-A383-DB5C9CDF7FDE}"/>
              </a:ext>
            </a:extLst>
          </p:cNvPr>
          <p:cNvSpPr>
            <a:spLocks noGrp="1"/>
          </p:cNvSpPr>
          <p:nvPr>
            <p:ph type="ftr" sz="quarter" idx="11"/>
          </p:nvPr>
        </p:nvSpPr>
        <p:spPr>
          <a:xfrm>
            <a:off x="295015" y="4935744"/>
            <a:ext cx="2895600" cy="171450"/>
          </a:xfrm>
        </p:spPr>
        <p:txBody>
          <a:bodyPr/>
          <a:lstStyle/>
          <a:p>
            <a:endParaRPr lang="en-US" dirty="0"/>
          </a:p>
        </p:txBody>
      </p:sp>
      <p:grpSp>
        <p:nvGrpSpPr>
          <p:cNvPr id="5" name="Group 4">
            <a:extLst>
              <a:ext uri="{FF2B5EF4-FFF2-40B4-BE49-F238E27FC236}">
                <a16:creationId xmlns:a16="http://schemas.microsoft.com/office/drawing/2014/main" id="{87020407-D88B-47CB-870A-C2B0386CED2C}"/>
              </a:ext>
            </a:extLst>
          </p:cNvPr>
          <p:cNvGrpSpPr/>
          <p:nvPr/>
        </p:nvGrpSpPr>
        <p:grpSpPr>
          <a:xfrm>
            <a:off x="161778" y="950624"/>
            <a:ext cx="8820444" cy="3626265"/>
            <a:chOff x="161778" y="950624"/>
            <a:chExt cx="8820444" cy="3925791"/>
          </a:xfrm>
        </p:grpSpPr>
        <p:sp>
          <p:nvSpPr>
            <p:cNvPr id="6" name="Content Placeholder 5">
              <a:extLst>
                <a:ext uri="{FF2B5EF4-FFF2-40B4-BE49-F238E27FC236}">
                  <a16:creationId xmlns:a16="http://schemas.microsoft.com/office/drawing/2014/main" id="{E5E5A5E0-8EB2-448D-BDAE-AA76D94D9940}"/>
                </a:ext>
              </a:extLst>
            </p:cNvPr>
            <p:cNvSpPr txBox="1">
              <a:spLocks/>
            </p:cNvSpPr>
            <p:nvPr/>
          </p:nvSpPr>
          <p:spPr>
            <a:xfrm>
              <a:off x="161778" y="950624"/>
              <a:ext cx="4410222" cy="3925789"/>
            </a:xfrm>
            <a:prstGeom prst="rect">
              <a:avLst/>
            </a:prstGeom>
            <a:solidFill>
              <a:schemeClr val="accent2">
                <a:lumMod val="40000"/>
                <a:lumOff val="60000"/>
              </a:schemeClr>
            </a:solidFill>
          </p:spPr>
          <p:txBody>
            <a:bodyPr lIns="182880" tIns="182880" rIns="182880" bIns="182880"/>
            <a:lst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Font typeface="Arial" panose="020B0604020202020204" pitchFamily="34" charset="0"/>
                <a:buNone/>
              </a:pPr>
              <a:r>
                <a:rPr lang="en-US" sz="1300" kern="0" dirty="0">
                  <a:solidFill>
                    <a:schemeClr val="accent1"/>
                  </a:solidFill>
                  <a:latin typeface="Calibri" panose="020F0502020204030204" pitchFamily="34" charset="0"/>
                  <a:cs typeface="Calibri" panose="020F0502020204030204" pitchFamily="34" charset="0"/>
                </a:rPr>
                <a:t>The information herein has been provided by CliftonLarsonAllen LLP for general information purposes only. The presentation and related materials, if any, do not implicate any client, advisory, fiduciary, or professional relationship between you and CliftonLarsonAllen LLP and neither CliftonLarsonAllen LLP nor any other person or entity is, in connection with the presentation and/or materials, engaged in rendering auditing, accounting, tax, legal, medical, investment, advisory, consulting, or any other professional service or advice. Neither the presentation nor the materials, if any, should be considered a substitute for your independent investigation and your sound technical business judgment. You or your entity, if applicable, should consult with a professional advisor familiar with your particular factual situation for advice or service concerning any specific matters.</a:t>
              </a:r>
            </a:p>
          </p:txBody>
        </p:sp>
        <p:sp>
          <p:nvSpPr>
            <p:cNvPr id="7" name="Content Placeholder 2">
              <a:extLst>
                <a:ext uri="{FF2B5EF4-FFF2-40B4-BE49-F238E27FC236}">
                  <a16:creationId xmlns:a16="http://schemas.microsoft.com/office/drawing/2014/main" id="{29C8EE37-0044-4183-A797-D73689E2558E}"/>
                </a:ext>
              </a:extLst>
            </p:cNvPr>
            <p:cNvSpPr txBox="1">
              <a:spLocks/>
            </p:cNvSpPr>
            <p:nvPr/>
          </p:nvSpPr>
          <p:spPr>
            <a:xfrm>
              <a:off x="4572000" y="950625"/>
              <a:ext cx="4410222" cy="3925790"/>
            </a:xfrm>
            <a:prstGeom prst="rect">
              <a:avLst/>
            </a:prstGeom>
            <a:solidFill>
              <a:schemeClr val="accent2">
                <a:lumMod val="20000"/>
                <a:lumOff val="80000"/>
              </a:schemeClr>
            </a:solidFill>
          </p:spPr>
          <p:txBody>
            <a:bodyPr lIns="182880" tIns="182880" rIns="182880" bIns="182880"/>
            <a:lst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Font typeface="Arial" panose="020B0604020202020204" pitchFamily="34" charset="0"/>
                <a:buNone/>
              </a:pPr>
              <a:r>
                <a:rPr lang="en-US" sz="1300" kern="0" dirty="0">
                  <a:solidFill>
                    <a:schemeClr val="accent1"/>
                  </a:solidFill>
                  <a:latin typeface="Calibri" panose="020F0502020204030204" pitchFamily="34" charset="0"/>
                  <a:cs typeface="Calibri" panose="020F0502020204030204" pitchFamily="34" charset="0"/>
                </a:rPr>
                <a:t>CliftonLarsonAllen LLP is not licensed to practice law, nor does it practice law. The presentation and materials, if any, are for general guidance purposes and not a substitute for compliance obligations. The presentation and/or materials may not be applicable to, or suitable for, your specific circumstances or needs, and may require consultation with counsel, consultants, or advisors if any action is to be contemplated. You should contact your CliftonLarsonAllen LLP or other professional prior to taking any action based upon the information in the presentation or materials provided. CliftonLarsonAllen LLP assumes no obligation to inform you of any changes in laws or other factors that could affect the information contained herein.</a:t>
              </a:r>
            </a:p>
          </p:txBody>
        </p:sp>
      </p:grpSp>
      <p:pic>
        <p:nvPicPr>
          <p:cNvPr id="9" name="Picture 8">
            <a:extLst>
              <a:ext uri="{FF2B5EF4-FFF2-40B4-BE49-F238E27FC236}">
                <a16:creationId xmlns:a16="http://schemas.microsoft.com/office/drawing/2014/main" id="{7D543AF6-1316-417F-AAB0-9B6BB411C443}"/>
              </a:ext>
            </a:extLst>
          </p:cNvPr>
          <p:cNvPicPr>
            <a:picLocks noChangeAspect="1"/>
          </p:cNvPicPr>
          <p:nvPr/>
        </p:nvPicPr>
        <p:blipFill>
          <a:blip r:embed="rId2"/>
          <a:srcRect/>
          <a:stretch/>
        </p:blipFill>
        <p:spPr>
          <a:xfrm>
            <a:off x="284663" y="222666"/>
            <a:ext cx="559060" cy="559060"/>
          </a:xfrm>
          <a:prstGeom prst="rect">
            <a:avLst/>
          </a:prstGeom>
        </p:spPr>
      </p:pic>
      <p:sp>
        <p:nvSpPr>
          <p:cNvPr id="2" name="TextBox 1">
            <a:extLst>
              <a:ext uri="{FF2B5EF4-FFF2-40B4-BE49-F238E27FC236}">
                <a16:creationId xmlns:a16="http://schemas.microsoft.com/office/drawing/2014/main" id="{A76F42C4-9951-F867-7111-963899D848E3}"/>
              </a:ext>
            </a:extLst>
          </p:cNvPr>
          <p:cNvSpPr txBox="1"/>
          <p:nvPr userDrawn="1"/>
        </p:nvSpPr>
        <p:spPr>
          <a:xfrm>
            <a:off x="284663" y="4742014"/>
            <a:ext cx="1384300" cy="200055"/>
          </a:xfrm>
          <a:prstGeom prst="rect">
            <a:avLst/>
          </a:prstGeom>
          <a:noFill/>
        </p:spPr>
        <p:txBody>
          <a:bodyPr wrap="square" anchor="ctr" anchorCtr="0">
            <a:spAutoFit/>
          </a:bodyPr>
          <a:lstStyle/>
          <a:p>
            <a:pPr algn="l"/>
            <a:r>
              <a:rPr lang="en-US" sz="700" dirty="0">
                <a:solidFill>
                  <a:schemeClr val="accent1"/>
                </a:solidFill>
              </a:rPr>
              <a:t>©2025 CliftonLarsonAllen LLP</a:t>
            </a:r>
          </a:p>
        </p:txBody>
      </p:sp>
      <p:sp>
        <p:nvSpPr>
          <p:cNvPr id="3" name="Slide Number Placeholder 5">
            <a:extLst>
              <a:ext uri="{FF2B5EF4-FFF2-40B4-BE49-F238E27FC236}">
                <a16:creationId xmlns:a16="http://schemas.microsoft.com/office/drawing/2014/main" id="{AEF7DDCB-1037-9C1A-882F-5DE10CD21F6B}"/>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extLst>
      <p:ext uri="{BB962C8B-B14F-4D97-AF65-F5344CB8AC3E}">
        <p14:creationId xmlns:p14="http://schemas.microsoft.com/office/powerpoint/2010/main" val="2940792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ACB3B5-5795-6730-CFF3-E6B9151F651D}"/>
              </a:ext>
            </a:extLst>
          </p:cNvPr>
          <p:cNvSpPr/>
          <p:nvPr userDrawn="1"/>
        </p:nvSpPr>
        <p:spPr bwMode="auto">
          <a:xfrm>
            <a:off x="0" y="0"/>
            <a:ext cx="9144000" cy="5143500"/>
          </a:xfrm>
          <a:prstGeom prst="rect">
            <a:avLst/>
          </a:prstGeom>
          <a:gradFill flip="none" rotWithShape="1">
            <a:gsLst>
              <a:gs pos="0">
                <a:srgbClr val="2E334E"/>
              </a:gs>
              <a:gs pos="100000">
                <a:srgbClr val="1E2133"/>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TextBox 6">
            <a:extLst>
              <a:ext uri="{FF2B5EF4-FFF2-40B4-BE49-F238E27FC236}">
                <a16:creationId xmlns:a16="http://schemas.microsoft.com/office/drawing/2014/main" id="{59E59DA1-B4D6-6A19-3BDE-B17E2DB08F56}"/>
              </a:ext>
            </a:extLst>
          </p:cNvPr>
          <p:cNvSpPr txBox="1"/>
          <p:nvPr userDrawn="1"/>
        </p:nvSpPr>
        <p:spPr>
          <a:xfrm>
            <a:off x="958849" y="4742014"/>
            <a:ext cx="1384300" cy="200055"/>
          </a:xfrm>
          <a:prstGeom prst="rect">
            <a:avLst/>
          </a:prstGeom>
          <a:noFill/>
        </p:spPr>
        <p:txBody>
          <a:bodyPr wrap="square" anchor="ctr" anchorCtr="0">
            <a:spAutoFit/>
          </a:bodyPr>
          <a:lstStyle/>
          <a:p>
            <a:pPr algn="l"/>
            <a:r>
              <a:rPr lang="en-US" sz="700" dirty="0">
                <a:solidFill>
                  <a:schemeClr val="bg1"/>
                </a:solidFill>
                <a:latin typeface="Calibri" panose="020F0502020204030204" pitchFamily="34" charset="0"/>
                <a:cs typeface="Calibri" panose="020F0502020204030204" pitchFamily="34" charset="0"/>
              </a:rPr>
              <a:t>©2025 CliftonLarsonAllen LLP</a:t>
            </a:r>
          </a:p>
        </p:txBody>
      </p:sp>
      <p:pic>
        <p:nvPicPr>
          <p:cNvPr id="8" name="Picture 7">
            <a:extLst>
              <a:ext uri="{FF2B5EF4-FFF2-40B4-BE49-F238E27FC236}">
                <a16:creationId xmlns:a16="http://schemas.microsoft.com/office/drawing/2014/main" id="{F64A7C7C-E9B7-6E35-70E4-81018C3D02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937" y="4651194"/>
            <a:ext cx="394823" cy="393192"/>
          </a:xfrm>
          <a:prstGeom prst="rect">
            <a:avLst/>
          </a:prstGeom>
        </p:spPr>
      </p:pic>
      <p:sp>
        <p:nvSpPr>
          <p:cNvPr id="9" name="Slide Number Placeholder 5">
            <a:extLst>
              <a:ext uri="{FF2B5EF4-FFF2-40B4-BE49-F238E27FC236}">
                <a16:creationId xmlns:a16="http://schemas.microsoft.com/office/drawing/2014/main" id="{9FA8F6C0-7068-73BA-7F8B-9F93CF9688EE}"/>
              </a:ext>
            </a:extLst>
          </p:cNvPr>
          <p:cNvSpPr txBox="1">
            <a:spLocks/>
          </p:cNvSpPr>
          <p:nvPr userDrawn="1"/>
        </p:nvSpPr>
        <p:spPr>
          <a:xfrm>
            <a:off x="8572279" y="4670591"/>
            <a:ext cx="395782" cy="342900"/>
          </a:xfrm>
          <a:prstGeom prst="rect">
            <a:avLst/>
          </a:prstGeom>
        </p:spPr>
        <p:txBody>
          <a:bodyPr anchor="ctr" anchorCtr="0"/>
          <a:lstStyle>
            <a:defPPr>
              <a:defRPr lang="en-US"/>
            </a:defPPr>
            <a:lvl1pPr marL="0" algn="r" defTabSz="914400" rtl="0" eaLnBrk="1" latinLnBrk="0" hangingPunct="1">
              <a:defRPr sz="8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smtClean="0"/>
              <a:pPr/>
              <a:t>‹#›</a:t>
            </a:fld>
            <a:endParaRPr lang="en-US" dirty="0"/>
          </a:p>
        </p:txBody>
      </p:sp>
      <p:sp>
        <p:nvSpPr>
          <p:cNvPr id="2" name="Title 1"/>
          <p:cNvSpPr>
            <a:spLocks noGrp="1"/>
          </p:cNvSpPr>
          <p:nvPr>
            <p:ph type="title" hasCustomPrompt="1"/>
          </p:nvPr>
        </p:nvSpPr>
        <p:spPr>
          <a:noFill/>
        </p:spPr>
        <p:txBody>
          <a:bodyPr/>
          <a:lstStyle>
            <a:lvl1pPr>
              <a:defRPr sz="3200">
                <a:solidFill>
                  <a:schemeClr val="bg1"/>
                </a:solidFill>
              </a:defRPr>
            </a:lvl1pPr>
          </a:lstStyle>
          <a:p>
            <a:r>
              <a:rPr lang="en-US" dirty="0"/>
              <a:t>Click to Edit Title</a:t>
            </a:r>
          </a:p>
        </p:txBody>
      </p:sp>
      <p:sp>
        <p:nvSpPr>
          <p:cNvPr id="3" name="Content Placeholder 2"/>
          <p:cNvSpPr>
            <a:spLocks noGrp="1"/>
          </p:cNvSpPr>
          <p:nvPr>
            <p:ph idx="1" hasCustomPrompt="1"/>
          </p:nvPr>
        </p:nvSpPr>
        <p:spPr>
          <a:xfrm>
            <a:off x="457200" y="804672"/>
            <a:ext cx="8229600" cy="3672078"/>
          </a:xfrm>
        </p:spPr>
        <p:txBody>
          <a:bodyPr/>
          <a:lstStyle>
            <a:lvl1pPr>
              <a:defRPr sz="2400">
                <a:solidFill>
                  <a:schemeClr val="bg1"/>
                </a:solidFill>
                <a:latin typeface="Calibri" panose="020F0502020204030204" pitchFamily="34" charset="0"/>
                <a:cs typeface="Calibri" panose="020F0502020204030204" pitchFamily="34" charset="0"/>
              </a:defRPr>
            </a:lvl1pPr>
            <a:lvl2pPr>
              <a:defRPr sz="2000">
                <a:solidFill>
                  <a:schemeClr val="bg1"/>
                </a:solidFill>
                <a:latin typeface="Calibri" panose="020F0502020204030204" pitchFamily="34" charset="0"/>
                <a:cs typeface="Calibri" panose="020F0502020204030204" pitchFamily="34" charset="0"/>
              </a:defRPr>
            </a:lvl2pPr>
            <a:lvl3pPr>
              <a:defRPr sz="1800">
                <a:solidFill>
                  <a:schemeClr val="bg1"/>
                </a:solidFill>
                <a:latin typeface="Calibri" panose="020F0502020204030204" pitchFamily="34" charset="0"/>
                <a:cs typeface="Calibri" panose="020F0502020204030204" pitchFamily="34" charset="0"/>
              </a:defRPr>
            </a:lvl3pPr>
            <a:lvl4pPr>
              <a:defRPr sz="1600">
                <a:solidFill>
                  <a:schemeClr val="bg1"/>
                </a:solidFill>
                <a:latin typeface="Calibri" panose="020F0502020204030204" pitchFamily="34" charset="0"/>
                <a:cs typeface="Calibri" panose="020F0502020204030204" pitchFamily="34" charset="0"/>
              </a:defRPr>
            </a:lvl4pPr>
            <a:lvl5pPr>
              <a:defRPr sz="1600">
                <a:solidFill>
                  <a:schemeClr val="bg1"/>
                </a:solidFill>
                <a:latin typeface="Calibri" panose="020F0502020204030204" pitchFamily="34" charset="0"/>
                <a:cs typeface="Calibri" panose="020F050202020403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endParaRPr lang="en-US" dirty="0">
              <a:solidFill>
                <a:schemeClr val="accent1"/>
              </a:solidFill>
            </a:endParaRPr>
          </a:p>
        </p:txBody>
      </p:sp>
      <p:sp>
        <p:nvSpPr>
          <p:cNvPr id="5" name="Slide Number Placeholder 5">
            <a:extLst>
              <a:ext uri="{FF2B5EF4-FFF2-40B4-BE49-F238E27FC236}">
                <a16:creationId xmlns:a16="http://schemas.microsoft.com/office/drawing/2014/main" id="{3ECEE8F1-6244-75B0-A891-BC86FECC5895}"/>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pic>
        <p:nvPicPr>
          <p:cNvPr id="10" name="Picture 9" descr="A white sign with a bike on a black background&#10;&#10;Description automatically generated">
            <a:extLst>
              <a:ext uri="{FF2B5EF4-FFF2-40B4-BE49-F238E27FC236}">
                <a16:creationId xmlns:a16="http://schemas.microsoft.com/office/drawing/2014/main" id="{AD597D01-35BF-B2B7-6E20-423C6010B2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8704" y="4718304"/>
            <a:ext cx="636995" cy="256032"/>
          </a:xfrm>
          <a:prstGeom prst="rect">
            <a:avLst/>
          </a:prstGeom>
        </p:spPr>
      </p:pic>
    </p:spTree>
    <p:extLst>
      <p:ext uri="{BB962C8B-B14F-4D97-AF65-F5344CB8AC3E}">
        <p14:creationId xmlns:p14="http://schemas.microsoft.com/office/powerpoint/2010/main" val="1810949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3DE33B-7A6B-488B-EA6E-0C410B3DCF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48944" r="15" b="4206"/>
          <a:stretch/>
        </p:blipFill>
        <p:spPr>
          <a:xfrm>
            <a:off x="1353" y="0"/>
            <a:ext cx="9141291" cy="5143500"/>
          </a:xfrm>
          <a:prstGeom prst="rect">
            <a:avLst/>
          </a:prstGeom>
        </p:spPr>
      </p:pic>
      <p:sp>
        <p:nvSpPr>
          <p:cNvPr id="6" name="Rectangle 5">
            <a:extLst>
              <a:ext uri="{FF2B5EF4-FFF2-40B4-BE49-F238E27FC236}">
                <a16:creationId xmlns:a16="http://schemas.microsoft.com/office/drawing/2014/main" id="{CFD5DD5F-07D5-DA1F-2654-3B69A14B87D5}"/>
              </a:ext>
            </a:extLst>
          </p:cNvPr>
          <p:cNvSpPr/>
          <p:nvPr userDrawn="1"/>
        </p:nvSpPr>
        <p:spPr bwMode="auto">
          <a:xfrm>
            <a:off x="1356" y="0"/>
            <a:ext cx="9142644" cy="5143500"/>
          </a:xfrm>
          <a:prstGeom prst="rect">
            <a:avLst/>
          </a:prstGeom>
          <a:solidFill>
            <a:schemeClr val="accent1">
              <a:alpha val="7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5" name="Rectangle 4">
            <a:extLst>
              <a:ext uri="{FF2B5EF4-FFF2-40B4-BE49-F238E27FC236}">
                <a16:creationId xmlns:a16="http://schemas.microsoft.com/office/drawing/2014/main" id="{BD94EF02-4382-E81A-51DD-DDB62FEADAA9}"/>
              </a:ext>
            </a:extLst>
          </p:cNvPr>
          <p:cNvSpPr/>
          <p:nvPr userDrawn="1"/>
        </p:nvSpPr>
        <p:spPr bwMode="auto">
          <a:xfrm flipV="1">
            <a:off x="2711" y="-2"/>
            <a:ext cx="9141290" cy="1653220"/>
          </a:xfrm>
          <a:prstGeom prst="rect">
            <a:avLst/>
          </a:prstGeom>
          <a:gradFill>
            <a:gsLst>
              <a:gs pos="0">
                <a:schemeClr val="accent1">
                  <a:alpha val="0"/>
                </a:schemeClr>
              </a:gs>
              <a:gs pos="99000">
                <a:schemeClr val="accent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pic>
        <p:nvPicPr>
          <p:cNvPr id="4" name="Picture 3">
            <a:extLst>
              <a:ext uri="{FF2B5EF4-FFF2-40B4-BE49-F238E27FC236}">
                <a16:creationId xmlns:a16="http://schemas.microsoft.com/office/drawing/2014/main" id="{4B23C053-DCB6-FD96-260D-8CDC8574965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31444" y="449804"/>
            <a:ext cx="3265438" cy="727082"/>
          </a:xfrm>
          <a:prstGeom prst="rect">
            <a:avLst/>
          </a:prstGeom>
        </p:spPr>
      </p:pic>
      <p:sp>
        <p:nvSpPr>
          <p:cNvPr id="30" name="Slide Number Placeholder 5">
            <a:extLst>
              <a:ext uri="{FF2B5EF4-FFF2-40B4-BE49-F238E27FC236}">
                <a16:creationId xmlns:a16="http://schemas.microsoft.com/office/drawing/2014/main" id="{957646F9-CA5B-4C00-9F16-6208050E647B}"/>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F8E24598-D429-A34B-B4A6-5808099B37D3}" type="slidenum">
              <a:rPr lang="en-US" smtClean="0"/>
              <a:pPr/>
              <a:t>‹#›</a:t>
            </a:fld>
            <a:endParaRPr lang="en-US" dirty="0"/>
          </a:p>
        </p:txBody>
      </p:sp>
      <p:sp>
        <p:nvSpPr>
          <p:cNvPr id="14" name="Rectangle 4">
            <a:extLst>
              <a:ext uri="{FF2B5EF4-FFF2-40B4-BE49-F238E27FC236}">
                <a16:creationId xmlns:a16="http://schemas.microsoft.com/office/drawing/2014/main" id="{5E4069BB-3568-ED43-AECB-E3FB807C5C63}"/>
              </a:ext>
            </a:extLst>
          </p:cNvPr>
          <p:cNvSpPr>
            <a:spLocks noGrp="1" noChangeArrowheads="1"/>
          </p:cNvSpPr>
          <p:nvPr>
            <p:ph type="subTitle" idx="1" hasCustomPrompt="1"/>
          </p:nvPr>
        </p:nvSpPr>
        <p:spPr>
          <a:xfrm>
            <a:off x="620219" y="3159085"/>
            <a:ext cx="7903563" cy="367202"/>
          </a:xfrm>
          <a:noFill/>
        </p:spPr>
        <p:txBody>
          <a:bodyPr/>
          <a:lstStyle>
            <a:lvl1pPr marL="0" indent="0" algn="ctr">
              <a:buFontTx/>
              <a:buNone/>
              <a:defRPr sz="2000" b="0">
                <a:solidFill>
                  <a:schemeClr val="bg1"/>
                </a:solidFill>
                <a:latin typeface="Calibri" panose="020F0502020204030204" pitchFamily="34" charset="0"/>
                <a:cs typeface="Calibri" panose="020F0502020204030204" pitchFamily="34" charset="0"/>
              </a:defRPr>
            </a:lvl1pPr>
          </a:lstStyle>
          <a:p>
            <a:r>
              <a:rPr lang="en-US" dirty="0"/>
              <a:t>Click to edit subtitle</a:t>
            </a:r>
          </a:p>
        </p:txBody>
      </p:sp>
      <p:sp>
        <p:nvSpPr>
          <p:cNvPr id="15" name="Title 1">
            <a:extLst>
              <a:ext uri="{FF2B5EF4-FFF2-40B4-BE49-F238E27FC236}">
                <a16:creationId xmlns:a16="http://schemas.microsoft.com/office/drawing/2014/main" id="{07461D4C-982A-734A-B811-200CC5B30B5C}"/>
              </a:ext>
            </a:extLst>
          </p:cNvPr>
          <p:cNvSpPr>
            <a:spLocks noGrp="1"/>
          </p:cNvSpPr>
          <p:nvPr>
            <p:ph type="title" hasCustomPrompt="1"/>
          </p:nvPr>
        </p:nvSpPr>
        <p:spPr>
          <a:xfrm>
            <a:off x="620220" y="1653219"/>
            <a:ext cx="7903561" cy="1394460"/>
          </a:xfrm>
          <a:noFill/>
        </p:spPr>
        <p:txBody>
          <a:bodyPr anchor="b"/>
          <a:lstStyle>
            <a:lvl1pPr algn="ctr">
              <a:defRPr sz="4000" b="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19" name="Rectangle 18">
            <a:extLst>
              <a:ext uri="{FF2B5EF4-FFF2-40B4-BE49-F238E27FC236}">
                <a16:creationId xmlns:a16="http://schemas.microsoft.com/office/drawing/2014/main" id="{B1806130-1C67-DA4C-9DA8-48D3924E4731}"/>
              </a:ext>
            </a:extLst>
          </p:cNvPr>
          <p:cNvSpPr/>
          <p:nvPr userDrawn="1"/>
        </p:nvSpPr>
        <p:spPr>
          <a:xfrm>
            <a:off x="420811" y="4768127"/>
            <a:ext cx="769745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Calibri" panose="020F0502020204030204" pitchFamily="34" charset="0"/>
                <a:cs typeface="Calibri" panose="020F0502020204030204" pitchFamily="34" charset="0"/>
              </a:rPr>
              <a:t>©2025 CliftonLarsonAllen LLP. CLA (CliftonLarsonAllen LLP) </a:t>
            </a:r>
            <a:r>
              <a:rPr lang="en-US" sz="700" b="0" i="0" kern="1200" dirty="0">
                <a:solidFill>
                  <a:schemeClr val="bg1"/>
                </a:solidFill>
                <a:latin typeface="Calibri" panose="020F0502020204030204" pitchFamily="34" charset="0"/>
                <a:ea typeface="+mn-ea"/>
                <a:cs typeface="Calibri" panose="020F0502020204030204" pitchFamily="34" charset="0"/>
              </a:rPr>
              <a:t>is an </a:t>
            </a:r>
            <a:r>
              <a:rPr lang="en-US" sz="700" b="0" i="0" dirty="0">
                <a:solidFill>
                  <a:schemeClr val="bg1"/>
                </a:solidFill>
                <a:latin typeface="Calibri" panose="020F0502020204030204" pitchFamily="34" charset="0"/>
                <a:cs typeface="Calibri" panose="020F0502020204030204" pitchFamily="34" charset="0"/>
              </a:rPr>
              <a:t>independent network member of CLA Global. See </a:t>
            </a:r>
            <a:r>
              <a:rPr lang="en-US" sz="700" b="0" i="0" dirty="0">
                <a:solidFill>
                  <a:schemeClr val="bg1"/>
                </a:solidFill>
                <a:latin typeface="Calibri" panose="020F0502020204030204" pitchFamily="34" charset="0"/>
                <a:cs typeface="Calibri" panose="020F0502020204030204" pitchFamily="34" charset="0"/>
                <a:hlinkClick r:id="rId4" action="ppaction://hlinkfile">
                  <a:extLst>
                    <a:ext uri="{A12FA001-AC4F-418D-AE19-62706E023703}">
                      <ahyp:hlinkClr xmlns:ahyp="http://schemas.microsoft.com/office/drawing/2018/hyperlinkcolor" val="tx"/>
                    </a:ext>
                  </a:extLst>
                </a:hlinkClick>
              </a:rPr>
              <a:t>CLAglobal.com/disclaimer</a:t>
            </a:r>
            <a:r>
              <a:rPr lang="en-US" sz="700" b="0" i="0" dirty="0">
                <a:solidFill>
                  <a:schemeClr val="bg1"/>
                </a:solidFill>
                <a:latin typeface="Calibri" panose="020F0502020204030204" pitchFamily="34" charset="0"/>
                <a:cs typeface="Calibri" panose="020F0502020204030204" pitchFamily="34" charset="0"/>
              </a:rPr>
              <a:t>. </a:t>
            </a:r>
            <a:br>
              <a:rPr lang="en-US" sz="700" b="0" i="0" dirty="0">
                <a:solidFill>
                  <a:schemeClr val="bg1"/>
                </a:solidFill>
                <a:latin typeface="Calibri" panose="020F0502020204030204" pitchFamily="34" charset="0"/>
                <a:cs typeface="Calibri" panose="020F0502020204030204" pitchFamily="34" charset="0"/>
              </a:rPr>
            </a:br>
            <a:r>
              <a:rPr lang="en-US" sz="700" b="0" i="0" dirty="0">
                <a:solidFill>
                  <a:schemeClr val="bg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Tree>
    <p:extLst>
      <p:ext uri="{BB962C8B-B14F-4D97-AF65-F5344CB8AC3E}">
        <p14:creationId xmlns:p14="http://schemas.microsoft.com/office/powerpoint/2010/main" val="15545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 Preheader">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a:lvl1pPr>
          </a:lstStyle>
          <a:p>
            <a:endParaRPr lang="en-US" dirty="0"/>
          </a:p>
        </p:txBody>
      </p:sp>
      <p:sp>
        <p:nvSpPr>
          <p:cNvPr id="10" name="Rectangle 5">
            <a:extLst>
              <a:ext uri="{FF2B5EF4-FFF2-40B4-BE49-F238E27FC236}">
                <a16:creationId xmlns:a16="http://schemas.microsoft.com/office/drawing/2014/main" id="{78C92B72-F3C2-1E45-9277-3118311537E0}"/>
              </a:ext>
            </a:extLst>
          </p:cNvPr>
          <p:cNvSpPr>
            <a:spLocks noGrp="1" noChangeArrowheads="1"/>
          </p:cNvSpPr>
          <p:nvPr>
            <p:ph idx="1" hasCustomPrompt="1"/>
          </p:nvPr>
        </p:nvSpPr>
        <p:spPr bwMode="auto">
          <a:xfrm>
            <a:off x="457200" y="1085850"/>
            <a:ext cx="8229600" cy="34261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8D7AD5D-EB04-4C57-9354-C8C0F6212FE1}"/>
              </a:ext>
            </a:extLst>
          </p:cNvPr>
          <p:cNvSpPr>
            <a:spLocks noGrp="1"/>
          </p:cNvSpPr>
          <p:nvPr>
            <p:ph type="title" hasCustomPrompt="1"/>
          </p:nvPr>
        </p:nvSpPr>
        <p:spPr>
          <a:xfrm>
            <a:off x="457200" y="325813"/>
            <a:ext cx="8229600" cy="685800"/>
          </a:xfrm>
        </p:spPr>
        <p:txBody>
          <a:bodyPr/>
          <a:lstStyle>
            <a:lvl1pPr>
              <a:defRPr sz="3200"/>
            </a:lvl1pPr>
          </a:lstStyle>
          <a:p>
            <a:r>
              <a:rPr lang="en-US" dirty="0"/>
              <a:t>Click to Edit Title</a:t>
            </a:r>
          </a:p>
        </p:txBody>
      </p:sp>
      <p:sp>
        <p:nvSpPr>
          <p:cNvPr id="5" name="Text Placeholder 4">
            <a:extLst>
              <a:ext uri="{FF2B5EF4-FFF2-40B4-BE49-F238E27FC236}">
                <a16:creationId xmlns:a16="http://schemas.microsoft.com/office/drawing/2014/main" id="{DB54D77A-AECB-480A-B356-DE1FDC501EB4}"/>
              </a:ext>
            </a:extLst>
          </p:cNvPr>
          <p:cNvSpPr>
            <a:spLocks noGrp="1"/>
          </p:cNvSpPr>
          <p:nvPr>
            <p:ph type="body" sz="quarter" idx="11" hasCustomPrompt="1"/>
          </p:nvPr>
        </p:nvSpPr>
        <p:spPr>
          <a:xfrm>
            <a:off x="457199" y="210312"/>
            <a:ext cx="8229600" cy="255868"/>
          </a:xfrm>
        </p:spPr>
        <p:txBody>
          <a:bodyPr/>
          <a:lstStyle>
            <a:lvl1pPr marL="0" indent="0">
              <a:buNone/>
              <a:defRPr sz="1100" u="none" baseline="0">
                <a:solidFill>
                  <a:schemeClr val="accent2">
                    <a:lumMod val="50000"/>
                  </a:schemeClr>
                </a:solidFill>
                <a:uFill>
                  <a:solidFill>
                    <a:schemeClr val="accent4"/>
                  </a:solidFill>
                </a:uFill>
              </a:defRPr>
            </a:lvl1pPr>
            <a:lvl2pPr marL="609569" indent="0">
              <a:buNone/>
              <a:defRPr/>
            </a:lvl2pPr>
            <a:lvl3pPr marL="1219139" indent="0">
              <a:buNone/>
              <a:defRPr/>
            </a:lvl3pPr>
            <a:lvl4pPr marL="1828709" indent="0">
              <a:buNone/>
              <a:defRPr/>
            </a:lvl4pPr>
            <a:lvl5pPr marL="2438279" indent="0">
              <a:buNone/>
              <a:defRPr/>
            </a:lvl5pPr>
          </a:lstStyle>
          <a:p>
            <a:pPr lvl="0"/>
            <a:r>
              <a:rPr lang="en-US" dirty="0"/>
              <a:t>CLICK TO EDIT TEXT</a:t>
            </a:r>
          </a:p>
        </p:txBody>
      </p:sp>
      <p:sp>
        <p:nvSpPr>
          <p:cNvPr id="6" name="Slide Number Placeholder 5">
            <a:extLst>
              <a:ext uri="{FF2B5EF4-FFF2-40B4-BE49-F238E27FC236}">
                <a16:creationId xmlns:a16="http://schemas.microsoft.com/office/drawing/2014/main" id="{CE764CC1-6BB8-A59B-E4F5-9E27B1E43240}"/>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extLst>
      <p:ext uri="{BB962C8B-B14F-4D97-AF65-F5344CB8AC3E}">
        <p14:creationId xmlns:p14="http://schemas.microsoft.com/office/powerpoint/2010/main" val="635195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15" name="Rectangle 3"/>
          <p:cNvSpPr>
            <a:spLocks noGrp="1" noChangeArrowheads="1"/>
          </p:cNvSpPr>
          <p:nvPr>
            <p:ph type="ctrTitle" hasCustomPrompt="1"/>
          </p:nvPr>
        </p:nvSpPr>
        <p:spPr>
          <a:xfrm>
            <a:off x="848026" y="1524001"/>
            <a:ext cx="4495499" cy="1504950"/>
          </a:xfrm>
          <a:noFill/>
        </p:spPr>
        <p:txBody>
          <a:bodyPr anchor="b" anchorCtr="0"/>
          <a:lstStyle>
            <a:lvl1pPr algn="l">
              <a:defRPr sz="2800" b="0">
                <a:solidFill>
                  <a:schemeClr val="bg1"/>
                </a:solidFill>
              </a:defRPr>
            </a:lvl1pPr>
          </a:lstStyle>
          <a:p>
            <a:r>
              <a:rPr lang="en-US" dirty="0"/>
              <a:t>Click to Edit Title</a:t>
            </a:r>
          </a:p>
        </p:txBody>
      </p:sp>
      <p:sp>
        <p:nvSpPr>
          <p:cNvPr id="14" name="Rectangle 4"/>
          <p:cNvSpPr>
            <a:spLocks noGrp="1" noChangeArrowheads="1"/>
          </p:cNvSpPr>
          <p:nvPr>
            <p:ph type="subTitle" idx="1" hasCustomPrompt="1"/>
          </p:nvPr>
        </p:nvSpPr>
        <p:spPr>
          <a:xfrm>
            <a:off x="848026" y="3067051"/>
            <a:ext cx="4495499" cy="1281684"/>
          </a:xfrm>
          <a:noFill/>
        </p:spPr>
        <p:txBody>
          <a:bodyPr/>
          <a:lstStyle>
            <a:lvl1pPr marL="0" indent="0" algn="l">
              <a:buFontTx/>
              <a:buNone/>
              <a:defRPr sz="1400" b="0">
                <a:solidFill>
                  <a:schemeClr val="bg1"/>
                </a:solidFill>
              </a:defRPr>
            </a:lvl1pPr>
          </a:lstStyle>
          <a:p>
            <a:r>
              <a:rPr lang="en-US" dirty="0"/>
              <a:t>Click to edit subtitle</a:t>
            </a:r>
          </a:p>
        </p:txBody>
      </p:sp>
      <p:sp>
        <p:nvSpPr>
          <p:cNvPr id="5" name="Rectangle 4">
            <a:extLst>
              <a:ext uri="{FF2B5EF4-FFF2-40B4-BE49-F238E27FC236}">
                <a16:creationId xmlns:a16="http://schemas.microsoft.com/office/drawing/2014/main" id="{3A024DB6-F6DD-FAEA-9712-935F9FD015D7}"/>
              </a:ext>
            </a:extLst>
          </p:cNvPr>
          <p:cNvSpPr/>
          <p:nvPr userDrawn="1"/>
        </p:nvSpPr>
        <p:spPr>
          <a:xfrm>
            <a:off x="848027" y="4625066"/>
            <a:ext cx="777922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Calibri" panose="020F0502020204030204" pitchFamily="34" charset="0"/>
                <a:cs typeface="Calibri" panose="020F0502020204030204" pitchFamily="34" charset="0"/>
              </a:rPr>
              <a:t>©2025 CliftonLarsonAllen LLP. CLA (CliftonLarsonAllen LLP) </a:t>
            </a:r>
            <a:r>
              <a:rPr lang="en-US" sz="700" b="0" i="0" kern="1200" dirty="0">
                <a:solidFill>
                  <a:schemeClr val="bg1"/>
                </a:solidFill>
                <a:latin typeface="Calibri" panose="020F0502020204030204" pitchFamily="34" charset="0"/>
                <a:ea typeface="+mn-ea"/>
                <a:cs typeface="Calibri" panose="020F0502020204030204" pitchFamily="34" charset="0"/>
              </a:rPr>
              <a:t>is an </a:t>
            </a:r>
            <a:r>
              <a:rPr lang="en-US" sz="700" b="0" i="0" dirty="0">
                <a:solidFill>
                  <a:schemeClr val="bg1"/>
                </a:solidFill>
                <a:latin typeface="Calibri" panose="020F0502020204030204" pitchFamily="34" charset="0"/>
                <a:cs typeface="Calibri" panose="020F0502020204030204" pitchFamily="34" charset="0"/>
              </a:rPr>
              <a:t>independent network member of CLA Global. See </a:t>
            </a:r>
            <a:r>
              <a:rPr lang="en-US" sz="700" b="0" i="0" dirty="0">
                <a:solidFill>
                  <a:schemeClr val="bg1"/>
                </a:solidFill>
                <a:latin typeface="Calibri" panose="020F0502020204030204" pitchFamily="34" charset="0"/>
                <a:cs typeface="Calibri" panose="020F0502020204030204" pitchFamily="34" charset="0"/>
                <a:hlinkClick r:id="rId2" action="ppaction://hlinkfile">
                  <a:extLst>
                    <a:ext uri="{A12FA001-AC4F-418D-AE19-62706E023703}">
                      <ahyp:hlinkClr xmlns:ahyp="http://schemas.microsoft.com/office/drawing/2018/hyperlinkcolor" val="tx"/>
                    </a:ext>
                  </a:extLst>
                </a:hlinkClick>
              </a:rPr>
              <a:t>CLAglobal.com/disclaimer</a:t>
            </a:r>
            <a:r>
              <a:rPr lang="en-US" sz="700" b="0" i="0" dirty="0">
                <a:solidFill>
                  <a:schemeClr val="bg1"/>
                </a:solidFill>
                <a:latin typeface="Calibri" panose="020F0502020204030204" pitchFamily="34" charset="0"/>
                <a:cs typeface="Calibri" panose="020F0502020204030204" pitchFamily="34" charset="0"/>
              </a:rPr>
              <a:t>. </a:t>
            </a:r>
            <a:br>
              <a:rPr lang="en-US" sz="700" b="0" i="0" dirty="0">
                <a:solidFill>
                  <a:schemeClr val="bg1"/>
                </a:solidFill>
                <a:latin typeface="Calibri" panose="020F0502020204030204" pitchFamily="34" charset="0"/>
                <a:cs typeface="Calibri" panose="020F0502020204030204" pitchFamily="34" charset="0"/>
              </a:rPr>
            </a:br>
            <a:r>
              <a:rPr lang="en-US" sz="700" b="0" i="0" dirty="0">
                <a:solidFill>
                  <a:schemeClr val="bg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
        <p:nvSpPr>
          <p:cNvPr id="2" name="Slide Number Placeholder 5">
            <a:extLst>
              <a:ext uri="{FF2B5EF4-FFF2-40B4-BE49-F238E27FC236}">
                <a16:creationId xmlns:a16="http://schemas.microsoft.com/office/drawing/2014/main" id="{5CAF2F6B-FBAD-7768-8343-725AC352337A}"/>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6DAB3F6F-6A30-410C-8DAB-3E7769D71CBC}" type="slidenum">
              <a:rPr lang="en-US" smtClean="0"/>
              <a:pPr/>
              <a:t>‹#›</a:t>
            </a:fld>
            <a:endParaRPr lang="en-US" dirty="0"/>
          </a:p>
        </p:txBody>
      </p:sp>
      <p:pic>
        <p:nvPicPr>
          <p:cNvPr id="7" name="Picture 6">
            <a:extLst>
              <a:ext uri="{FF2B5EF4-FFF2-40B4-BE49-F238E27FC236}">
                <a16:creationId xmlns:a16="http://schemas.microsoft.com/office/drawing/2014/main" id="{E984F598-C062-7929-7D79-3078975AC9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9380" y="322725"/>
            <a:ext cx="670282" cy="667512"/>
          </a:xfrm>
          <a:prstGeom prst="rect">
            <a:avLst/>
          </a:prstGeom>
        </p:spPr>
      </p:pic>
      <p:pic>
        <p:nvPicPr>
          <p:cNvPr id="8" name="Picture 7">
            <a:extLst>
              <a:ext uri="{FF2B5EF4-FFF2-40B4-BE49-F238E27FC236}">
                <a16:creationId xmlns:a16="http://schemas.microsoft.com/office/drawing/2014/main" id="{39171300-ABF7-941E-66D5-9FCCF26018E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Tree>
    <p:extLst>
      <p:ext uri="{BB962C8B-B14F-4D97-AF65-F5344CB8AC3E}">
        <p14:creationId xmlns:p14="http://schemas.microsoft.com/office/powerpoint/2010/main" val="1774600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2_Section Header">
    <p:bg>
      <p:bgPr>
        <a:solidFill>
          <a:schemeClr val="accent2"/>
        </a:solidFill>
        <a:effectLst/>
      </p:bgPr>
    </p:bg>
    <p:spTree>
      <p:nvGrpSpPr>
        <p:cNvPr id="1" name=""/>
        <p:cNvGrpSpPr/>
        <p:nvPr/>
      </p:nvGrpSpPr>
      <p:grpSpPr>
        <a:xfrm>
          <a:off x="0" y="0"/>
          <a:ext cx="0" cy="0"/>
          <a:chOff x="0" y="0"/>
          <a:chExt cx="0" cy="0"/>
        </a:xfrm>
      </p:grpSpPr>
      <p:sp>
        <p:nvSpPr>
          <p:cNvPr id="15" name="Rectangle 3"/>
          <p:cNvSpPr>
            <a:spLocks noGrp="1" noChangeArrowheads="1"/>
          </p:cNvSpPr>
          <p:nvPr>
            <p:ph type="ctrTitle" hasCustomPrompt="1"/>
          </p:nvPr>
        </p:nvSpPr>
        <p:spPr>
          <a:xfrm>
            <a:off x="848026" y="1524001"/>
            <a:ext cx="4495499" cy="1504950"/>
          </a:xfrm>
          <a:noFill/>
        </p:spPr>
        <p:txBody>
          <a:bodyPr anchor="b" anchorCtr="0"/>
          <a:lstStyle>
            <a:lvl1pPr algn="l">
              <a:defRPr sz="2800" b="0">
                <a:solidFill>
                  <a:schemeClr val="accent1"/>
                </a:solidFill>
              </a:defRPr>
            </a:lvl1pPr>
          </a:lstStyle>
          <a:p>
            <a:r>
              <a:rPr lang="en-US" dirty="0"/>
              <a:t>Click to Edit Title</a:t>
            </a:r>
          </a:p>
        </p:txBody>
      </p:sp>
      <p:sp>
        <p:nvSpPr>
          <p:cNvPr id="14" name="Rectangle 4"/>
          <p:cNvSpPr>
            <a:spLocks noGrp="1" noChangeArrowheads="1"/>
          </p:cNvSpPr>
          <p:nvPr>
            <p:ph type="subTitle" idx="1" hasCustomPrompt="1"/>
          </p:nvPr>
        </p:nvSpPr>
        <p:spPr>
          <a:xfrm>
            <a:off x="848026" y="3067051"/>
            <a:ext cx="4495499" cy="1281684"/>
          </a:xfrm>
          <a:noFill/>
        </p:spPr>
        <p:txBody>
          <a:bodyPr/>
          <a:lstStyle>
            <a:lvl1pPr marL="0" indent="0" algn="l">
              <a:buFontTx/>
              <a:buNone/>
              <a:defRPr sz="1400" b="0">
                <a:solidFill>
                  <a:schemeClr val="accent1"/>
                </a:solidFill>
              </a:defRPr>
            </a:lvl1pPr>
          </a:lstStyle>
          <a:p>
            <a:r>
              <a:rPr lang="en-US" dirty="0"/>
              <a:t>Click to edit subtitle</a:t>
            </a:r>
          </a:p>
        </p:txBody>
      </p:sp>
      <p:sp>
        <p:nvSpPr>
          <p:cNvPr id="5" name="Rectangle 4">
            <a:extLst>
              <a:ext uri="{FF2B5EF4-FFF2-40B4-BE49-F238E27FC236}">
                <a16:creationId xmlns:a16="http://schemas.microsoft.com/office/drawing/2014/main" id="{5D5ED915-26C7-79B7-142A-9F190D4A0C24}"/>
              </a:ext>
            </a:extLst>
          </p:cNvPr>
          <p:cNvSpPr/>
          <p:nvPr userDrawn="1"/>
        </p:nvSpPr>
        <p:spPr>
          <a:xfrm>
            <a:off x="848027" y="4625066"/>
            <a:ext cx="777922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©2025 CliftonLarsonAllen LLP. CLA (CliftonLarsonAllen LLP) </a:t>
            </a:r>
            <a:r>
              <a:rPr lang="en-US" sz="700" b="0" i="0" kern="1200" dirty="0">
                <a:solidFill>
                  <a:schemeClr val="accent1"/>
                </a:solidFill>
                <a:latin typeface="Calibri" panose="020F0502020204030204" pitchFamily="34" charset="0"/>
                <a:ea typeface="+mn-ea"/>
                <a:cs typeface="Calibri" panose="020F0502020204030204" pitchFamily="34" charset="0"/>
              </a:rPr>
              <a:t>is an </a:t>
            </a:r>
            <a:r>
              <a:rPr lang="en-US" sz="700" b="0" i="0" dirty="0">
                <a:solidFill>
                  <a:schemeClr val="accent1"/>
                </a:solidFill>
                <a:latin typeface="Calibri" panose="020F0502020204030204" pitchFamily="34" charset="0"/>
                <a:cs typeface="Calibri" panose="020F0502020204030204" pitchFamily="34" charset="0"/>
              </a:rPr>
              <a:t>independent network member of CLA Global. See </a:t>
            </a:r>
            <a:r>
              <a:rPr lang="en-US" sz="700" b="0" i="0" dirty="0">
                <a:solidFill>
                  <a:schemeClr val="accent1"/>
                </a:solidFill>
                <a:latin typeface="Calibri" panose="020F0502020204030204" pitchFamily="34" charset="0"/>
                <a:cs typeface="Calibri" panose="020F0502020204030204" pitchFamily="34" charset="0"/>
                <a:hlinkClick r:id="rId2" action="ppaction://hlinkfile">
                  <a:extLst>
                    <a:ext uri="{A12FA001-AC4F-418D-AE19-62706E023703}">
                      <ahyp:hlinkClr xmlns:ahyp="http://schemas.microsoft.com/office/drawing/2018/hyperlinkcolor" val="tx"/>
                    </a:ext>
                  </a:extLst>
                </a:hlinkClick>
              </a:rPr>
              <a:t>CLAglobal.com/disclaimer</a:t>
            </a:r>
            <a:r>
              <a:rPr lang="en-US" sz="700" b="0" i="0" dirty="0">
                <a:solidFill>
                  <a:schemeClr val="accent1"/>
                </a:solidFill>
                <a:latin typeface="Calibri" panose="020F0502020204030204" pitchFamily="34" charset="0"/>
                <a:cs typeface="Calibri" panose="020F0502020204030204" pitchFamily="34" charset="0"/>
              </a:rPr>
              <a:t>. </a:t>
            </a:r>
            <a:br>
              <a:rPr lang="en-US" sz="700" b="0" i="0" dirty="0">
                <a:solidFill>
                  <a:schemeClr val="accent1"/>
                </a:solidFill>
                <a:latin typeface="Calibri" panose="020F0502020204030204" pitchFamily="34" charset="0"/>
                <a:cs typeface="Calibri" panose="020F0502020204030204" pitchFamily="34" charset="0"/>
              </a:rPr>
            </a:br>
            <a:r>
              <a:rPr lang="en-US" sz="700" b="0" i="0" dirty="0">
                <a:solidFill>
                  <a:schemeClr val="accent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
        <p:nvSpPr>
          <p:cNvPr id="2" name="Slide Number Placeholder 5">
            <a:extLst>
              <a:ext uri="{FF2B5EF4-FFF2-40B4-BE49-F238E27FC236}">
                <a16:creationId xmlns:a16="http://schemas.microsoft.com/office/drawing/2014/main" id="{0E5E0D38-20BC-7496-35F4-3F48C5AEDFC4}"/>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pic>
        <p:nvPicPr>
          <p:cNvPr id="7" name="Picture 6">
            <a:extLst>
              <a:ext uri="{FF2B5EF4-FFF2-40B4-BE49-F238E27FC236}">
                <a16:creationId xmlns:a16="http://schemas.microsoft.com/office/drawing/2014/main" id="{AAB00DD5-BC8B-2BC9-3702-2E8DE884C73B}"/>
              </a:ext>
            </a:extLst>
          </p:cNvPr>
          <p:cNvPicPr>
            <a:picLocks noChangeAspect="1"/>
          </p:cNvPicPr>
          <p:nvPr userDrawn="1"/>
        </p:nvPicPr>
        <p:blipFill>
          <a:blip r:embed="rId3"/>
          <a:srcRect/>
          <a:stretch/>
        </p:blipFill>
        <p:spPr>
          <a:xfrm>
            <a:off x="331031" y="322725"/>
            <a:ext cx="668631" cy="668631"/>
          </a:xfrm>
          <a:prstGeom prst="rect">
            <a:avLst/>
          </a:prstGeom>
        </p:spPr>
      </p:pic>
      <p:pic>
        <p:nvPicPr>
          <p:cNvPr id="8" name="Picture 7">
            <a:extLst>
              <a:ext uri="{FF2B5EF4-FFF2-40B4-BE49-F238E27FC236}">
                <a16:creationId xmlns:a16="http://schemas.microsoft.com/office/drawing/2014/main" id="{8F11F5AE-9925-9926-2161-60CC77D1217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Tree>
    <p:extLst>
      <p:ext uri="{BB962C8B-B14F-4D97-AF65-F5344CB8AC3E}">
        <p14:creationId xmlns:p14="http://schemas.microsoft.com/office/powerpoint/2010/main" val="2638822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Section Header">
    <p:bg>
      <p:bgPr>
        <a:solidFill>
          <a:schemeClr val="accent3"/>
        </a:solidFill>
        <a:effectLst/>
      </p:bgPr>
    </p:bg>
    <p:spTree>
      <p:nvGrpSpPr>
        <p:cNvPr id="1" name=""/>
        <p:cNvGrpSpPr/>
        <p:nvPr/>
      </p:nvGrpSpPr>
      <p:grpSpPr>
        <a:xfrm>
          <a:off x="0" y="0"/>
          <a:ext cx="0" cy="0"/>
          <a:chOff x="0" y="0"/>
          <a:chExt cx="0" cy="0"/>
        </a:xfrm>
      </p:grpSpPr>
      <p:sp>
        <p:nvSpPr>
          <p:cNvPr id="15" name="Rectangle 3"/>
          <p:cNvSpPr>
            <a:spLocks noGrp="1" noChangeArrowheads="1"/>
          </p:cNvSpPr>
          <p:nvPr>
            <p:ph type="ctrTitle" hasCustomPrompt="1"/>
          </p:nvPr>
        </p:nvSpPr>
        <p:spPr>
          <a:xfrm>
            <a:off x="848026" y="1524001"/>
            <a:ext cx="4495499" cy="1504950"/>
          </a:xfrm>
          <a:noFill/>
        </p:spPr>
        <p:txBody>
          <a:bodyPr anchor="b" anchorCtr="0"/>
          <a:lstStyle>
            <a:lvl1pPr algn="l">
              <a:defRPr sz="2800">
                <a:solidFill>
                  <a:schemeClr val="accent1"/>
                </a:solidFill>
              </a:defRPr>
            </a:lvl1pPr>
          </a:lstStyle>
          <a:p>
            <a:r>
              <a:rPr lang="en-US" dirty="0"/>
              <a:t>Click to Edit Title</a:t>
            </a:r>
          </a:p>
        </p:txBody>
      </p:sp>
      <p:sp>
        <p:nvSpPr>
          <p:cNvPr id="14" name="Rectangle 4"/>
          <p:cNvSpPr>
            <a:spLocks noGrp="1" noChangeArrowheads="1"/>
          </p:cNvSpPr>
          <p:nvPr>
            <p:ph type="subTitle" idx="1" hasCustomPrompt="1"/>
          </p:nvPr>
        </p:nvSpPr>
        <p:spPr>
          <a:xfrm>
            <a:off x="848026" y="3067051"/>
            <a:ext cx="4495499" cy="1281684"/>
          </a:xfrm>
          <a:noFill/>
        </p:spPr>
        <p:txBody>
          <a:bodyPr/>
          <a:lstStyle>
            <a:lvl1pPr marL="0" indent="0" algn="l">
              <a:buFontTx/>
              <a:buNone/>
              <a:defRPr sz="1400" b="0">
                <a:solidFill>
                  <a:schemeClr val="accent1"/>
                </a:solidFill>
              </a:defRPr>
            </a:lvl1pPr>
          </a:lstStyle>
          <a:p>
            <a:r>
              <a:rPr lang="en-US" dirty="0"/>
              <a:t>Click to edit subtitle</a:t>
            </a:r>
          </a:p>
        </p:txBody>
      </p:sp>
      <p:sp>
        <p:nvSpPr>
          <p:cNvPr id="4" name="Rectangle 3">
            <a:extLst>
              <a:ext uri="{FF2B5EF4-FFF2-40B4-BE49-F238E27FC236}">
                <a16:creationId xmlns:a16="http://schemas.microsoft.com/office/drawing/2014/main" id="{38EC6FDB-7549-831A-98C5-6CB8B6A8DDC9}"/>
              </a:ext>
            </a:extLst>
          </p:cNvPr>
          <p:cNvSpPr/>
          <p:nvPr userDrawn="1"/>
        </p:nvSpPr>
        <p:spPr>
          <a:xfrm>
            <a:off x="848027" y="4625066"/>
            <a:ext cx="777922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©2025 CliftonLarsonAllen LLP. CLA (CliftonLarsonAllen LLP) </a:t>
            </a:r>
            <a:r>
              <a:rPr lang="en-US" sz="700" b="0" i="0" kern="1200" dirty="0">
                <a:solidFill>
                  <a:schemeClr val="accent1"/>
                </a:solidFill>
                <a:latin typeface="Calibri" panose="020F0502020204030204" pitchFamily="34" charset="0"/>
                <a:ea typeface="+mn-ea"/>
                <a:cs typeface="Calibri" panose="020F0502020204030204" pitchFamily="34" charset="0"/>
              </a:rPr>
              <a:t>is an </a:t>
            </a:r>
            <a:r>
              <a:rPr lang="en-US" sz="700" b="0" i="0" dirty="0">
                <a:solidFill>
                  <a:schemeClr val="accent1"/>
                </a:solidFill>
                <a:latin typeface="Calibri" panose="020F0502020204030204" pitchFamily="34" charset="0"/>
                <a:cs typeface="Calibri" panose="020F0502020204030204" pitchFamily="34" charset="0"/>
              </a:rPr>
              <a:t>independent network member of CLA Global. See </a:t>
            </a:r>
            <a:r>
              <a:rPr lang="en-US" sz="700" b="0" i="0" dirty="0">
                <a:solidFill>
                  <a:schemeClr val="accent1"/>
                </a:solidFill>
                <a:latin typeface="Calibri" panose="020F0502020204030204" pitchFamily="34" charset="0"/>
                <a:cs typeface="Calibri" panose="020F0502020204030204" pitchFamily="34" charset="0"/>
                <a:hlinkClick r:id="rId2" action="ppaction://hlinkfile">
                  <a:extLst>
                    <a:ext uri="{A12FA001-AC4F-418D-AE19-62706E023703}">
                      <ahyp:hlinkClr xmlns:ahyp="http://schemas.microsoft.com/office/drawing/2018/hyperlinkcolor" val="tx"/>
                    </a:ext>
                  </a:extLst>
                </a:hlinkClick>
              </a:rPr>
              <a:t>CLAglobal.com/disclaimer</a:t>
            </a:r>
            <a:r>
              <a:rPr lang="en-US" sz="700" b="0" i="0" dirty="0">
                <a:solidFill>
                  <a:schemeClr val="accent1"/>
                </a:solidFill>
                <a:latin typeface="Calibri" panose="020F0502020204030204" pitchFamily="34" charset="0"/>
                <a:cs typeface="Calibri" panose="020F0502020204030204" pitchFamily="34" charset="0"/>
              </a:rPr>
              <a:t>. </a:t>
            </a:r>
            <a:br>
              <a:rPr lang="en-US" sz="700" b="0" i="0" dirty="0">
                <a:solidFill>
                  <a:schemeClr val="accent1"/>
                </a:solidFill>
                <a:latin typeface="Calibri" panose="020F0502020204030204" pitchFamily="34" charset="0"/>
                <a:cs typeface="Calibri" panose="020F0502020204030204" pitchFamily="34" charset="0"/>
              </a:rPr>
            </a:br>
            <a:r>
              <a:rPr lang="en-US" sz="700" b="0" i="0" dirty="0">
                <a:solidFill>
                  <a:schemeClr val="accent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
        <p:nvSpPr>
          <p:cNvPr id="5" name="Slide Number Placeholder 5">
            <a:extLst>
              <a:ext uri="{FF2B5EF4-FFF2-40B4-BE49-F238E27FC236}">
                <a16:creationId xmlns:a16="http://schemas.microsoft.com/office/drawing/2014/main" id="{C38B25BF-31BB-1E4D-7421-81D58CCE0193}"/>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pic>
        <p:nvPicPr>
          <p:cNvPr id="6" name="Picture 5">
            <a:extLst>
              <a:ext uri="{FF2B5EF4-FFF2-40B4-BE49-F238E27FC236}">
                <a16:creationId xmlns:a16="http://schemas.microsoft.com/office/drawing/2014/main" id="{5139DDAF-E66F-0D70-9C7F-9E4B9ADA7B85}"/>
              </a:ext>
            </a:extLst>
          </p:cNvPr>
          <p:cNvPicPr>
            <a:picLocks noChangeAspect="1"/>
          </p:cNvPicPr>
          <p:nvPr userDrawn="1"/>
        </p:nvPicPr>
        <p:blipFill>
          <a:blip r:embed="rId3"/>
          <a:srcRect/>
          <a:stretch/>
        </p:blipFill>
        <p:spPr>
          <a:xfrm>
            <a:off x="331031" y="322725"/>
            <a:ext cx="668631" cy="668631"/>
          </a:xfrm>
          <a:prstGeom prst="rect">
            <a:avLst/>
          </a:prstGeom>
        </p:spPr>
      </p:pic>
      <p:pic>
        <p:nvPicPr>
          <p:cNvPr id="8" name="Picture 7">
            <a:extLst>
              <a:ext uri="{FF2B5EF4-FFF2-40B4-BE49-F238E27FC236}">
                <a16:creationId xmlns:a16="http://schemas.microsoft.com/office/drawing/2014/main" id="{36D91A9F-9415-7391-C1AF-93605C72046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Tree>
    <p:extLst>
      <p:ext uri="{BB962C8B-B14F-4D97-AF65-F5344CB8AC3E}">
        <p14:creationId xmlns:p14="http://schemas.microsoft.com/office/powerpoint/2010/main" val="2657900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1FB007-E9C1-6151-ABEC-80EDD88BAEAE}"/>
              </a:ext>
            </a:extLst>
          </p:cNvPr>
          <p:cNvSpPr/>
          <p:nvPr userDrawn="1"/>
        </p:nvSpPr>
        <p:spPr bwMode="auto">
          <a:xfrm>
            <a:off x="1" y="0"/>
            <a:ext cx="9144000" cy="40770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Right Triangle 6">
            <a:extLst>
              <a:ext uri="{FF2B5EF4-FFF2-40B4-BE49-F238E27FC236}">
                <a16:creationId xmlns:a16="http://schemas.microsoft.com/office/drawing/2014/main" id="{CB964FD7-110C-91B7-1BAD-00358DE9A41F}"/>
              </a:ext>
            </a:extLst>
          </p:cNvPr>
          <p:cNvSpPr/>
          <p:nvPr userDrawn="1"/>
        </p:nvSpPr>
        <p:spPr bwMode="auto">
          <a:xfrm>
            <a:off x="0" y="2771680"/>
            <a:ext cx="5478449" cy="1305390"/>
          </a:xfrm>
          <a:prstGeom prst="rtTriangle">
            <a:avLst/>
          </a:prstGeom>
          <a:solidFill>
            <a:schemeClr val="accent1">
              <a:lumMod val="60000"/>
              <a:lumOff val="4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14" name="Rectangle 4"/>
          <p:cNvSpPr>
            <a:spLocks noGrp="1" noChangeArrowheads="1"/>
          </p:cNvSpPr>
          <p:nvPr>
            <p:ph type="subTitle" idx="1" hasCustomPrompt="1"/>
          </p:nvPr>
        </p:nvSpPr>
        <p:spPr>
          <a:xfrm>
            <a:off x="772338" y="2406651"/>
            <a:ext cx="7599324" cy="901700"/>
          </a:xfrm>
          <a:noFill/>
        </p:spPr>
        <p:txBody>
          <a:bodyPr/>
          <a:lstStyle>
            <a:lvl1pPr marL="0" indent="0" algn="ctr">
              <a:buFontTx/>
              <a:buNone/>
              <a:defRPr sz="2000" b="0">
                <a:solidFill>
                  <a:schemeClr val="bg1"/>
                </a:solidFill>
              </a:defRPr>
            </a:lvl1pPr>
          </a:lstStyle>
          <a:p>
            <a:r>
              <a:rPr lang="en-US" dirty="0"/>
              <a:t>Click to edit subtitle</a:t>
            </a:r>
          </a:p>
        </p:txBody>
      </p:sp>
      <p:sp>
        <p:nvSpPr>
          <p:cNvPr id="15" name="Rectangle 3"/>
          <p:cNvSpPr>
            <a:spLocks noGrp="1" noChangeArrowheads="1"/>
          </p:cNvSpPr>
          <p:nvPr>
            <p:ph type="ctrTitle" hasCustomPrompt="1"/>
          </p:nvPr>
        </p:nvSpPr>
        <p:spPr>
          <a:xfrm>
            <a:off x="772338" y="1130301"/>
            <a:ext cx="7599324" cy="1206499"/>
          </a:xfrm>
          <a:noFill/>
        </p:spPr>
        <p:txBody>
          <a:bodyPr anchor="b" anchorCtr="0"/>
          <a:lstStyle>
            <a:lvl1pPr algn="ctr">
              <a:defRPr sz="400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pic>
        <p:nvPicPr>
          <p:cNvPr id="8" name="Picture 7" descr="Icon&#10;&#10;Description automatically generated">
            <a:extLst>
              <a:ext uri="{FF2B5EF4-FFF2-40B4-BE49-F238E27FC236}">
                <a16:creationId xmlns:a16="http://schemas.microsoft.com/office/drawing/2014/main" id="{787B6CF0-8E6A-070C-D4F3-1CAB4D39BF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9" name="Rectangle 8">
            <a:extLst>
              <a:ext uri="{FF2B5EF4-FFF2-40B4-BE49-F238E27FC236}">
                <a16:creationId xmlns:a16="http://schemas.microsoft.com/office/drawing/2014/main" id="{2BDD4423-87E8-1A22-7EC7-A18F8EFC5333}"/>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©2025 CliftonLarsonAllen LLP </a:t>
            </a:r>
          </a:p>
        </p:txBody>
      </p:sp>
      <p:sp>
        <p:nvSpPr>
          <p:cNvPr id="16" name="Text Placeholder 15">
            <a:extLst>
              <a:ext uri="{FF2B5EF4-FFF2-40B4-BE49-F238E27FC236}">
                <a16:creationId xmlns:a16="http://schemas.microsoft.com/office/drawing/2014/main" id="{9D00563C-E9E2-6EFA-4B87-AC22F9D47227}"/>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3" name="Slide Number Placeholder 5">
            <a:extLst>
              <a:ext uri="{FF2B5EF4-FFF2-40B4-BE49-F238E27FC236}">
                <a16:creationId xmlns:a16="http://schemas.microsoft.com/office/drawing/2014/main" id="{5BBFB982-51F8-07D0-E31E-D01ED53B191F}"/>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5" name="Picture 4" descr="Icon&#10;&#10;Description automatically generated">
            <a:extLst>
              <a:ext uri="{FF2B5EF4-FFF2-40B4-BE49-F238E27FC236}">
                <a16:creationId xmlns:a16="http://schemas.microsoft.com/office/drawing/2014/main" id="{9B504261-F707-745E-DBD8-A38308C36F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Tree>
    <p:extLst>
      <p:ext uri="{BB962C8B-B14F-4D97-AF65-F5344CB8AC3E}">
        <p14:creationId xmlns:p14="http://schemas.microsoft.com/office/powerpoint/2010/main" val="1885171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35F4121-5161-6CA6-C0AA-0212A4469B68}"/>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59387" y="4645445"/>
            <a:ext cx="394135" cy="393192"/>
          </a:xfrm>
          <a:prstGeom prst="rect">
            <a:avLst/>
          </a:prstGeom>
        </p:spPr>
      </p:pic>
      <p:sp>
        <p:nvSpPr>
          <p:cNvPr id="14" name="Slide Number Placeholder 5"/>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
        <p:nvSpPr>
          <p:cNvPr id="174087" name="Rectangle 7"/>
          <p:cNvSpPr>
            <a:spLocks noGrp="1" noChangeArrowheads="1"/>
          </p:cNvSpPr>
          <p:nvPr>
            <p:ph type="ftr" sz="quarter" idx="3"/>
          </p:nvPr>
        </p:nvSpPr>
        <p:spPr bwMode="auto">
          <a:xfrm>
            <a:off x="553522" y="4387209"/>
            <a:ext cx="2895600" cy="171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a:defRPr sz="800">
                <a:solidFill>
                  <a:schemeClr val="tx2"/>
                </a:solidFill>
                <a:latin typeface="Calibri" pitchFamily="34" charset="0"/>
                <a:cs typeface="Calibri" pitchFamily="34" charset="0"/>
              </a:defRPr>
            </a:lvl1pPr>
          </a:lstStyle>
          <a:p>
            <a:endParaRPr lang="en-US" dirty="0">
              <a:solidFill>
                <a:schemeClr val="accent1"/>
              </a:solidFill>
            </a:endParaRPr>
          </a:p>
        </p:txBody>
      </p:sp>
      <p:sp>
        <p:nvSpPr>
          <p:cNvPr id="174084" name="Rectangle 4"/>
          <p:cNvSpPr>
            <a:spLocks noGrp="1" noChangeArrowheads="1"/>
          </p:cNvSpPr>
          <p:nvPr>
            <p:ph type="title"/>
          </p:nvPr>
        </p:nvSpPr>
        <p:spPr bwMode="auto">
          <a:xfrm>
            <a:off x="457200" y="144838"/>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Title</a:t>
            </a:r>
          </a:p>
        </p:txBody>
      </p:sp>
      <p:sp>
        <p:nvSpPr>
          <p:cNvPr id="174085" name="Rectangle 5"/>
          <p:cNvSpPr>
            <a:spLocks noGrp="1" noChangeArrowheads="1"/>
          </p:cNvSpPr>
          <p:nvPr>
            <p:ph type="body" idx="1"/>
          </p:nvPr>
        </p:nvSpPr>
        <p:spPr bwMode="auto">
          <a:xfrm>
            <a:off x="457200" y="895350"/>
            <a:ext cx="8229600" cy="36627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E46E431A-E0CD-8E0F-9AEB-398135236A9A}"/>
              </a:ext>
            </a:extLst>
          </p:cNvPr>
          <p:cNvSpPr txBox="1"/>
          <p:nvPr userDrawn="1"/>
        </p:nvSpPr>
        <p:spPr>
          <a:xfrm>
            <a:off x="958850" y="4742014"/>
            <a:ext cx="1384300" cy="200055"/>
          </a:xfrm>
          <a:prstGeom prst="rect">
            <a:avLst/>
          </a:prstGeom>
          <a:noFill/>
        </p:spPr>
        <p:txBody>
          <a:bodyPr wrap="square" anchor="ctr" anchorCtr="0">
            <a:spAutoFit/>
          </a:bodyPr>
          <a:lstStyle/>
          <a:p>
            <a:pPr algn="l"/>
            <a:r>
              <a:rPr lang="en-US" sz="700" dirty="0">
                <a:solidFill>
                  <a:schemeClr val="accent1"/>
                </a:solidFill>
                <a:latin typeface="Calibri" panose="020F0502020204030204" pitchFamily="34" charset="0"/>
                <a:cs typeface="Calibri" panose="020F0502020204030204" pitchFamily="34" charset="0"/>
              </a:rPr>
              <a:t>©2025 CliftonLarsonAllen LLP</a:t>
            </a:r>
          </a:p>
        </p:txBody>
      </p:sp>
      <p:pic>
        <p:nvPicPr>
          <p:cNvPr id="4" name="Picture 3" descr="Icon&#10;&#10;Description automatically generated">
            <a:extLst>
              <a:ext uri="{FF2B5EF4-FFF2-40B4-BE49-F238E27FC236}">
                <a16:creationId xmlns:a16="http://schemas.microsoft.com/office/drawing/2014/main" id="{B5DB2C02-BF42-D401-14DF-0F280CFD7B56}"/>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7920547" y="4715575"/>
            <a:ext cx="628523" cy="25293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701" r:id="rId3"/>
    <p:sldLayoutId id="2147483700" r:id="rId4"/>
    <p:sldLayoutId id="2147483680" r:id="rId5"/>
    <p:sldLayoutId id="2147483682" r:id="rId6"/>
    <p:sldLayoutId id="2147483698" r:id="rId7"/>
    <p:sldLayoutId id="2147483699" r:id="rId8"/>
    <p:sldLayoutId id="2147483690" r:id="rId9"/>
    <p:sldLayoutId id="2147483694" r:id="rId10"/>
    <p:sldLayoutId id="2147483695" r:id="rId11"/>
    <p:sldLayoutId id="2147483664" r:id="rId12"/>
    <p:sldLayoutId id="2147483665" r:id="rId13"/>
    <p:sldLayoutId id="2147483666" r:id="rId14"/>
    <p:sldLayoutId id="2147483667" r:id="rId15"/>
    <p:sldLayoutId id="2147483668" r:id="rId16"/>
    <p:sldLayoutId id="2147483669" r:id="rId17"/>
    <p:sldLayoutId id="2147483686" r:id="rId18"/>
    <p:sldLayoutId id="2147483670" r:id="rId19"/>
    <p:sldLayoutId id="2147483675" r:id="rId20"/>
    <p:sldLayoutId id="2147483676" r:id="rId21"/>
    <p:sldLayoutId id="2147483696" r:id="rId22"/>
    <p:sldLayoutId id="2147483697" r:id="rId23"/>
  </p:sldLayoutIdLst>
  <p:hf hdr="0" ftr="0" dt="0"/>
  <p:txStyles>
    <p:titleStyle>
      <a:lvl1pPr algn="l" rtl="0" eaLnBrk="1" fontAlgn="base" hangingPunct="1">
        <a:spcBef>
          <a:spcPct val="0"/>
        </a:spcBef>
        <a:spcAft>
          <a:spcPct val="0"/>
        </a:spcAft>
        <a:defRPr sz="3200" b="0">
          <a:solidFill>
            <a:schemeClr val="accent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5pPr>
      <a:lvl6pPr marL="4572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6pPr>
      <a:lvl7pPr marL="9144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7pPr>
      <a:lvl8pPr marL="13716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8pPr>
      <a:lvl9pPr marL="18288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9pPr>
    </p:titleStyle>
    <p:body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anose="020F0502020204030204" pitchFamily="34" charset="0"/>
          <a:ea typeface="+mn-ea"/>
          <a:cs typeface="Calibri" panose="020F0502020204030204"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anose="020F0502020204030204" pitchFamily="34" charset="0"/>
          <a:ea typeface="+mn-ea"/>
          <a:cs typeface="Calibri" panose="020F0502020204030204"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anose="020F0502020204030204" pitchFamily="34" charset="0"/>
          <a:ea typeface="+mn-ea"/>
          <a:cs typeface="Calibri" panose="020F0502020204030204"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anose="020F0502020204030204" pitchFamily="34" charset="0"/>
          <a:ea typeface="+mn-ea"/>
          <a:cs typeface="Calibri" panose="020F0502020204030204"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anose="020F0502020204030204" pitchFamily="34" charset="0"/>
          <a:ea typeface="+mn-ea"/>
          <a:cs typeface="Calibri" panose="020F0502020204030204"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ustomXml" Target="../../customXml/item4.xml"/><Relationship Id="rId1" Type="http://schemas.openxmlformats.org/officeDocument/2006/relationships/customXml" Target="../../customXml/item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customXml" Target="../../customXml/item22.xml"/><Relationship Id="rId1" Type="http://schemas.openxmlformats.org/officeDocument/2006/relationships/customXml" Target="../../customXml/item21.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43.png"/><Relationship Id="rId2" Type="http://schemas.openxmlformats.org/officeDocument/2006/relationships/customXml" Target="../../customXml/item24.xml"/><Relationship Id="rId1" Type="http://schemas.openxmlformats.org/officeDocument/2006/relationships/customXml" Target="../../customXml/item23.xml"/><Relationship Id="rId6" Type="http://schemas.openxmlformats.org/officeDocument/2006/relationships/notesSlide" Target="../notesSlides/notesSlide3.xml"/><Relationship Id="rId5" Type="http://schemas.openxmlformats.org/officeDocument/2006/relationships/slideLayout" Target="../slideLayouts/slideLayout18.xml"/><Relationship Id="rId4"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customXml" Target="../../customXml/item26.xml"/><Relationship Id="rId1" Type="http://schemas.openxmlformats.org/officeDocument/2006/relationships/customXml" Target="../../customXml/item2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28.xml"/><Relationship Id="rId1" Type="http://schemas.openxmlformats.org/officeDocument/2006/relationships/customXml" Target="../../customXml/item27.xml"/><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8.xml"/><Relationship Id="rId7" Type="http://schemas.openxmlformats.org/officeDocument/2006/relationships/slideLayout" Target="../slideLayouts/slideLayout14.xml"/><Relationship Id="rId12" Type="http://schemas.openxmlformats.org/officeDocument/2006/relationships/image" Target="../media/image47.png"/><Relationship Id="rId2" Type="http://schemas.openxmlformats.org/officeDocument/2006/relationships/customXml" Target="../../customXml/item30.xml"/><Relationship Id="rId1" Type="http://schemas.openxmlformats.org/officeDocument/2006/relationships/customXml" Target="../../customXml/item29.xml"/><Relationship Id="rId6" Type="http://schemas.openxmlformats.org/officeDocument/2006/relationships/tags" Target="../tags/tag11.xml"/><Relationship Id="rId11" Type="http://schemas.openxmlformats.org/officeDocument/2006/relationships/image" Target="../media/image46.png"/><Relationship Id="rId5" Type="http://schemas.openxmlformats.org/officeDocument/2006/relationships/tags" Target="../tags/tag10.xml"/><Relationship Id="rId10" Type="http://schemas.openxmlformats.org/officeDocument/2006/relationships/image" Target="../media/image45.png"/><Relationship Id="rId4" Type="http://schemas.openxmlformats.org/officeDocument/2006/relationships/tags" Target="../tags/tag9.xml"/><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32.xml"/><Relationship Id="rId1" Type="http://schemas.openxmlformats.org/officeDocument/2006/relationships/customXml" Target="../../customXml/item3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34.xml"/><Relationship Id="rId1" Type="http://schemas.openxmlformats.org/officeDocument/2006/relationships/customXml" Target="../../customXml/item33.xml"/><Relationship Id="rId5" Type="http://schemas.openxmlformats.org/officeDocument/2006/relationships/image" Target="../media/image48.jpe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36.xml"/><Relationship Id="rId1" Type="http://schemas.openxmlformats.org/officeDocument/2006/relationships/customXml" Target="../../customXml/item3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customXml" Target="../../customXml/item38.xml"/><Relationship Id="rId1" Type="http://schemas.openxmlformats.org/officeDocument/2006/relationships/customXml" Target="../../customXml/item37.xml"/><Relationship Id="rId5" Type="http://schemas.openxmlformats.org/officeDocument/2006/relationships/image" Target="../media/image49.jpe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40.xml"/><Relationship Id="rId1" Type="http://schemas.openxmlformats.org/officeDocument/2006/relationships/customXml" Target="../../customXml/item39.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6.xml"/><Relationship Id="rId1" Type="http://schemas.openxmlformats.org/officeDocument/2006/relationships/customXml" Target="../../customXml/item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42.xml"/><Relationship Id="rId1" Type="http://schemas.openxmlformats.org/officeDocument/2006/relationships/customXml" Target="../../customXml/item41.xml"/><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44.xml"/><Relationship Id="rId1" Type="http://schemas.openxmlformats.org/officeDocument/2006/relationships/customXml" Target="../../customXml/item43.xml"/><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46.xml"/><Relationship Id="rId1" Type="http://schemas.openxmlformats.org/officeDocument/2006/relationships/customXml" Target="../../customXml/item45.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48.xml"/><Relationship Id="rId1" Type="http://schemas.openxmlformats.org/officeDocument/2006/relationships/customXml" Target="../../customXml/item47.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customXml" Target="../../customXml/item50.xml"/><Relationship Id="rId1" Type="http://schemas.openxmlformats.org/officeDocument/2006/relationships/customXml" Target="../../customXml/item4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5.bin"/><Relationship Id="rId2" Type="http://schemas.openxmlformats.org/officeDocument/2006/relationships/customXml" Target="../../customXml/item52.xml"/><Relationship Id="rId1" Type="http://schemas.openxmlformats.org/officeDocument/2006/relationships/customXml" Target="../../customXml/item51.xml"/><Relationship Id="rId6" Type="http://schemas.openxmlformats.org/officeDocument/2006/relationships/chart" Target="../charts/chart1.xml"/><Relationship Id="rId5" Type="http://schemas.openxmlformats.org/officeDocument/2006/relationships/image" Target="../media/image54.bin"/><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54.xml"/><Relationship Id="rId1" Type="http://schemas.openxmlformats.org/officeDocument/2006/relationships/customXml" Target="../../customXml/item5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8.xml"/><Relationship Id="rId1" Type="http://schemas.openxmlformats.org/officeDocument/2006/relationships/customXml" Target="../../customXml/item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10.xml"/><Relationship Id="rId1" Type="http://schemas.openxmlformats.org/officeDocument/2006/relationships/customXml" Target="../../customXml/item9.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12.xml"/><Relationship Id="rId1" Type="http://schemas.openxmlformats.org/officeDocument/2006/relationships/customXml" Target="../../customXml/item1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14.xml"/><Relationship Id="rId1" Type="http://schemas.openxmlformats.org/officeDocument/2006/relationships/customXml" Target="../../customXml/item13.xml"/><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customXml" Target="../../customXml/item16.xml"/><Relationship Id="rId1" Type="http://schemas.openxmlformats.org/officeDocument/2006/relationships/customXml" Target="../../customXml/item15.xml"/><Relationship Id="rId5" Type="http://schemas.openxmlformats.org/officeDocument/2006/relationships/hyperlink" Target="CLAglobal.com/disclaimer" TargetMode="Externa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18" Type="http://schemas.openxmlformats.org/officeDocument/2006/relationships/image" Target="../media/image36.jpeg"/><Relationship Id="rId3" Type="http://schemas.openxmlformats.org/officeDocument/2006/relationships/slideLayout" Target="../slideLayouts/slideLayout18.xml"/><Relationship Id="rId7" Type="http://schemas.openxmlformats.org/officeDocument/2006/relationships/image" Target="../media/image25.pn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customXml" Target="../../customXml/item18.xml"/><Relationship Id="rId16" Type="http://schemas.openxmlformats.org/officeDocument/2006/relationships/image" Target="../media/image34.png"/><Relationship Id="rId1" Type="http://schemas.openxmlformats.org/officeDocument/2006/relationships/customXml" Target="../../customXml/item1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notesSlide" Target="../notesSlides/notesSlide2.xml"/><Relationship Id="rId9" Type="http://schemas.openxmlformats.org/officeDocument/2006/relationships/image" Target="../media/image27.png"/><Relationship Id="rId1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41.png"/><Relationship Id="rId3" Type="http://schemas.openxmlformats.org/officeDocument/2006/relationships/tags" Target="../tags/tag1.xml"/><Relationship Id="rId7" Type="http://schemas.openxmlformats.org/officeDocument/2006/relationships/tags" Target="../tags/tag5.xml"/><Relationship Id="rId12" Type="http://schemas.openxmlformats.org/officeDocument/2006/relationships/image" Target="../media/image40.png"/><Relationship Id="rId2" Type="http://schemas.openxmlformats.org/officeDocument/2006/relationships/customXml" Target="../../customXml/item20.xml"/><Relationship Id="rId1" Type="http://schemas.openxmlformats.org/officeDocument/2006/relationships/customXml" Target="../../customXml/item19.xml"/><Relationship Id="rId6" Type="http://schemas.openxmlformats.org/officeDocument/2006/relationships/tags" Target="../tags/tag4.xml"/><Relationship Id="rId11" Type="http://schemas.openxmlformats.org/officeDocument/2006/relationships/image" Target="../media/image39.png"/><Relationship Id="rId5" Type="http://schemas.openxmlformats.org/officeDocument/2006/relationships/tags" Target="../tags/tag3.xml"/><Relationship Id="rId10" Type="http://schemas.openxmlformats.org/officeDocument/2006/relationships/image" Target="../media/image38.png"/><Relationship Id="rId4" Type="http://schemas.openxmlformats.org/officeDocument/2006/relationships/tags" Target="../tags/tag2.xml"/><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0C3EDB-1E51-7510-7057-5F987BB3C224}"/>
              </a:ext>
            </a:extLst>
          </p:cNvPr>
          <p:cNvSpPr>
            <a:spLocks noGrp="1"/>
          </p:cNvSpPr>
          <p:nvPr>
            <p:ph type="sldNum" sz="quarter" idx="4"/>
          </p:nvPr>
        </p:nvSpPr>
        <p:spPr/>
        <p:txBody>
          <a:bodyPr/>
          <a:lstStyle/>
          <a:p>
            <a:fld id="{6DAB3F6F-6A30-410C-8DAB-3E7769D71CBC}" type="slidenum">
              <a:rPr lang="en-US"/>
              <a:pPr/>
              <a:t>1</a:t>
            </a:fld>
            <a:endParaRPr lang="en-US" dirty="0"/>
          </a:p>
        </p:txBody>
      </p:sp>
      <p:sp>
        <p:nvSpPr>
          <p:cNvPr id="6" name="Subtitle 5">
            <a:extLst>
              <a:ext uri="{FF2B5EF4-FFF2-40B4-BE49-F238E27FC236}">
                <a16:creationId xmlns:a16="http://schemas.microsoft.com/office/drawing/2014/main" id="{E8B3F4C1-2923-3D47-23D5-10864958F616}"/>
              </a:ext>
            </a:extLst>
          </p:cNvPr>
          <p:cNvSpPr>
            <a:spLocks noGrp="1"/>
          </p:cNvSpPr>
          <p:nvPr>
            <p:ph type="subTitle" idx="1"/>
          </p:nvPr>
        </p:nvSpPr>
        <p:spPr/>
        <p:txBody>
          <a:bodyPr/>
          <a:lstStyle/>
          <a:p>
            <a:r>
              <a:rPr lang="en-US" dirty="0"/>
              <a:t>Our Independent Spirit</a:t>
            </a:r>
          </a:p>
        </p:txBody>
      </p:sp>
      <p:sp>
        <p:nvSpPr>
          <p:cNvPr id="5" name="Title 4">
            <a:extLst>
              <a:ext uri="{FF2B5EF4-FFF2-40B4-BE49-F238E27FC236}">
                <a16:creationId xmlns:a16="http://schemas.microsoft.com/office/drawing/2014/main" id="{F669C846-6F4E-35B9-E3EC-8DE27D8A0546}"/>
              </a:ext>
            </a:extLst>
          </p:cNvPr>
          <p:cNvSpPr>
            <a:spLocks noGrp="1"/>
          </p:cNvSpPr>
          <p:nvPr>
            <p:ph type="title"/>
          </p:nvPr>
        </p:nvSpPr>
        <p:spPr/>
        <p:txBody>
          <a:bodyPr/>
          <a:lstStyle/>
          <a:p>
            <a:r>
              <a:rPr lang="en-US" dirty="0"/>
              <a:t>About CLA</a:t>
            </a:r>
          </a:p>
        </p:txBody>
      </p:sp>
    </p:spTree>
    <p:custDataLst>
      <p:custData r:id="rId1"/>
      <p:custData r:id="rId2"/>
    </p:custDataLst>
    <p:extLst>
      <p:ext uri="{BB962C8B-B14F-4D97-AF65-F5344CB8AC3E}">
        <p14:creationId xmlns:p14="http://schemas.microsoft.com/office/powerpoint/2010/main" val="79462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3F05C5-CAE8-AC67-AFBF-A57A6FB18B5E}"/>
              </a:ext>
            </a:extLst>
          </p:cNvPr>
          <p:cNvPicPr>
            <a:picLocks noChangeAspect="1"/>
          </p:cNvPicPr>
          <p:nvPr/>
        </p:nvPicPr>
        <p:blipFill>
          <a:blip r:embed="rId4">
            <a:extLst>
              <a:ext uri="{28A0092B-C50C-407E-A947-70E740481C1C}">
                <a14:useLocalDpi xmlns:a14="http://schemas.microsoft.com/office/drawing/2010/main" val="0"/>
              </a:ext>
            </a:extLst>
          </a:blip>
          <a:srcRect l="493" r="493"/>
          <a:stretch/>
        </p:blipFill>
        <p:spPr>
          <a:xfrm>
            <a:off x="0" y="0"/>
            <a:ext cx="9144000" cy="4088860"/>
          </a:xfrm>
          <a:prstGeom prst="rect">
            <a:avLst/>
          </a:prstGeom>
        </p:spPr>
      </p:pic>
      <p:sp>
        <p:nvSpPr>
          <p:cNvPr id="4" name="Text Placeholder 3">
            <a:extLst>
              <a:ext uri="{FF2B5EF4-FFF2-40B4-BE49-F238E27FC236}">
                <a16:creationId xmlns:a16="http://schemas.microsoft.com/office/drawing/2014/main" id="{9B008574-1415-4202-5566-EB029314697C}"/>
              </a:ext>
            </a:extLst>
          </p:cNvPr>
          <p:cNvSpPr>
            <a:spLocks noGrp="1"/>
          </p:cNvSpPr>
          <p:nvPr>
            <p:ph type="body" sz="quarter" idx="10"/>
          </p:nvPr>
        </p:nvSpPr>
        <p:spPr/>
        <p:txBody>
          <a:bodyPr/>
          <a:lstStyle/>
          <a:p>
            <a:endParaRPr lang="en-US"/>
          </a:p>
        </p:txBody>
      </p:sp>
    </p:spTree>
    <p:custDataLst>
      <p:custData r:id="rId1"/>
      <p:custData r:id="rId2"/>
    </p:custDataLst>
    <p:extLst>
      <p:ext uri="{BB962C8B-B14F-4D97-AF65-F5344CB8AC3E}">
        <p14:creationId xmlns:p14="http://schemas.microsoft.com/office/powerpoint/2010/main" val="4003327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CD99F-E1B3-727A-3476-CD79B6A82B02}"/>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88AC087-4F2B-6371-9348-860B08F63285}"/>
              </a:ext>
            </a:extLst>
          </p:cNvPr>
          <p:cNvCxnSpPr>
            <a:cxnSpLocks/>
          </p:cNvCxnSpPr>
          <p:nvPr/>
        </p:nvCxnSpPr>
        <p:spPr bwMode="auto">
          <a:xfrm>
            <a:off x="4572658" y="458677"/>
            <a:ext cx="0" cy="1658321"/>
          </a:xfrm>
          <a:prstGeom prst="line">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6EB5045-10D4-8635-FB89-4FB240DC0E3E}"/>
              </a:ext>
            </a:extLst>
          </p:cNvPr>
          <p:cNvSpPr txBox="1"/>
          <p:nvPr/>
        </p:nvSpPr>
        <p:spPr>
          <a:xfrm>
            <a:off x="4872750" y="601946"/>
            <a:ext cx="3631185" cy="138499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Consistently</a:t>
            </a:r>
            <a:r>
              <a:rPr kumimoji="0" lang="en-US" sz="2100" b="0" i="0" u="none" strike="noStrike" kern="1200" cap="none" spc="0" normalizeH="0" baseline="0" noProof="0">
                <a:ln>
                  <a:noFill/>
                </a:ln>
                <a:solidFill>
                  <a:schemeClr val="accent1"/>
                </a:solidFill>
                <a:effectLst/>
                <a:uLnTx/>
                <a:uFillTx/>
                <a:latin typeface="Calibri"/>
                <a:ea typeface="+mn-ea"/>
                <a:cs typeface="+mn-cs"/>
              </a:rPr>
              <a:t> </a:t>
            </a:r>
            <a:r>
              <a:rPr kumimoji="0" lang="en-US" sz="2100" b="1" i="1" u="none" strike="noStrike" kern="1200" cap="none" spc="0" normalizeH="0" baseline="0" noProof="0">
                <a:ln>
                  <a:noFill/>
                </a:ln>
                <a:solidFill>
                  <a:schemeClr val="accent2">
                    <a:lumMod val="50000"/>
                  </a:schemeClr>
                </a:solidFill>
                <a:effectLst/>
                <a:uLnTx/>
                <a:uFillTx/>
                <a:latin typeface="Georgia" panose="02040502050405020303" pitchFamily="18" charset="0"/>
                <a:ea typeface="+mn-ea"/>
                <a:cs typeface="+mn-cs"/>
              </a:rPr>
              <a:t>exceeding</a:t>
            </a:r>
            <a:r>
              <a:rPr kumimoji="0" lang="en-US" sz="2100" b="0" i="0" u="none" strike="noStrike" kern="1200" cap="none" spc="0" normalizeH="0" baseline="0" noProof="0">
                <a:ln>
                  <a:noFill/>
                </a:ln>
                <a:solidFill>
                  <a:schemeClr val="accent1"/>
                </a:solidFill>
                <a:effectLst/>
                <a:uLnTx/>
                <a:uFillTx/>
                <a:latin typeface="Calibri"/>
                <a:ea typeface="+mn-ea"/>
                <a:cs typeface="+mn-cs"/>
              </a:rPr>
              <a:t> </a:t>
            </a:r>
            <a:r>
              <a:rPr kumimoji="0" lang="en-US" sz="2100" b="0" i="0" u="none" strike="noStrike" kern="120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client expectations and delivering </a:t>
            </a:r>
            <a:r>
              <a:rPr kumimoji="0" lang="en-US" sz="2100" b="1" i="1" u="none" strike="noStrike" kern="1200" cap="none" spc="0" normalizeH="0" baseline="0" noProof="0">
                <a:ln>
                  <a:noFill/>
                </a:ln>
                <a:solidFill>
                  <a:schemeClr val="accent2">
                    <a:lumMod val="50000"/>
                  </a:schemeClr>
                </a:solidFill>
                <a:effectLst/>
                <a:uLnTx/>
                <a:uFillTx/>
                <a:latin typeface="Georgia" panose="02040502050405020303" pitchFamily="18" charset="0"/>
                <a:ea typeface="+mn-ea"/>
                <a:cs typeface="+mn-cs"/>
              </a:rPr>
              <a:t>exceptional experiences </a:t>
            </a:r>
            <a:r>
              <a:rPr kumimoji="0" lang="en-US" sz="2100" b="0" i="0" u="none" strike="noStrike" kern="120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at every touchpoint.</a:t>
            </a:r>
          </a:p>
        </p:txBody>
      </p:sp>
      <p:sp>
        <p:nvSpPr>
          <p:cNvPr id="4" name="Rectangle 3">
            <a:extLst>
              <a:ext uri="{FF2B5EF4-FFF2-40B4-BE49-F238E27FC236}">
                <a16:creationId xmlns:a16="http://schemas.microsoft.com/office/drawing/2014/main" id="{818E10AD-1DEA-BD7B-802E-5EDBCF9A41CF}"/>
              </a:ext>
            </a:extLst>
          </p:cNvPr>
          <p:cNvSpPr/>
          <p:nvPr/>
        </p:nvSpPr>
        <p:spPr>
          <a:xfrm>
            <a:off x="403604" y="2537912"/>
            <a:ext cx="8338109" cy="404578"/>
          </a:xfrm>
          <a:prstGeom prst="rect">
            <a:avLst/>
          </a:prstGeom>
          <a:solidFill>
            <a:schemeClr val="accent2">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We’ll know when we’ve delivered it through:</a:t>
            </a:r>
          </a:p>
        </p:txBody>
      </p:sp>
      <p:pic>
        <p:nvPicPr>
          <p:cNvPr id="8" name="Picture 11">
            <a:extLst>
              <a:ext uri="{FF2B5EF4-FFF2-40B4-BE49-F238E27FC236}">
                <a16:creationId xmlns:a16="http://schemas.microsoft.com/office/drawing/2014/main" id="{9E6994A4-97B7-7271-2F22-C5934016C149}"/>
              </a:ext>
            </a:extLst>
          </p:cNvPr>
          <p:cNvPicPr>
            <a:picLocks noChangeAspect="1"/>
          </p:cNvPicPr>
          <p:nvPr>
            <p:custDataLst>
              <p:tags r:id="rId3"/>
            </p:custDataLst>
          </p:nvPr>
        </p:nvPicPr>
        <p:blipFill rotWithShape="1">
          <a:blip r:embed="rId7">
            <a:extLst>
              <a:ext uri="{28A0092B-C50C-407E-A947-70E740481C1C}">
                <a14:useLocalDpi xmlns:a14="http://schemas.microsoft.com/office/drawing/2010/main" val="0"/>
              </a:ext>
            </a:extLst>
          </a:blip>
          <a:srcRect/>
          <a:stretch/>
        </p:blipFill>
        <p:spPr>
          <a:xfrm>
            <a:off x="455505" y="3199691"/>
            <a:ext cx="721709" cy="652314"/>
          </a:xfrm>
          <a:prstGeom prst="rect">
            <a:avLst/>
          </a:prstGeom>
        </p:spPr>
      </p:pic>
      <p:pic>
        <p:nvPicPr>
          <p:cNvPr id="3" name="Picture 12">
            <a:extLst>
              <a:ext uri="{FF2B5EF4-FFF2-40B4-BE49-F238E27FC236}">
                <a16:creationId xmlns:a16="http://schemas.microsoft.com/office/drawing/2014/main" id="{8F8C3F10-C59C-9A3D-5DA9-25709495526B}"/>
              </a:ext>
            </a:extLst>
          </p:cNvPr>
          <p:cNvPicPr>
            <a:picLocks noChangeAspect="1"/>
          </p:cNvPicPr>
          <p:nvPr>
            <p:custDataLst>
              <p:tags r:id="rId4"/>
            </p:custDataLst>
          </p:nvPr>
        </p:nvPicPr>
        <p:blipFill rotWithShape="1">
          <a:blip r:embed="rId7">
            <a:extLst>
              <a:ext uri="{28A0092B-C50C-407E-A947-70E740481C1C}">
                <a14:useLocalDpi xmlns:a14="http://schemas.microsoft.com/office/drawing/2010/main" val="0"/>
              </a:ext>
            </a:extLst>
          </a:blip>
          <a:srcRect/>
          <a:stretch/>
        </p:blipFill>
        <p:spPr>
          <a:xfrm>
            <a:off x="4939131" y="3199691"/>
            <a:ext cx="721709" cy="652314"/>
          </a:xfrm>
          <a:prstGeom prst="rect">
            <a:avLst/>
          </a:prstGeom>
        </p:spPr>
      </p:pic>
      <p:sp>
        <p:nvSpPr>
          <p:cNvPr id="14" name="TextBox 13">
            <a:extLst>
              <a:ext uri="{FF2B5EF4-FFF2-40B4-BE49-F238E27FC236}">
                <a16:creationId xmlns:a16="http://schemas.microsoft.com/office/drawing/2014/main" id="{3DB2A791-D990-E3F9-7FEA-6EF08B354958}"/>
              </a:ext>
            </a:extLst>
          </p:cNvPr>
          <p:cNvSpPr txBox="1"/>
          <p:nvPr/>
        </p:nvSpPr>
        <p:spPr>
          <a:xfrm>
            <a:off x="1311163" y="3097264"/>
            <a:ext cx="2376469"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The </a:t>
            </a:r>
            <a:r>
              <a:rPr kumimoji="0" lang="en-US" sz="2400" b="1" i="0" u="none" strike="noStrike" kern="120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voices</a:t>
            </a:r>
            <a:br>
              <a:rPr kumimoji="0" lang="en-US" sz="2400" b="1" i="0" u="none" strike="noStrike" kern="120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br>
            <a:r>
              <a:rPr kumimoji="0" lang="en-US" sz="2400" b="1" i="0" u="none" strike="noStrike" kern="120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of our clients</a:t>
            </a:r>
          </a:p>
        </p:txBody>
      </p:sp>
      <p:sp>
        <p:nvSpPr>
          <p:cNvPr id="17" name="TextBox 16">
            <a:extLst>
              <a:ext uri="{FF2B5EF4-FFF2-40B4-BE49-F238E27FC236}">
                <a16:creationId xmlns:a16="http://schemas.microsoft.com/office/drawing/2014/main" id="{46EA4B93-163A-4B30-A0C1-C787AB8326F9}"/>
              </a:ext>
            </a:extLst>
          </p:cNvPr>
          <p:cNvSpPr txBox="1"/>
          <p:nvPr/>
        </p:nvSpPr>
        <p:spPr>
          <a:xfrm>
            <a:off x="5837108" y="3097264"/>
            <a:ext cx="2933257"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The </a:t>
            </a:r>
            <a:r>
              <a:rPr kumimoji="0" lang="en-US" sz="2400" b="1" i="0" u="none" strike="noStrike" kern="120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voices</a:t>
            </a:r>
            <a:br>
              <a:rPr kumimoji="0" lang="en-US" sz="2400" b="1" i="0" u="none" strike="noStrike" kern="120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br>
            <a:r>
              <a:rPr kumimoji="0" lang="en-US" sz="2400" b="1" i="0" u="none" strike="noStrike" kern="120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of our people</a:t>
            </a:r>
            <a:endParaRPr kumimoji="0" lang="en-US" sz="2400" b="0" i="0" u="none" strike="noStrike" kern="120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endParaRPr>
          </a:p>
        </p:txBody>
      </p:sp>
      <p:sp>
        <p:nvSpPr>
          <p:cNvPr id="12" name="Title 2">
            <a:extLst>
              <a:ext uri="{FF2B5EF4-FFF2-40B4-BE49-F238E27FC236}">
                <a16:creationId xmlns:a16="http://schemas.microsoft.com/office/drawing/2014/main" id="{22F8502F-7884-211C-0556-99D442660793}"/>
              </a:ext>
            </a:extLst>
          </p:cNvPr>
          <p:cNvSpPr txBox="1">
            <a:spLocks/>
          </p:cNvSpPr>
          <p:nvPr/>
        </p:nvSpPr>
        <p:spPr bwMode="auto">
          <a:xfrm>
            <a:off x="538032" y="144837"/>
            <a:ext cx="3811681" cy="213587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defPPr>
              <a:defRPr lang="en-US"/>
            </a:defPPr>
            <a:lvl1pPr marL="0" algn="l" defTabSz="685800" rtl="0" eaLnBrk="1" fontAlgn="base" latinLnBrk="0" hangingPunct="1">
              <a:spcBef>
                <a:spcPct val="0"/>
              </a:spcBef>
              <a:spcAft>
                <a:spcPct val="0"/>
              </a:spcAft>
              <a:defRPr sz="1350" b="0"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algn="ctr"/>
            <a:r>
              <a:rPr lang="en-US" sz="3600">
                <a:solidFill>
                  <a:schemeClr val="accent1"/>
                </a:solidFill>
                <a:latin typeface="Georgia"/>
                <a:ea typeface="Calibri"/>
                <a:cs typeface="Calibri"/>
              </a:rPr>
              <a:t>Impeccable Client Service</a:t>
            </a:r>
            <a:r>
              <a:rPr lang="en-US" sz="2000" baseline="50000">
                <a:solidFill>
                  <a:schemeClr val="accent1"/>
                </a:solidFill>
                <a:latin typeface="Calibri"/>
                <a:ea typeface="Calibri"/>
                <a:cs typeface="Calibri"/>
              </a:rPr>
              <a:t>™</a:t>
            </a:r>
            <a:endParaRPr lang="en-US" sz="1050" baseline="50000">
              <a:solidFill>
                <a:schemeClr val="accent1"/>
              </a:solidFill>
              <a:latin typeface="Calibri"/>
              <a:ea typeface="Calibri"/>
              <a:cs typeface="Calibri"/>
            </a:endParaRPr>
          </a:p>
        </p:txBody>
      </p:sp>
    </p:spTree>
    <p:custDataLst>
      <p:custData r:id="rId1"/>
      <p:custData r:id="rId2"/>
    </p:custDataLst>
    <p:extLst>
      <p:ext uri="{BB962C8B-B14F-4D97-AF65-F5344CB8AC3E}">
        <p14:creationId xmlns:p14="http://schemas.microsoft.com/office/powerpoint/2010/main" val="785161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937376" y="4909216"/>
            <a:ext cx="50165" cy="74930"/>
          </a:xfrm>
          <a:custGeom>
            <a:avLst/>
            <a:gdLst/>
            <a:ahLst/>
            <a:cxnLst/>
            <a:rect l="l" t="t" r="r" b="b"/>
            <a:pathLst>
              <a:path w="50165" h="74929">
                <a:moveTo>
                  <a:pt x="5016" y="60883"/>
                </a:moveTo>
                <a:lnTo>
                  <a:pt x="4241" y="60883"/>
                </a:lnTo>
                <a:lnTo>
                  <a:pt x="3949" y="60959"/>
                </a:lnTo>
                <a:lnTo>
                  <a:pt x="2768" y="68960"/>
                </a:lnTo>
                <a:lnTo>
                  <a:pt x="3136" y="70446"/>
                </a:lnTo>
                <a:lnTo>
                  <a:pt x="16649" y="74790"/>
                </a:lnTo>
                <a:lnTo>
                  <a:pt x="22783" y="74790"/>
                </a:lnTo>
                <a:lnTo>
                  <a:pt x="42925" y="63461"/>
                </a:lnTo>
                <a:lnTo>
                  <a:pt x="16586" y="63461"/>
                </a:lnTo>
                <a:lnTo>
                  <a:pt x="14935" y="63322"/>
                </a:lnTo>
                <a:lnTo>
                  <a:pt x="11963" y="62801"/>
                </a:lnTo>
                <a:lnTo>
                  <a:pt x="10629" y="62509"/>
                </a:lnTo>
                <a:lnTo>
                  <a:pt x="7289" y="61544"/>
                </a:lnTo>
                <a:lnTo>
                  <a:pt x="5651" y="61023"/>
                </a:lnTo>
                <a:lnTo>
                  <a:pt x="5016" y="60883"/>
                </a:lnTo>
                <a:close/>
              </a:path>
              <a:path w="50165" h="74929">
                <a:moveTo>
                  <a:pt x="49423" y="42811"/>
                </a:moveTo>
                <a:lnTo>
                  <a:pt x="35598" y="42811"/>
                </a:lnTo>
                <a:lnTo>
                  <a:pt x="35551" y="44818"/>
                </a:lnTo>
                <a:lnTo>
                  <a:pt x="35431" y="46316"/>
                </a:lnTo>
                <a:lnTo>
                  <a:pt x="21539" y="63461"/>
                </a:lnTo>
                <a:lnTo>
                  <a:pt x="42925" y="63461"/>
                </a:lnTo>
                <a:lnTo>
                  <a:pt x="45694" y="58343"/>
                </a:lnTo>
                <a:lnTo>
                  <a:pt x="46850" y="55473"/>
                </a:lnTo>
                <a:lnTo>
                  <a:pt x="48526" y="49441"/>
                </a:lnTo>
                <a:lnTo>
                  <a:pt x="49090" y="46316"/>
                </a:lnTo>
                <a:lnTo>
                  <a:pt x="49423" y="42811"/>
                </a:lnTo>
                <a:close/>
              </a:path>
              <a:path w="50165" h="74929">
                <a:moveTo>
                  <a:pt x="28676" y="0"/>
                </a:moveTo>
                <a:lnTo>
                  <a:pt x="21170" y="0"/>
                </a:lnTo>
                <a:lnTo>
                  <a:pt x="17500" y="609"/>
                </a:lnTo>
                <a:lnTo>
                  <a:pt x="0" y="21221"/>
                </a:lnTo>
                <a:lnTo>
                  <a:pt x="0" y="28257"/>
                </a:lnTo>
                <a:lnTo>
                  <a:pt x="17259" y="46824"/>
                </a:lnTo>
                <a:lnTo>
                  <a:pt x="24218" y="46824"/>
                </a:lnTo>
                <a:lnTo>
                  <a:pt x="26987" y="46418"/>
                </a:lnTo>
                <a:lnTo>
                  <a:pt x="31826" y="44818"/>
                </a:lnTo>
                <a:lnTo>
                  <a:pt x="33896" y="43891"/>
                </a:lnTo>
                <a:lnTo>
                  <a:pt x="35598" y="42811"/>
                </a:lnTo>
                <a:lnTo>
                  <a:pt x="49423" y="42811"/>
                </a:lnTo>
                <a:lnTo>
                  <a:pt x="49682" y="40081"/>
                </a:lnTo>
                <a:lnTo>
                  <a:pt x="49733" y="39065"/>
                </a:lnTo>
                <a:lnTo>
                  <a:pt x="49834" y="35661"/>
                </a:lnTo>
                <a:lnTo>
                  <a:pt x="22301" y="35661"/>
                </a:lnTo>
                <a:lnTo>
                  <a:pt x="20815" y="35420"/>
                </a:lnTo>
                <a:lnTo>
                  <a:pt x="14389" y="25742"/>
                </a:lnTo>
                <a:lnTo>
                  <a:pt x="14483" y="21221"/>
                </a:lnTo>
                <a:lnTo>
                  <a:pt x="22809" y="11277"/>
                </a:lnTo>
                <a:lnTo>
                  <a:pt x="45986" y="11277"/>
                </a:lnTo>
                <a:lnTo>
                  <a:pt x="43903" y="7734"/>
                </a:lnTo>
                <a:lnTo>
                  <a:pt x="42405" y="5968"/>
                </a:lnTo>
                <a:lnTo>
                  <a:pt x="38798" y="3073"/>
                </a:lnTo>
                <a:lnTo>
                  <a:pt x="36639" y="1955"/>
                </a:lnTo>
                <a:lnTo>
                  <a:pt x="31610" y="393"/>
                </a:lnTo>
                <a:lnTo>
                  <a:pt x="28676" y="0"/>
                </a:lnTo>
                <a:close/>
              </a:path>
              <a:path w="50165" h="74929">
                <a:moveTo>
                  <a:pt x="45986" y="11277"/>
                </a:moveTo>
                <a:lnTo>
                  <a:pt x="26339" y="11277"/>
                </a:lnTo>
                <a:lnTo>
                  <a:pt x="27901" y="11607"/>
                </a:lnTo>
                <a:lnTo>
                  <a:pt x="30581" y="12941"/>
                </a:lnTo>
                <a:lnTo>
                  <a:pt x="35267" y="32092"/>
                </a:lnTo>
                <a:lnTo>
                  <a:pt x="33781" y="33172"/>
                </a:lnTo>
                <a:lnTo>
                  <a:pt x="32080" y="34035"/>
                </a:lnTo>
                <a:lnTo>
                  <a:pt x="28244" y="35331"/>
                </a:lnTo>
                <a:lnTo>
                  <a:pt x="26212" y="35661"/>
                </a:lnTo>
                <a:lnTo>
                  <a:pt x="49834" y="35661"/>
                </a:lnTo>
                <a:lnTo>
                  <a:pt x="46314" y="11836"/>
                </a:lnTo>
                <a:lnTo>
                  <a:pt x="45986" y="11277"/>
                </a:lnTo>
                <a:close/>
              </a:path>
            </a:pathLst>
          </a:custGeom>
          <a:solidFill>
            <a:srgbClr val="FFFFFF">
              <a:alpha val="50195"/>
            </a:srgbClr>
          </a:solidFill>
        </p:spPr>
        <p:txBody>
          <a:bodyPr wrap="square" lIns="0" tIns="0" rIns="0" bIns="0" rtlCol="0"/>
          <a:lstStyle/>
          <a:p>
            <a:endParaRPr/>
          </a:p>
        </p:txBody>
      </p:sp>
      <p:graphicFrame>
        <p:nvGraphicFramePr>
          <p:cNvPr id="4" name="object 4"/>
          <p:cNvGraphicFramePr>
            <a:graphicFrameLocks noGrp="1"/>
          </p:cNvGraphicFramePr>
          <p:nvPr/>
        </p:nvGraphicFramePr>
        <p:xfrm>
          <a:off x="310147" y="649317"/>
          <a:ext cx="8323314" cy="3156865"/>
        </p:xfrm>
        <a:graphic>
          <a:graphicData uri="http://schemas.openxmlformats.org/drawingml/2006/table">
            <a:tbl>
              <a:tblPr firstRow="1" bandRow="1">
                <a:tableStyleId>{2D5ABB26-0587-4C30-8999-92F81FD0307C}</a:tableStyleId>
              </a:tblPr>
              <a:tblGrid>
                <a:gridCol w="729116">
                  <a:extLst>
                    <a:ext uri="{9D8B030D-6E8A-4147-A177-3AD203B41FA5}">
                      <a16:colId xmlns:a16="http://schemas.microsoft.com/office/drawing/2014/main" val="20000"/>
                    </a:ext>
                  </a:extLst>
                </a:gridCol>
                <a:gridCol w="1099684">
                  <a:extLst>
                    <a:ext uri="{9D8B030D-6E8A-4147-A177-3AD203B41FA5}">
                      <a16:colId xmlns:a16="http://schemas.microsoft.com/office/drawing/2014/main" val="20001"/>
                    </a:ext>
                  </a:extLst>
                </a:gridCol>
                <a:gridCol w="1261979">
                  <a:extLst>
                    <a:ext uri="{9D8B030D-6E8A-4147-A177-3AD203B41FA5}">
                      <a16:colId xmlns:a16="http://schemas.microsoft.com/office/drawing/2014/main" val="20002"/>
                    </a:ext>
                  </a:extLst>
                </a:gridCol>
                <a:gridCol w="1211041">
                  <a:extLst>
                    <a:ext uri="{9D8B030D-6E8A-4147-A177-3AD203B41FA5}">
                      <a16:colId xmlns:a16="http://schemas.microsoft.com/office/drawing/2014/main" val="20003"/>
                    </a:ext>
                  </a:extLst>
                </a:gridCol>
                <a:gridCol w="1067242">
                  <a:extLst>
                    <a:ext uri="{9D8B030D-6E8A-4147-A177-3AD203B41FA5}">
                      <a16:colId xmlns:a16="http://schemas.microsoft.com/office/drawing/2014/main" val="20004"/>
                    </a:ext>
                  </a:extLst>
                </a:gridCol>
                <a:gridCol w="657359">
                  <a:extLst>
                    <a:ext uri="{9D8B030D-6E8A-4147-A177-3AD203B41FA5}">
                      <a16:colId xmlns:a16="http://schemas.microsoft.com/office/drawing/2014/main" val="20005"/>
                    </a:ext>
                  </a:extLst>
                </a:gridCol>
                <a:gridCol w="580024">
                  <a:extLst>
                    <a:ext uri="{9D8B030D-6E8A-4147-A177-3AD203B41FA5}">
                      <a16:colId xmlns:a16="http://schemas.microsoft.com/office/drawing/2014/main" val="20006"/>
                    </a:ext>
                  </a:extLst>
                </a:gridCol>
                <a:gridCol w="708437">
                  <a:extLst>
                    <a:ext uri="{9D8B030D-6E8A-4147-A177-3AD203B41FA5}">
                      <a16:colId xmlns:a16="http://schemas.microsoft.com/office/drawing/2014/main" val="20007"/>
                    </a:ext>
                  </a:extLst>
                </a:gridCol>
                <a:gridCol w="1008432">
                  <a:extLst>
                    <a:ext uri="{9D8B030D-6E8A-4147-A177-3AD203B41FA5}">
                      <a16:colId xmlns:a16="http://schemas.microsoft.com/office/drawing/2014/main" val="20008"/>
                    </a:ext>
                  </a:extLst>
                </a:gridCol>
              </a:tblGrid>
              <a:tr h="441725">
                <a:tc>
                  <a:txBody>
                    <a:bodyPr/>
                    <a:lstStyle/>
                    <a:p>
                      <a:pPr algn="ctr">
                        <a:lnSpc>
                          <a:spcPct val="100000"/>
                        </a:lnSpc>
                        <a:spcBef>
                          <a:spcPts val="15"/>
                        </a:spcBef>
                      </a:pPr>
                      <a:endParaRPr sz="1100">
                        <a:latin typeface="Georgia" panose="02040502050405020303" pitchFamily="18" charset="0"/>
                        <a:cs typeface="Times New Roman"/>
                      </a:endParaRPr>
                    </a:p>
                    <a:p>
                      <a:pPr marL="12065" algn="ctr">
                        <a:lnSpc>
                          <a:spcPct val="100000"/>
                        </a:lnSpc>
                      </a:pPr>
                      <a:r>
                        <a:rPr sz="1100" b="1">
                          <a:solidFill>
                            <a:srgbClr val="414142"/>
                          </a:solidFill>
                          <a:latin typeface="Georgia" panose="02040502050405020303" pitchFamily="18" charset="0"/>
                          <a:cs typeface="Georgia"/>
                        </a:rPr>
                        <a:t>Rank</a:t>
                      </a:r>
                      <a:endParaRPr sz="1100">
                        <a:latin typeface="Georgia" panose="02040502050405020303" pitchFamily="18" charset="0"/>
                        <a:cs typeface="Georgia"/>
                      </a:endParaRPr>
                    </a:p>
                  </a:txBody>
                  <a:tcPr marL="0" marR="0" marT="1905" marB="0" anchor="ctr">
                    <a:noFill/>
                  </a:tcPr>
                </a:tc>
                <a:tc>
                  <a:txBody>
                    <a:bodyPr/>
                    <a:lstStyle/>
                    <a:p>
                      <a:pPr algn="ctr">
                        <a:lnSpc>
                          <a:spcPct val="100000"/>
                        </a:lnSpc>
                        <a:spcBef>
                          <a:spcPts val="15"/>
                        </a:spcBef>
                      </a:pPr>
                      <a:endParaRPr sz="1100">
                        <a:latin typeface="Georgia" panose="02040502050405020303" pitchFamily="18" charset="0"/>
                        <a:cs typeface="Times New Roman"/>
                      </a:endParaRPr>
                    </a:p>
                    <a:p>
                      <a:pPr marL="34925" algn="l">
                        <a:lnSpc>
                          <a:spcPct val="100000"/>
                        </a:lnSpc>
                      </a:pPr>
                      <a:r>
                        <a:rPr sz="1100" b="1">
                          <a:solidFill>
                            <a:srgbClr val="414142"/>
                          </a:solidFill>
                          <a:latin typeface="Georgia" panose="02040502050405020303" pitchFamily="18" charset="0"/>
                          <a:cs typeface="Georgia"/>
                        </a:rPr>
                        <a:t>Firm</a:t>
                      </a:r>
                      <a:endParaRPr sz="1100">
                        <a:latin typeface="Georgia" panose="02040502050405020303" pitchFamily="18" charset="0"/>
                        <a:cs typeface="Georgia"/>
                      </a:endParaRPr>
                    </a:p>
                  </a:txBody>
                  <a:tcPr marL="0" marR="0" marT="1905" marB="0" anchor="ctr">
                    <a:noFill/>
                  </a:tcPr>
                </a:tc>
                <a:tc>
                  <a:txBody>
                    <a:bodyPr/>
                    <a:lstStyle/>
                    <a:p>
                      <a:pPr algn="ctr">
                        <a:lnSpc>
                          <a:spcPct val="100000"/>
                        </a:lnSpc>
                        <a:spcBef>
                          <a:spcPts val="15"/>
                        </a:spcBef>
                      </a:pPr>
                      <a:endParaRPr sz="1100">
                        <a:latin typeface="Georgia" panose="02040502050405020303" pitchFamily="18" charset="0"/>
                        <a:cs typeface="Times New Roman"/>
                      </a:endParaRPr>
                    </a:p>
                    <a:p>
                      <a:pPr marL="67945" algn="l">
                        <a:lnSpc>
                          <a:spcPct val="100000"/>
                        </a:lnSpc>
                      </a:pPr>
                      <a:r>
                        <a:rPr sz="1100" b="1" spc="-5">
                          <a:solidFill>
                            <a:srgbClr val="414142"/>
                          </a:solidFill>
                          <a:latin typeface="Georgia" panose="02040502050405020303" pitchFamily="18" charset="0"/>
                          <a:cs typeface="Georgia"/>
                        </a:rPr>
                        <a:t>Headquarters</a:t>
                      </a:r>
                      <a:endParaRPr sz="1100">
                        <a:latin typeface="Georgia" panose="02040502050405020303" pitchFamily="18" charset="0"/>
                        <a:cs typeface="Georgia"/>
                      </a:endParaRPr>
                    </a:p>
                  </a:txBody>
                  <a:tcPr marL="0" marR="0" marT="1905" marB="0" anchor="ctr">
                    <a:noFill/>
                  </a:tcPr>
                </a:tc>
                <a:tc>
                  <a:txBody>
                    <a:bodyPr/>
                    <a:lstStyle/>
                    <a:p>
                      <a:pPr algn="ctr">
                        <a:lnSpc>
                          <a:spcPct val="100000"/>
                        </a:lnSpc>
                        <a:spcBef>
                          <a:spcPts val="15"/>
                        </a:spcBef>
                      </a:pPr>
                      <a:endParaRPr sz="1100">
                        <a:latin typeface="Georgia" panose="02040502050405020303" pitchFamily="18" charset="0"/>
                        <a:cs typeface="Times New Roman"/>
                      </a:endParaRPr>
                    </a:p>
                    <a:p>
                      <a:pPr marL="61594" algn="l">
                        <a:lnSpc>
                          <a:spcPct val="100000"/>
                        </a:lnSpc>
                      </a:pPr>
                      <a:r>
                        <a:rPr sz="1100" b="1">
                          <a:solidFill>
                            <a:srgbClr val="414142"/>
                          </a:solidFill>
                          <a:latin typeface="Georgia" panose="02040502050405020303" pitchFamily="18" charset="0"/>
                          <a:cs typeface="Georgia"/>
                        </a:rPr>
                        <a:t>Chief</a:t>
                      </a:r>
                      <a:r>
                        <a:rPr sz="1100" b="1" spc="-60">
                          <a:solidFill>
                            <a:srgbClr val="414142"/>
                          </a:solidFill>
                          <a:latin typeface="Georgia" panose="02040502050405020303" pitchFamily="18" charset="0"/>
                          <a:cs typeface="Georgia"/>
                        </a:rPr>
                        <a:t> </a:t>
                      </a:r>
                      <a:r>
                        <a:rPr sz="1100" b="1">
                          <a:solidFill>
                            <a:srgbClr val="414142"/>
                          </a:solidFill>
                          <a:latin typeface="Georgia" panose="02040502050405020303" pitchFamily="18" charset="0"/>
                          <a:cs typeface="Georgia"/>
                        </a:rPr>
                        <a:t>executive</a:t>
                      </a:r>
                      <a:endParaRPr sz="1100">
                        <a:latin typeface="Georgia" panose="02040502050405020303" pitchFamily="18" charset="0"/>
                        <a:cs typeface="Georgia"/>
                      </a:endParaRPr>
                    </a:p>
                  </a:txBody>
                  <a:tcPr marL="0" marR="0" marT="1905" marB="0" anchor="ctr">
                    <a:noFill/>
                  </a:tcPr>
                </a:tc>
                <a:tc>
                  <a:txBody>
                    <a:bodyPr/>
                    <a:lstStyle/>
                    <a:p>
                      <a:pPr marL="69215" marR="159385" algn="ctr">
                        <a:lnSpc>
                          <a:spcPct val="100000"/>
                        </a:lnSpc>
                        <a:spcBef>
                          <a:spcPts val="395"/>
                        </a:spcBef>
                      </a:pPr>
                      <a:r>
                        <a:rPr sz="1100" b="1">
                          <a:solidFill>
                            <a:srgbClr val="414142"/>
                          </a:solidFill>
                          <a:latin typeface="Georgia" panose="02040502050405020303" pitchFamily="18" charset="0"/>
                          <a:cs typeface="Georgia"/>
                        </a:rPr>
                        <a:t>Re</a:t>
                      </a:r>
                      <a:r>
                        <a:rPr sz="1100" b="1" spc="5">
                          <a:solidFill>
                            <a:srgbClr val="414142"/>
                          </a:solidFill>
                          <a:latin typeface="Georgia" panose="02040502050405020303" pitchFamily="18" charset="0"/>
                          <a:cs typeface="Georgia"/>
                        </a:rPr>
                        <a:t>v</a:t>
                      </a:r>
                      <a:r>
                        <a:rPr sz="1100" b="1">
                          <a:solidFill>
                            <a:srgbClr val="414142"/>
                          </a:solidFill>
                          <a:latin typeface="Georgia" panose="02040502050405020303" pitchFamily="18" charset="0"/>
                          <a:cs typeface="Georgia"/>
                        </a:rPr>
                        <a:t>enues  (in</a:t>
                      </a:r>
                      <a:r>
                        <a:rPr sz="1100" b="1" spc="-55">
                          <a:solidFill>
                            <a:srgbClr val="414142"/>
                          </a:solidFill>
                          <a:latin typeface="Georgia" panose="02040502050405020303" pitchFamily="18" charset="0"/>
                          <a:cs typeface="Georgia"/>
                        </a:rPr>
                        <a:t> </a:t>
                      </a:r>
                      <a:r>
                        <a:rPr sz="1100" b="1" spc="-5">
                          <a:solidFill>
                            <a:srgbClr val="414142"/>
                          </a:solidFill>
                          <a:latin typeface="Georgia" panose="02040502050405020303" pitchFamily="18" charset="0"/>
                          <a:cs typeface="Georgia"/>
                        </a:rPr>
                        <a:t>$mn)</a:t>
                      </a:r>
                      <a:endParaRPr sz="1100">
                        <a:latin typeface="Georgia" panose="02040502050405020303" pitchFamily="18" charset="0"/>
                        <a:cs typeface="Georgia"/>
                      </a:endParaRPr>
                    </a:p>
                  </a:txBody>
                  <a:tcPr marL="0" marR="0" marT="50165" marB="0" anchor="ctr">
                    <a:noFill/>
                  </a:tcPr>
                </a:tc>
                <a:tc>
                  <a:txBody>
                    <a:bodyPr/>
                    <a:lstStyle/>
                    <a:p>
                      <a:pPr algn="ctr">
                        <a:lnSpc>
                          <a:spcPct val="100000"/>
                        </a:lnSpc>
                        <a:spcBef>
                          <a:spcPts val="15"/>
                        </a:spcBef>
                      </a:pPr>
                      <a:endParaRPr sz="1100">
                        <a:latin typeface="Georgia" panose="02040502050405020303" pitchFamily="18" charset="0"/>
                        <a:cs typeface="Times New Roman"/>
                      </a:endParaRPr>
                    </a:p>
                    <a:p>
                      <a:pPr algn="ctr">
                        <a:lnSpc>
                          <a:spcPct val="100000"/>
                        </a:lnSpc>
                      </a:pPr>
                      <a:r>
                        <a:rPr sz="1100" b="1">
                          <a:solidFill>
                            <a:srgbClr val="414142"/>
                          </a:solidFill>
                          <a:latin typeface="Georgia" panose="02040502050405020303" pitchFamily="18" charset="0"/>
                          <a:cs typeface="Georgia"/>
                        </a:rPr>
                        <a:t>%</a:t>
                      </a:r>
                      <a:r>
                        <a:rPr sz="1100" b="1" spc="-55">
                          <a:solidFill>
                            <a:srgbClr val="414142"/>
                          </a:solidFill>
                          <a:latin typeface="Georgia" panose="02040502050405020303" pitchFamily="18" charset="0"/>
                          <a:cs typeface="Georgia"/>
                        </a:rPr>
                        <a:t> </a:t>
                      </a:r>
                      <a:r>
                        <a:rPr sz="1100" b="1" spc="-5">
                          <a:solidFill>
                            <a:srgbClr val="414142"/>
                          </a:solidFill>
                          <a:latin typeface="Georgia" panose="02040502050405020303" pitchFamily="18" charset="0"/>
                          <a:cs typeface="Georgia"/>
                        </a:rPr>
                        <a:t>chg.</a:t>
                      </a:r>
                      <a:endParaRPr sz="1100">
                        <a:latin typeface="Georgia" panose="02040502050405020303" pitchFamily="18" charset="0"/>
                        <a:cs typeface="Georgia"/>
                      </a:endParaRPr>
                    </a:p>
                  </a:txBody>
                  <a:tcPr marL="0" marR="0" marT="1905" marB="0" anchor="ctr">
                    <a:noFill/>
                  </a:tcPr>
                </a:tc>
                <a:tc>
                  <a:txBody>
                    <a:bodyPr/>
                    <a:lstStyle/>
                    <a:p>
                      <a:pPr algn="ctr">
                        <a:lnSpc>
                          <a:spcPct val="100000"/>
                        </a:lnSpc>
                        <a:spcBef>
                          <a:spcPts val="15"/>
                        </a:spcBef>
                      </a:pPr>
                      <a:endParaRPr sz="1100">
                        <a:latin typeface="Georgia" panose="02040502050405020303" pitchFamily="18" charset="0"/>
                        <a:cs typeface="Times New Roman"/>
                      </a:endParaRPr>
                    </a:p>
                    <a:p>
                      <a:pPr marL="3810" algn="ctr">
                        <a:lnSpc>
                          <a:spcPct val="100000"/>
                        </a:lnSpc>
                      </a:pPr>
                      <a:r>
                        <a:rPr sz="1100" b="1" spc="-5">
                          <a:solidFill>
                            <a:srgbClr val="414142"/>
                          </a:solidFill>
                          <a:latin typeface="Georgia" panose="02040502050405020303" pitchFamily="18" charset="0"/>
                          <a:cs typeface="Georgia"/>
                        </a:rPr>
                        <a:t>Offices</a:t>
                      </a:r>
                      <a:endParaRPr sz="1100">
                        <a:latin typeface="Georgia" panose="02040502050405020303" pitchFamily="18" charset="0"/>
                        <a:cs typeface="Georgia"/>
                      </a:endParaRPr>
                    </a:p>
                  </a:txBody>
                  <a:tcPr marL="0" marR="0" marT="1905" marB="0" anchor="ctr">
                    <a:noFill/>
                  </a:tcPr>
                </a:tc>
                <a:tc>
                  <a:txBody>
                    <a:bodyPr/>
                    <a:lstStyle/>
                    <a:p>
                      <a:pPr algn="ctr">
                        <a:lnSpc>
                          <a:spcPct val="100000"/>
                        </a:lnSpc>
                        <a:spcBef>
                          <a:spcPts val="15"/>
                        </a:spcBef>
                      </a:pPr>
                      <a:endParaRPr sz="1100">
                        <a:latin typeface="Georgia" panose="02040502050405020303" pitchFamily="18" charset="0"/>
                        <a:cs typeface="Times New Roman"/>
                      </a:endParaRPr>
                    </a:p>
                    <a:p>
                      <a:pPr marL="55244" algn="ctr">
                        <a:lnSpc>
                          <a:spcPct val="100000"/>
                        </a:lnSpc>
                      </a:pPr>
                      <a:r>
                        <a:rPr sz="1100" b="1">
                          <a:solidFill>
                            <a:srgbClr val="414142"/>
                          </a:solidFill>
                          <a:latin typeface="Georgia" panose="02040502050405020303" pitchFamily="18" charset="0"/>
                          <a:cs typeface="Georgia"/>
                        </a:rPr>
                        <a:t>Partners</a:t>
                      </a:r>
                      <a:endParaRPr sz="1100">
                        <a:latin typeface="Georgia" panose="02040502050405020303" pitchFamily="18" charset="0"/>
                        <a:cs typeface="Georgia"/>
                      </a:endParaRPr>
                    </a:p>
                  </a:txBody>
                  <a:tcPr marL="0" marR="0" marT="1905" marB="0" anchor="ctr">
                    <a:noFill/>
                  </a:tcPr>
                </a:tc>
                <a:tc>
                  <a:txBody>
                    <a:bodyPr/>
                    <a:lstStyle/>
                    <a:p>
                      <a:pPr marL="64769" marR="140335" algn="ctr">
                        <a:lnSpc>
                          <a:spcPct val="100000"/>
                        </a:lnSpc>
                        <a:spcBef>
                          <a:spcPts val="395"/>
                        </a:spcBef>
                      </a:pPr>
                      <a:r>
                        <a:rPr sz="1100" b="1" spc="-5">
                          <a:solidFill>
                            <a:srgbClr val="414142"/>
                          </a:solidFill>
                          <a:latin typeface="Georgia" panose="02040502050405020303" pitchFamily="18" charset="0"/>
                          <a:cs typeface="Georgia"/>
                        </a:rPr>
                        <a:t>Total </a:t>
                      </a:r>
                      <a:r>
                        <a:rPr sz="1100" b="1">
                          <a:solidFill>
                            <a:srgbClr val="414142"/>
                          </a:solidFill>
                          <a:latin typeface="Georgia" panose="02040502050405020303" pitchFamily="18" charset="0"/>
                          <a:cs typeface="Georgia"/>
                        </a:rPr>
                        <a:t> e</a:t>
                      </a:r>
                      <a:r>
                        <a:rPr sz="1100" b="1" spc="-5">
                          <a:solidFill>
                            <a:srgbClr val="414142"/>
                          </a:solidFill>
                          <a:latin typeface="Georgia" panose="02040502050405020303" pitchFamily="18" charset="0"/>
                          <a:cs typeface="Georgia"/>
                        </a:rPr>
                        <a:t>mp</a:t>
                      </a:r>
                      <a:r>
                        <a:rPr sz="1100" b="1">
                          <a:solidFill>
                            <a:srgbClr val="414142"/>
                          </a:solidFill>
                          <a:latin typeface="Georgia" panose="02040502050405020303" pitchFamily="18" charset="0"/>
                          <a:cs typeface="Georgia"/>
                        </a:rPr>
                        <a:t>lo</a:t>
                      </a:r>
                      <a:r>
                        <a:rPr sz="1100" b="1" spc="-5">
                          <a:solidFill>
                            <a:srgbClr val="414142"/>
                          </a:solidFill>
                          <a:latin typeface="Georgia" panose="02040502050405020303" pitchFamily="18" charset="0"/>
                          <a:cs typeface="Georgia"/>
                        </a:rPr>
                        <a:t>y</a:t>
                      </a:r>
                      <a:r>
                        <a:rPr sz="1100" b="1">
                          <a:solidFill>
                            <a:srgbClr val="414142"/>
                          </a:solidFill>
                          <a:latin typeface="Georgia" panose="02040502050405020303" pitchFamily="18" charset="0"/>
                          <a:cs typeface="Georgia"/>
                        </a:rPr>
                        <a:t>ees</a:t>
                      </a:r>
                      <a:endParaRPr sz="1100">
                        <a:latin typeface="Georgia" panose="02040502050405020303" pitchFamily="18" charset="0"/>
                        <a:cs typeface="Georgia"/>
                      </a:endParaRPr>
                    </a:p>
                  </a:txBody>
                  <a:tcPr marL="0" marR="0" marT="50165" marB="0" anchor="ctr">
                    <a:noFill/>
                  </a:tcPr>
                </a:tc>
                <a:extLst>
                  <a:ext uri="{0D108BD9-81ED-4DB2-BD59-A6C34878D82A}">
                    <a16:rowId xmlns:a16="http://schemas.microsoft.com/office/drawing/2014/main" val="10000"/>
                  </a:ext>
                </a:extLst>
              </a:tr>
              <a:tr h="277551">
                <a:tc>
                  <a:txBody>
                    <a:bodyPr/>
                    <a:lstStyle/>
                    <a:p>
                      <a:pPr marL="12065" algn="ctr">
                        <a:lnSpc>
                          <a:spcPct val="100000"/>
                        </a:lnSpc>
                        <a:spcBef>
                          <a:spcPts val="380"/>
                        </a:spcBef>
                      </a:pPr>
                      <a:r>
                        <a:rPr sz="1050">
                          <a:solidFill>
                            <a:srgbClr val="414142"/>
                          </a:solidFill>
                          <a:latin typeface="+mj-lt"/>
                          <a:cs typeface="Georgia"/>
                        </a:rPr>
                        <a:t>1</a:t>
                      </a:r>
                      <a:endParaRPr sz="1050">
                        <a:latin typeface="+mj-lt"/>
                        <a:cs typeface="Georgia"/>
                      </a:endParaRPr>
                    </a:p>
                  </a:txBody>
                  <a:tcPr marL="0" marR="0" marT="48260" marB="0">
                    <a:lnB w="12700">
                      <a:solidFill>
                        <a:srgbClr val="F1F1F1"/>
                      </a:solidFill>
                      <a:prstDash val="solid"/>
                    </a:lnB>
                  </a:tcPr>
                </a:tc>
                <a:tc>
                  <a:txBody>
                    <a:bodyPr/>
                    <a:lstStyle/>
                    <a:p>
                      <a:pPr marL="34925">
                        <a:lnSpc>
                          <a:spcPct val="100000"/>
                        </a:lnSpc>
                        <a:spcBef>
                          <a:spcPts val="380"/>
                        </a:spcBef>
                      </a:pPr>
                      <a:r>
                        <a:rPr sz="1100" spc="-5">
                          <a:solidFill>
                            <a:srgbClr val="414142"/>
                          </a:solidFill>
                          <a:latin typeface="+mj-lt"/>
                          <a:cs typeface="Georgia"/>
                        </a:rPr>
                        <a:t>Deloitte</a:t>
                      </a:r>
                      <a:r>
                        <a:rPr lang="en-US" sz="1100" spc="-5">
                          <a:solidFill>
                            <a:srgbClr val="414142"/>
                          </a:solidFill>
                          <a:latin typeface="+mj-lt"/>
                          <a:cs typeface="Georgia"/>
                        </a:rPr>
                        <a:t> </a:t>
                      </a:r>
                      <a:r>
                        <a:rPr sz="1100" spc="-7" baseline="27777">
                          <a:solidFill>
                            <a:srgbClr val="414142"/>
                          </a:solidFill>
                          <a:latin typeface="+mj-lt"/>
                          <a:cs typeface="Georgia"/>
                        </a:rPr>
                        <a:t>§</a:t>
                      </a:r>
                      <a:r>
                        <a:rPr lang="en-US" sz="1100" spc="-7" baseline="27777">
                          <a:solidFill>
                            <a:srgbClr val="414142"/>
                          </a:solidFill>
                          <a:latin typeface="+mj-lt"/>
                          <a:cs typeface="Georgia"/>
                        </a:rPr>
                        <a:t> </a:t>
                      </a:r>
                      <a:endParaRPr sz="1100" baseline="27777">
                        <a:latin typeface="+mj-lt"/>
                        <a:cs typeface="Georgia"/>
                      </a:endParaRPr>
                    </a:p>
                  </a:txBody>
                  <a:tcPr marL="0" marR="0" marT="48260" marB="0">
                    <a:lnB w="12700">
                      <a:solidFill>
                        <a:srgbClr val="F1F1F1"/>
                      </a:solidFill>
                      <a:prstDash val="solid"/>
                    </a:lnB>
                  </a:tcPr>
                </a:tc>
                <a:tc>
                  <a:txBody>
                    <a:bodyPr/>
                    <a:lstStyle/>
                    <a:p>
                      <a:pPr marL="67945">
                        <a:lnSpc>
                          <a:spcPct val="100000"/>
                        </a:lnSpc>
                        <a:spcBef>
                          <a:spcPts val="380"/>
                        </a:spcBef>
                      </a:pPr>
                      <a:r>
                        <a:rPr sz="1100">
                          <a:solidFill>
                            <a:srgbClr val="414142"/>
                          </a:solidFill>
                          <a:latin typeface="+mj-lt"/>
                          <a:cs typeface="Georgia"/>
                        </a:rPr>
                        <a:t>New</a:t>
                      </a:r>
                      <a:r>
                        <a:rPr sz="1100" spc="-30">
                          <a:solidFill>
                            <a:srgbClr val="414142"/>
                          </a:solidFill>
                          <a:latin typeface="+mj-lt"/>
                          <a:cs typeface="Georgia"/>
                        </a:rPr>
                        <a:t> </a:t>
                      </a:r>
                      <a:r>
                        <a:rPr sz="1100" spc="-5">
                          <a:solidFill>
                            <a:srgbClr val="414142"/>
                          </a:solidFill>
                          <a:latin typeface="+mj-lt"/>
                          <a:cs typeface="Georgia"/>
                        </a:rPr>
                        <a:t>York</a:t>
                      </a:r>
                      <a:r>
                        <a:rPr sz="1100" spc="-30">
                          <a:solidFill>
                            <a:srgbClr val="414142"/>
                          </a:solidFill>
                          <a:latin typeface="+mj-lt"/>
                          <a:cs typeface="Georgia"/>
                        </a:rPr>
                        <a:t> </a:t>
                      </a:r>
                      <a:r>
                        <a:rPr sz="1100" spc="-5">
                          <a:solidFill>
                            <a:srgbClr val="414142"/>
                          </a:solidFill>
                          <a:latin typeface="+mj-lt"/>
                          <a:cs typeface="Georgia"/>
                        </a:rPr>
                        <a:t>City</a:t>
                      </a:r>
                      <a:endParaRPr sz="1100">
                        <a:latin typeface="+mj-lt"/>
                        <a:cs typeface="Georgia"/>
                      </a:endParaRPr>
                    </a:p>
                  </a:txBody>
                  <a:tcPr marL="0" marR="0" marT="48260" marB="0">
                    <a:lnB w="12700">
                      <a:solidFill>
                        <a:srgbClr val="F1F1F1"/>
                      </a:solidFill>
                      <a:prstDash val="solid"/>
                    </a:lnB>
                  </a:tcPr>
                </a:tc>
                <a:tc>
                  <a:txBody>
                    <a:bodyPr/>
                    <a:lstStyle/>
                    <a:p>
                      <a:pPr marL="61594">
                        <a:lnSpc>
                          <a:spcPct val="100000"/>
                        </a:lnSpc>
                        <a:spcBef>
                          <a:spcPts val="380"/>
                        </a:spcBef>
                      </a:pPr>
                      <a:r>
                        <a:rPr lang="en-US" sz="1100" spc="-5">
                          <a:solidFill>
                            <a:srgbClr val="414142"/>
                          </a:solidFill>
                          <a:latin typeface="+mj-lt"/>
                          <a:cs typeface="Georgia"/>
                        </a:rPr>
                        <a:t>Jason Girzadas</a:t>
                      </a:r>
                      <a:endParaRPr sz="1100">
                        <a:latin typeface="+mj-lt"/>
                        <a:cs typeface="Georgia"/>
                      </a:endParaRPr>
                    </a:p>
                  </a:txBody>
                  <a:tcPr marL="0" marR="0" marT="48260" marB="0">
                    <a:lnB w="12700">
                      <a:solidFill>
                        <a:srgbClr val="F1F1F1"/>
                      </a:solidFill>
                      <a:prstDash val="solid"/>
                    </a:lnB>
                  </a:tcPr>
                </a:tc>
                <a:tc>
                  <a:txBody>
                    <a:bodyPr/>
                    <a:lstStyle/>
                    <a:p>
                      <a:pPr marR="62865" algn="r">
                        <a:lnSpc>
                          <a:spcPct val="100000"/>
                        </a:lnSpc>
                        <a:spcBef>
                          <a:spcPts val="380"/>
                        </a:spcBef>
                      </a:pPr>
                      <a:r>
                        <a:rPr sz="1100" spc="-5">
                          <a:solidFill>
                            <a:srgbClr val="414142"/>
                          </a:solidFill>
                          <a:latin typeface="+mj-lt"/>
                          <a:cs typeface="Georgia"/>
                        </a:rPr>
                        <a:t>$</a:t>
                      </a:r>
                      <a:r>
                        <a:rPr lang="en-US" sz="1100" spc="-5">
                          <a:solidFill>
                            <a:srgbClr val="414142"/>
                          </a:solidFill>
                          <a:latin typeface="+mj-lt"/>
                          <a:cs typeface="Georgia"/>
                        </a:rPr>
                        <a:t>32,669.00</a:t>
                      </a:r>
                      <a:endParaRPr sz="1100">
                        <a:latin typeface="+mj-lt"/>
                        <a:cs typeface="Georgia"/>
                      </a:endParaRPr>
                    </a:p>
                  </a:txBody>
                  <a:tcPr marL="0" marT="48260" marB="0">
                    <a:lnB w="12700">
                      <a:solidFill>
                        <a:srgbClr val="F1F1F1"/>
                      </a:solidFill>
                      <a:prstDash val="solid"/>
                    </a:lnB>
                  </a:tcPr>
                </a:tc>
                <a:tc>
                  <a:txBody>
                    <a:bodyPr/>
                    <a:lstStyle/>
                    <a:p>
                      <a:pPr marL="88265" algn="ctr">
                        <a:lnSpc>
                          <a:spcPct val="100000"/>
                        </a:lnSpc>
                        <a:spcBef>
                          <a:spcPts val="380"/>
                        </a:spcBef>
                      </a:pPr>
                      <a:r>
                        <a:rPr lang="en-US" sz="1100" spc="-5">
                          <a:solidFill>
                            <a:srgbClr val="414142"/>
                          </a:solidFill>
                          <a:latin typeface="+mj-lt"/>
                          <a:cs typeface="Georgia"/>
                        </a:rPr>
                        <a:t>16.94</a:t>
                      </a:r>
                      <a:endParaRPr sz="1100">
                        <a:latin typeface="+mj-lt"/>
                        <a:cs typeface="Georgia"/>
                      </a:endParaRPr>
                    </a:p>
                  </a:txBody>
                  <a:tcPr marL="0" marR="0" marT="48260" marB="0">
                    <a:lnB w="12700">
                      <a:solidFill>
                        <a:srgbClr val="F1F1F1"/>
                      </a:solidFill>
                      <a:prstDash val="solid"/>
                    </a:lnB>
                  </a:tcPr>
                </a:tc>
                <a:tc>
                  <a:txBody>
                    <a:bodyPr/>
                    <a:lstStyle/>
                    <a:p>
                      <a:pPr marL="91440" algn="ctr">
                        <a:lnSpc>
                          <a:spcPct val="100000"/>
                        </a:lnSpc>
                        <a:spcBef>
                          <a:spcPts val="380"/>
                        </a:spcBef>
                      </a:pPr>
                      <a:r>
                        <a:rPr lang="en-US" sz="1100" spc="-5">
                          <a:solidFill>
                            <a:srgbClr val="414142"/>
                          </a:solidFill>
                          <a:latin typeface="+mj-lt"/>
                          <a:cs typeface="Georgia"/>
                        </a:rPr>
                        <a:t>134</a:t>
                      </a:r>
                      <a:endParaRPr sz="1100">
                        <a:latin typeface="+mj-lt"/>
                        <a:cs typeface="Georgia"/>
                      </a:endParaRPr>
                    </a:p>
                  </a:txBody>
                  <a:tcPr marL="0" marR="0" marT="48260" marB="0">
                    <a:lnB w="12700">
                      <a:solidFill>
                        <a:srgbClr val="F1F1F1"/>
                      </a:solidFill>
                      <a:prstDash val="solid"/>
                    </a:lnB>
                  </a:tcPr>
                </a:tc>
                <a:tc>
                  <a:txBody>
                    <a:bodyPr/>
                    <a:lstStyle/>
                    <a:p>
                      <a:pPr marL="224790">
                        <a:lnSpc>
                          <a:spcPct val="100000"/>
                        </a:lnSpc>
                        <a:spcBef>
                          <a:spcPts val="380"/>
                        </a:spcBef>
                      </a:pPr>
                      <a:r>
                        <a:rPr lang="en-US" sz="1100" spc="-5">
                          <a:solidFill>
                            <a:srgbClr val="414142"/>
                          </a:solidFill>
                          <a:latin typeface="+mj-lt"/>
                          <a:cs typeface="Georgia"/>
                        </a:rPr>
                        <a:t>6,585</a:t>
                      </a:r>
                      <a:endParaRPr sz="1100">
                        <a:latin typeface="+mj-lt"/>
                        <a:cs typeface="Georgia"/>
                      </a:endParaRPr>
                    </a:p>
                  </a:txBody>
                  <a:tcPr marL="0" marR="0" marT="48260" marB="0">
                    <a:lnB w="12700">
                      <a:solidFill>
                        <a:srgbClr val="F1F1F1"/>
                      </a:solidFill>
                      <a:prstDash val="solid"/>
                    </a:lnB>
                  </a:tcPr>
                </a:tc>
                <a:tc>
                  <a:txBody>
                    <a:bodyPr/>
                    <a:lstStyle/>
                    <a:p>
                      <a:pPr marL="52069" algn="ctr">
                        <a:lnSpc>
                          <a:spcPct val="100000"/>
                        </a:lnSpc>
                        <a:spcBef>
                          <a:spcPts val="380"/>
                        </a:spcBef>
                      </a:pPr>
                      <a:r>
                        <a:rPr lang="en-US" sz="1100" spc="-5">
                          <a:solidFill>
                            <a:srgbClr val="414142"/>
                          </a:solidFill>
                          <a:latin typeface="+mj-lt"/>
                          <a:cs typeface="Georgia"/>
                        </a:rPr>
                        <a:t>171,100</a:t>
                      </a:r>
                      <a:endParaRPr sz="1100">
                        <a:latin typeface="+mj-lt"/>
                        <a:cs typeface="Georgia"/>
                      </a:endParaRPr>
                    </a:p>
                  </a:txBody>
                  <a:tcPr marL="0" marR="0" marT="48260" marB="0">
                    <a:lnB w="12700">
                      <a:solidFill>
                        <a:srgbClr val="F1F1F1"/>
                      </a:solidFill>
                      <a:prstDash val="solid"/>
                    </a:lnB>
                  </a:tcPr>
                </a:tc>
                <a:extLst>
                  <a:ext uri="{0D108BD9-81ED-4DB2-BD59-A6C34878D82A}">
                    <a16:rowId xmlns:a16="http://schemas.microsoft.com/office/drawing/2014/main" val="10001"/>
                  </a:ext>
                </a:extLst>
              </a:tr>
              <a:tr h="277551">
                <a:tc>
                  <a:txBody>
                    <a:bodyPr/>
                    <a:lstStyle/>
                    <a:p>
                      <a:pPr marL="11430" algn="ctr">
                        <a:lnSpc>
                          <a:spcPct val="100000"/>
                        </a:lnSpc>
                        <a:spcBef>
                          <a:spcPts val="380"/>
                        </a:spcBef>
                      </a:pPr>
                      <a:r>
                        <a:rPr sz="1050">
                          <a:solidFill>
                            <a:srgbClr val="414142"/>
                          </a:solidFill>
                          <a:latin typeface="+mj-lt"/>
                          <a:cs typeface="Georgia"/>
                        </a:rPr>
                        <a:t>2</a:t>
                      </a:r>
                      <a:endParaRPr sz="105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34925">
                        <a:lnSpc>
                          <a:spcPct val="100000"/>
                        </a:lnSpc>
                        <a:spcBef>
                          <a:spcPts val="380"/>
                        </a:spcBef>
                      </a:pPr>
                      <a:r>
                        <a:rPr sz="1100" spc="-5">
                          <a:solidFill>
                            <a:srgbClr val="414142"/>
                          </a:solidFill>
                          <a:latin typeface="+mj-lt"/>
                          <a:cs typeface="Georgia"/>
                        </a:rPr>
                        <a:t>PwC</a:t>
                      </a:r>
                      <a:r>
                        <a:rPr lang="en-US" sz="1100" spc="-5">
                          <a:solidFill>
                            <a:srgbClr val="414142"/>
                          </a:solidFill>
                          <a:latin typeface="+mj-lt"/>
                          <a:cs typeface="Georgia"/>
                        </a:rPr>
                        <a:t> </a:t>
                      </a:r>
                      <a:r>
                        <a:rPr sz="1100" spc="-7" baseline="27777">
                          <a:solidFill>
                            <a:srgbClr val="414142"/>
                          </a:solidFill>
                          <a:latin typeface="+mj-lt"/>
                          <a:cs typeface="Georgia"/>
                        </a:rPr>
                        <a:t>§</a:t>
                      </a:r>
                      <a:endParaRPr sz="1100" baseline="27777">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67945">
                        <a:lnSpc>
                          <a:spcPct val="100000"/>
                        </a:lnSpc>
                        <a:spcBef>
                          <a:spcPts val="380"/>
                        </a:spcBef>
                      </a:pPr>
                      <a:r>
                        <a:rPr sz="1100">
                          <a:solidFill>
                            <a:srgbClr val="414142"/>
                          </a:solidFill>
                          <a:latin typeface="+mj-lt"/>
                          <a:cs typeface="Georgia"/>
                        </a:rPr>
                        <a:t>New</a:t>
                      </a:r>
                      <a:r>
                        <a:rPr sz="1100" spc="-30">
                          <a:solidFill>
                            <a:srgbClr val="414142"/>
                          </a:solidFill>
                          <a:latin typeface="+mj-lt"/>
                          <a:cs typeface="Georgia"/>
                        </a:rPr>
                        <a:t> </a:t>
                      </a:r>
                      <a:r>
                        <a:rPr sz="1100" spc="-5">
                          <a:solidFill>
                            <a:srgbClr val="414142"/>
                          </a:solidFill>
                          <a:latin typeface="+mj-lt"/>
                          <a:cs typeface="Georgia"/>
                        </a:rPr>
                        <a:t>York</a:t>
                      </a:r>
                      <a:r>
                        <a:rPr sz="1100" spc="-30">
                          <a:solidFill>
                            <a:srgbClr val="414142"/>
                          </a:solidFill>
                          <a:latin typeface="+mj-lt"/>
                          <a:cs typeface="Georgia"/>
                        </a:rPr>
                        <a:t> </a:t>
                      </a:r>
                      <a:r>
                        <a:rPr sz="1100" spc="-5">
                          <a:solidFill>
                            <a:srgbClr val="414142"/>
                          </a:solidFill>
                          <a:latin typeface="+mj-lt"/>
                          <a:cs typeface="Georgia"/>
                        </a:rPr>
                        <a:t>City</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61594">
                        <a:lnSpc>
                          <a:spcPct val="100000"/>
                        </a:lnSpc>
                        <a:spcBef>
                          <a:spcPts val="380"/>
                        </a:spcBef>
                      </a:pPr>
                      <a:r>
                        <a:rPr sz="1100" spc="-5">
                          <a:solidFill>
                            <a:srgbClr val="414142"/>
                          </a:solidFill>
                          <a:latin typeface="+mj-lt"/>
                          <a:cs typeface="Georgia"/>
                        </a:rPr>
                        <a:t>Tim</a:t>
                      </a:r>
                      <a:r>
                        <a:rPr sz="1100" spc="-45">
                          <a:solidFill>
                            <a:srgbClr val="414142"/>
                          </a:solidFill>
                          <a:latin typeface="+mj-lt"/>
                          <a:cs typeface="Georgia"/>
                        </a:rPr>
                        <a:t> </a:t>
                      </a:r>
                      <a:r>
                        <a:rPr sz="1100">
                          <a:solidFill>
                            <a:srgbClr val="414142"/>
                          </a:solidFill>
                          <a:latin typeface="+mj-lt"/>
                          <a:cs typeface="Georgia"/>
                        </a:rPr>
                        <a:t>Ryan</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R="46355" algn="r">
                        <a:lnSpc>
                          <a:spcPct val="100000"/>
                        </a:lnSpc>
                        <a:spcBef>
                          <a:spcPts val="380"/>
                        </a:spcBef>
                      </a:pPr>
                      <a:r>
                        <a:rPr sz="1100" spc="-5">
                          <a:solidFill>
                            <a:srgbClr val="414142"/>
                          </a:solidFill>
                          <a:latin typeface="+mj-lt"/>
                          <a:cs typeface="Georgia"/>
                        </a:rPr>
                        <a:t>$</a:t>
                      </a:r>
                      <a:r>
                        <a:rPr lang="en-US" sz="1100" spc="-5">
                          <a:solidFill>
                            <a:srgbClr val="414142"/>
                          </a:solidFill>
                          <a:latin typeface="+mj-lt"/>
                          <a:cs typeface="Georgia"/>
                        </a:rPr>
                        <a:t>22,750.00</a:t>
                      </a:r>
                      <a:endParaRPr sz="1100">
                        <a:latin typeface="+mj-lt"/>
                        <a:cs typeface="Georgia"/>
                      </a:endParaRPr>
                    </a:p>
                  </a:txBody>
                  <a:tcPr marL="0" marT="48260" marB="0">
                    <a:lnT w="12700">
                      <a:solidFill>
                        <a:srgbClr val="F1F1F1"/>
                      </a:solidFill>
                      <a:prstDash val="solid"/>
                    </a:lnT>
                    <a:lnB w="12700">
                      <a:solidFill>
                        <a:srgbClr val="F1F1F1"/>
                      </a:solidFill>
                      <a:prstDash val="solid"/>
                    </a:lnB>
                  </a:tcPr>
                </a:tc>
                <a:tc>
                  <a:txBody>
                    <a:bodyPr/>
                    <a:lstStyle/>
                    <a:p>
                      <a:pPr marL="86360" algn="ctr">
                        <a:lnSpc>
                          <a:spcPct val="100000"/>
                        </a:lnSpc>
                        <a:spcBef>
                          <a:spcPts val="380"/>
                        </a:spcBef>
                      </a:pPr>
                      <a:r>
                        <a:rPr lang="en-US" sz="1100" spc="-5">
                          <a:solidFill>
                            <a:srgbClr val="414142"/>
                          </a:solidFill>
                          <a:latin typeface="+mj-lt"/>
                          <a:cs typeface="Georgia"/>
                        </a:rPr>
                        <a:t>9.74</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90805" algn="ctr">
                        <a:lnSpc>
                          <a:spcPct val="100000"/>
                        </a:lnSpc>
                        <a:spcBef>
                          <a:spcPts val="380"/>
                        </a:spcBef>
                      </a:pPr>
                      <a:r>
                        <a:rPr lang="en-US" sz="1100" spc="-10">
                          <a:solidFill>
                            <a:srgbClr val="414142"/>
                          </a:solidFill>
                          <a:latin typeface="+mj-lt"/>
                          <a:cs typeface="Georgia"/>
                        </a:rPr>
                        <a:t>76</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215265">
                        <a:lnSpc>
                          <a:spcPct val="100000"/>
                        </a:lnSpc>
                        <a:spcBef>
                          <a:spcPts val="380"/>
                        </a:spcBef>
                      </a:pPr>
                      <a:r>
                        <a:rPr lang="en-US" sz="1100" spc="-5">
                          <a:solidFill>
                            <a:srgbClr val="414142"/>
                          </a:solidFill>
                          <a:latin typeface="+mj-lt"/>
                          <a:cs typeface="Georgia"/>
                        </a:rPr>
                        <a:t>4,037</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50800" algn="ctr">
                        <a:lnSpc>
                          <a:spcPct val="100000"/>
                        </a:lnSpc>
                        <a:spcBef>
                          <a:spcPts val="380"/>
                        </a:spcBef>
                      </a:pPr>
                      <a:r>
                        <a:rPr lang="en-US" sz="1100" spc="-5">
                          <a:solidFill>
                            <a:srgbClr val="414142"/>
                          </a:solidFill>
                          <a:latin typeface="+mj-lt"/>
                          <a:cs typeface="Georgia"/>
                        </a:rPr>
                        <a:t>75,000</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extLst>
                  <a:ext uri="{0D108BD9-81ED-4DB2-BD59-A6C34878D82A}">
                    <a16:rowId xmlns:a16="http://schemas.microsoft.com/office/drawing/2014/main" val="10002"/>
                  </a:ext>
                </a:extLst>
              </a:tr>
              <a:tr h="277551">
                <a:tc>
                  <a:txBody>
                    <a:bodyPr/>
                    <a:lstStyle/>
                    <a:p>
                      <a:pPr marL="12065" algn="ctr">
                        <a:lnSpc>
                          <a:spcPct val="100000"/>
                        </a:lnSpc>
                        <a:spcBef>
                          <a:spcPts val="380"/>
                        </a:spcBef>
                      </a:pPr>
                      <a:r>
                        <a:rPr sz="1050">
                          <a:solidFill>
                            <a:srgbClr val="414142"/>
                          </a:solidFill>
                          <a:latin typeface="+mj-lt"/>
                          <a:cs typeface="Georgia"/>
                        </a:rPr>
                        <a:t>3</a:t>
                      </a:r>
                      <a:endParaRPr sz="105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34925">
                        <a:lnSpc>
                          <a:spcPct val="100000"/>
                        </a:lnSpc>
                        <a:spcBef>
                          <a:spcPts val="380"/>
                        </a:spcBef>
                      </a:pPr>
                      <a:r>
                        <a:rPr sz="1100" spc="-5">
                          <a:solidFill>
                            <a:srgbClr val="414142"/>
                          </a:solidFill>
                          <a:latin typeface="+mj-lt"/>
                          <a:cs typeface="Georgia"/>
                        </a:rPr>
                        <a:t>Ernst</a:t>
                      </a:r>
                      <a:r>
                        <a:rPr sz="1100" spc="-30">
                          <a:solidFill>
                            <a:srgbClr val="414142"/>
                          </a:solidFill>
                          <a:latin typeface="+mj-lt"/>
                          <a:cs typeface="Georgia"/>
                        </a:rPr>
                        <a:t> </a:t>
                      </a:r>
                      <a:r>
                        <a:rPr sz="1100">
                          <a:solidFill>
                            <a:srgbClr val="414142"/>
                          </a:solidFill>
                          <a:latin typeface="+mj-lt"/>
                          <a:cs typeface="Georgia"/>
                        </a:rPr>
                        <a:t>&amp;</a:t>
                      </a:r>
                      <a:r>
                        <a:rPr sz="1100" spc="-25">
                          <a:solidFill>
                            <a:srgbClr val="414142"/>
                          </a:solidFill>
                          <a:latin typeface="+mj-lt"/>
                          <a:cs typeface="Georgia"/>
                        </a:rPr>
                        <a:t> </a:t>
                      </a:r>
                      <a:r>
                        <a:rPr sz="1100" spc="-5">
                          <a:solidFill>
                            <a:srgbClr val="414142"/>
                          </a:solidFill>
                          <a:latin typeface="+mj-lt"/>
                          <a:cs typeface="Georgia"/>
                        </a:rPr>
                        <a:t>Young</a:t>
                      </a:r>
                      <a:r>
                        <a:rPr lang="en-US" sz="1100" spc="-5">
                          <a:solidFill>
                            <a:srgbClr val="414142"/>
                          </a:solidFill>
                          <a:latin typeface="+mj-lt"/>
                          <a:cs typeface="Georgia"/>
                        </a:rPr>
                        <a:t> </a:t>
                      </a:r>
                      <a:r>
                        <a:rPr sz="1100" spc="-7" baseline="27777">
                          <a:solidFill>
                            <a:srgbClr val="414142"/>
                          </a:solidFill>
                          <a:latin typeface="+mj-lt"/>
                          <a:cs typeface="Georgia"/>
                        </a:rPr>
                        <a:t>§</a:t>
                      </a:r>
                      <a:endParaRPr sz="1100" baseline="27777">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67945">
                        <a:lnSpc>
                          <a:spcPct val="100000"/>
                        </a:lnSpc>
                        <a:spcBef>
                          <a:spcPts val="380"/>
                        </a:spcBef>
                      </a:pPr>
                      <a:r>
                        <a:rPr sz="1100">
                          <a:solidFill>
                            <a:srgbClr val="414142"/>
                          </a:solidFill>
                          <a:latin typeface="+mj-lt"/>
                          <a:cs typeface="Georgia"/>
                        </a:rPr>
                        <a:t>New</a:t>
                      </a:r>
                      <a:r>
                        <a:rPr sz="1100" spc="-30">
                          <a:solidFill>
                            <a:srgbClr val="414142"/>
                          </a:solidFill>
                          <a:latin typeface="+mj-lt"/>
                          <a:cs typeface="Georgia"/>
                        </a:rPr>
                        <a:t> </a:t>
                      </a:r>
                      <a:r>
                        <a:rPr sz="1100" spc="-5">
                          <a:solidFill>
                            <a:srgbClr val="414142"/>
                          </a:solidFill>
                          <a:latin typeface="+mj-lt"/>
                          <a:cs typeface="Georgia"/>
                        </a:rPr>
                        <a:t>York</a:t>
                      </a:r>
                      <a:r>
                        <a:rPr sz="1100" spc="-30">
                          <a:solidFill>
                            <a:srgbClr val="414142"/>
                          </a:solidFill>
                          <a:latin typeface="+mj-lt"/>
                          <a:cs typeface="Georgia"/>
                        </a:rPr>
                        <a:t> </a:t>
                      </a:r>
                      <a:r>
                        <a:rPr sz="1100" spc="-5">
                          <a:solidFill>
                            <a:srgbClr val="414142"/>
                          </a:solidFill>
                          <a:latin typeface="+mj-lt"/>
                          <a:cs typeface="Georgia"/>
                        </a:rPr>
                        <a:t>City</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61594">
                        <a:lnSpc>
                          <a:spcPct val="100000"/>
                        </a:lnSpc>
                        <a:spcBef>
                          <a:spcPts val="380"/>
                        </a:spcBef>
                      </a:pPr>
                      <a:r>
                        <a:rPr lang="en-US" sz="1100" spc="-10">
                          <a:solidFill>
                            <a:srgbClr val="414142"/>
                          </a:solidFill>
                          <a:latin typeface="+mj-lt"/>
                          <a:cs typeface="Georgia"/>
                        </a:rPr>
                        <a:t>Julie Boland</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R="53975" algn="r">
                        <a:lnSpc>
                          <a:spcPct val="100000"/>
                        </a:lnSpc>
                        <a:spcBef>
                          <a:spcPts val="380"/>
                        </a:spcBef>
                      </a:pPr>
                      <a:r>
                        <a:rPr sz="1100" spc="-5">
                          <a:solidFill>
                            <a:srgbClr val="414142"/>
                          </a:solidFill>
                          <a:latin typeface="+mj-lt"/>
                          <a:cs typeface="Georgia"/>
                        </a:rPr>
                        <a:t>$</a:t>
                      </a:r>
                      <a:r>
                        <a:rPr lang="en-US" sz="1100" spc="-5">
                          <a:solidFill>
                            <a:srgbClr val="414142"/>
                          </a:solidFill>
                          <a:latin typeface="+mj-lt"/>
                          <a:cs typeface="Georgia"/>
                        </a:rPr>
                        <a:t>21,460.00</a:t>
                      </a:r>
                      <a:endParaRPr sz="1100">
                        <a:latin typeface="+mj-lt"/>
                        <a:cs typeface="Georgia"/>
                      </a:endParaRPr>
                    </a:p>
                  </a:txBody>
                  <a:tcPr marL="0" marT="48260" marB="0">
                    <a:lnT w="12700">
                      <a:solidFill>
                        <a:srgbClr val="F1F1F1"/>
                      </a:solidFill>
                      <a:prstDash val="solid"/>
                    </a:lnT>
                    <a:lnB w="12700">
                      <a:solidFill>
                        <a:srgbClr val="F1F1F1"/>
                      </a:solidFill>
                      <a:prstDash val="solid"/>
                    </a:lnB>
                  </a:tcPr>
                </a:tc>
                <a:tc>
                  <a:txBody>
                    <a:bodyPr/>
                    <a:lstStyle/>
                    <a:p>
                      <a:pPr marL="88265" algn="ctr">
                        <a:lnSpc>
                          <a:spcPct val="100000"/>
                        </a:lnSpc>
                        <a:spcBef>
                          <a:spcPts val="380"/>
                        </a:spcBef>
                      </a:pPr>
                      <a:r>
                        <a:rPr lang="en-US" sz="1100" spc="-5">
                          <a:solidFill>
                            <a:srgbClr val="414142"/>
                          </a:solidFill>
                          <a:latin typeface="+mj-lt"/>
                          <a:cs typeface="Georgia"/>
                        </a:rPr>
                        <a:t>12.30</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91440" algn="ctr">
                        <a:lnSpc>
                          <a:spcPct val="100000"/>
                        </a:lnSpc>
                        <a:spcBef>
                          <a:spcPts val="380"/>
                        </a:spcBef>
                      </a:pPr>
                      <a:r>
                        <a:rPr lang="en-US" sz="1100" spc="-5">
                          <a:solidFill>
                            <a:srgbClr val="414142"/>
                          </a:solidFill>
                          <a:latin typeface="+mj-lt"/>
                          <a:cs typeface="Georgia"/>
                        </a:rPr>
                        <a:t>90</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217170">
                        <a:lnSpc>
                          <a:spcPct val="100000"/>
                        </a:lnSpc>
                        <a:spcBef>
                          <a:spcPts val="380"/>
                        </a:spcBef>
                      </a:pPr>
                      <a:r>
                        <a:rPr lang="en-US" sz="1100" spc="-5">
                          <a:solidFill>
                            <a:srgbClr val="414142"/>
                          </a:solidFill>
                          <a:latin typeface="+mj-lt"/>
                          <a:cs typeface="Georgia"/>
                        </a:rPr>
                        <a:t>3,700</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50800" algn="ctr">
                        <a:lnSpc>
                          <a:spcPct val="100000"/>
                        </a:lnSpc>
                        <a:spcBef>
                          <a:spcPts val="380"/>
                        </a:spcBef>
                      </a:pPr>
                      <a:r>
                        <a:rPr lang="en-US" sz="1100" spc="-5">
                          <a:solidFill>
                            <a:srgbClr val="414142"/>
                          </a:solidFill>
                          <a:latin typeface="+mj-lt"/>
                          <a:cs typeface="Georgia"/>
                        </a:rPr>
                        <a:t>55,900</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extLst>
                  <a:ext uri="{0D108BD9-81ED-4DB2-BD59-A6C34878D82A}">
                    <a16:rowId xmlns:a16="http://schemas.microsoft.com/office/drawing/2014/main" val="10003"/>
                  </a:ext>
                </a:extLst>
              </a:tr>
              <a:tr h="277551">
                <a:tc>
                  <a:txBody>
                    <a:bodyPr/>
                    <a:lstStyle/>
                    <a:p>
                      <a:pPr marL="12065" algn="ctr">
                        <a:lnSpc>
                          <a:spcPct val="100000"/>
                        </a:lnSpc>
                        <a:spcBef>
                          <a:spcPts val="380"/>
                        </a:spcBef>
                      </a:pPr>
                      <a:r>
                        <a:rPr sz="1050">
                          <a:solidFill>
                            <a:srgbClr val="414142"/>
                          </a:solidFill>
                          <a:latin typeface="+mj-lt"/>
                          <a:cs typeface="Georgia"/>
                        </a:rPr>
                        <a:t>4</a:t>
                      </a:r>
                      <a:endParaRPr sz="105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34925">
                        <a:lnSpc>
                          <a:spcPct val="100000"/>
                        </a:lnSpc>
                        <a:spcBef>
                          <a:spcPts val="380"/>
                        </a:spcBef>
                      </a:pPr>
                      <a:r>
                        <a:rPr sz="1100" spc="-5">
                          <a:solidFill>
                            <a:srgbClr val="414142"/>
                          </a:solidFill>
                          <a:latin typeface="+mj-lt"/>
                          <a:cs typeface="Georgia"/>
                        </a:rPr>
                        <a:t>KPMG</a:t>
                      </a:r>
                      <a:r>
                        <a:rPr lang="en-US" sz="1100" spc="-5">
                          <a:solidFill>
                            <a:srgbClr val="414142"/>
                          </a:solidFill>
                          <a:latin typeface="+mj-lt"/>
                          <a:cs typeface="Georgia"/>
                        </a:rPr>
                        <a:t> </a:t>
                      </a:r>
                      <a:r>
                        <a:rPr sz="1100" spc="-7" baseline="27777">
                          <a:solidFill>
                            <a:srgbClr val="414142"/>
                          </a:solidFill>
                          <a:latin typeface="+mj-lt"/>
                          <a:cs typeface="Georgia"/>
                        </a:rPr>
                        <a:t>§</a:t>
                      </a:r>
                      <a:r>
                        <a:rPr lang="en-US" sz="1100" spc="-7" baseline="27777">
                          <a:solidFill>
                            <a:srgbClr val="414142"/>
                          </a:solidFill>
                          <a:latin typeface="+mj-lt"/>
                          <a:cs typeface="Georgia"/>
                        </a:rPr>
                        <a:t> 1</a:t>
                      </a:r>
                      <a:endParaRPr sz="1100" baseline="27777">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67945">
                        <a:lnSpc>
                          <a:spcPct val="100000"/>
                        </a:lnSpc>
                        <a:spcBef>
                          <a:spcPts val="380"/>
                        </a:spcBef>
                      </a:pPr>
                      <a:r>
                        <a:rPr sz="1100">
                          <a:solidFill>
                            <a:srgbClr val="414142"/>
                          </a:solidFill>
                          <a:latin typeface="+mj-lt"/>
                          <a:cs typeface="Georgia"/>
                        </a:rPr>
                        <a:t>New</a:t>
                      </a:r>
                      <a:r>
                        <a:rPr sz="1100" spc="-30">
                          <a:solidFill>
                            <a:srgbClr val="414142"/>
                          </a:solidFill>
                          <a:latin typeface="+mj-lt"/>
                          <a:cs typeface="Georgia"/>
                        </a:rPr>
                        <a:t> </a:t>
                      </a:r>
                      <a:r>
                        <a:rPr sz="1100" spc="-5">
                          <a:solidFill>
                            <a:srgbClr val="414142"/>
                          </a:solidFill>
                          <a:latin typeface="+mj-lt"/>
                          <a:cs typeface="Georgia"/>
                        </a:rPr>
                        <a:t>York</a:t>
                      </a:r>
                      <a:r>
                        <a:rPr sz="1100" spc="-30">
                          <a:solidFill>
                            <a:srgbClr val="414142"/>
                          </a:solidFill>
                          <a:latin typeface="+mj-lt"/>
                          <a:cs typeface="Georgia"/>
                        </a:rPr>
                        <a:t> </a:t>
                      </a:r>
                      <a:r>
                        <a:rPr sz="1100" spc="-5">
                          <a:solidFill>
                            <a:srgbClr val="414142"/>
                          </a:solidFill>
                          <a:latin typeface="+mj-lt"/>
                          <a:cs typeface="Georgia"/>
                        </a:rPr>
                        <a:t>City</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61594">
                        <a:lnSpc>
                          <a:spcPct val="100000"/>
                        </a:lnSpc>
                        <a:spcBef>
                          <a:spcPts val="380"/>
                        </a:spcBef>
                      </a:pPr>
                      <a:r>
                        <a:rPr sz="1100" spc="-5">
                          <a:solidFill>
                            <a:srgbClr val="414142"/>
                          </a:solidFill>
                          <a:latin typeface="+mj-lt"/>
                          <a:cs typeface="Georgia"/>
                        </a:rPr>
                        <a:t>Paul</a:t>
                      </a:r>
                      <a:r>
                        <a:rPr sz="1100" spc="-45">
                          <a:solidFill>
                            <a:srgbClr val="414142"/>
                          </a:solidFill>
                          <a:latin typeface="+mj-lt"/>
                          <a:cs typeface="Georgia"/>
                        </a:rPr>
                        <a:t> </a:t>
                      </a:r>
                      <a:r>
                        <a:rPr sz="1100" spc="-5">
                          <a:solidFill>
                            <a:srgbClr val="414142"/>
                          </a:solidFill>
                          <a:latin typeface="+mj-lt"/>
                          <a:cs typeface="Georgia"/>
                        </a:rPr>
                        <a:t>Knopp</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R="83185" algn="r">
                        <a:lnSpc>
                          <a:spcPct val="100000"/>
                        </a:lnSpc>
                        <a:spcBef>
                          <a:spcPts val="380"/>
                        </a:spcBef>
                      </a:pPr>
                      <a:r>
                        <a:rPr sz="1100" spc="-5">
                          <a:solidFill>
                            <a:srgbClr val="414142"/>
                          </a:solidFill>
                          <a:latin typeface="+mj-lt"/>
                          <a:cs typeface="Georgia"/>
                        </a:rPr>
                        <a:t>$</a:t>
                      </a:r>
                      <a:r>
                        <a:rPr lang="en-US" sz="1100" spc="-5">
                          <a:solidFill>
                            <a:srgbClr val="414142"/>
                          </a:solidFill>
                          <a:latin typeface="+mj-lt"/>
                          <a:cs typeface="Georgia"/>
                        </a:rPr>
                        <a:t>12,200.00</a:t>
                      </a:r>
                      <a:endParaRPr sz="1100">
                        <a:latin typeface="+mj-lt"/>
                        <a:cs typeface="Georgia"/>
                      </a:endParaRPr>
                    </a:p>
                  </a:txBody>
                  <a:tcPr marL="0" marT="48260" marB="0">
                    <a:lnT w="12700">
                      <a:solidFill>
                        <a:srgbClr val="F1F1F1"/>
                      </a:solidFill>
                      <a:prstDash val="solid"/>
                    </a:lnT>
                    <a:lnB w="12700">
                      <a:solidFill>
                        <a:srgbClr val="F1F1F1"/>
                      </a:solidFill>
                      <a:prstDash val="solid"/>
                    </a:lnB>
                  </a:tcPr>
                </a:tc>
                <a:tc>
                  <a:txBody>
                    <a:bodyPr/>
                    <a:lstStyle/>
                    <a:p>
                      <a:pPr marL="89535" algn="ctr">
                        <a:lnSpc>
                          <a:spcPct val="100000"/>
                        </a:lnSpc>
                        <a:spcBef>
                          <a:spcPts val="380"/>
                        </a:spcBef>
                      </a:pPr>
                      <a:r>
                        <a:rPr lang="en-US" sz="1100" spc="-5">
                          <a:solidFill>
                            <a:srgbClr val="414142"/>
                          </a:solidFill>
                          <a:latin typeface="+mj-lt"/>
                          <a:cs typeface="Georgia"/>
                        </a:rPr>
                        <a:t>6.64</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90805" algn="ctr">
                        <a:lnSpc>
                          <a:spcPct val="100000"/>
                        </a:lnSpc>
                        <a:spcBef>
                          <a:spcPts val="380"/>
                        </a:spcBef>
                      </a:pPr>
                      <a:r>
                        <a:rPr lang="en-US" sz="1100" spc="-10">
                          <a:solidFill>
                            <a:srgbClr val="414142"/>
                          </a:solidFill>
                          <a:latin typeface="+mj-lt"/>
                          <a:cs typeface="Georgia"/>
                        </a:rPr>
                        <a:t>94</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226060">
                        <a:lnSpc>
                          <a:spcPct val="100000"/>
                        </a:lnSpc>
                        <a:spcBef>
                          <a:spcPts val="380"/>
                        </a:spcBef>
                      </a:pPr>
                      <a:r>
                        <a:rPr lang="en-US" sz="1100" spc="-5">
                          <a:solidFill>
                            <a:srgbClr val="414142"/>
                          </a:solidFill>
                          <a:latin typeface="+mj-lt"/>
                          <a:cs typeface="Georgia"/>
                        </a:rPr>
                        <a:t>2,482</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52705" algn="ctr">
                        <a:lnSpc>
                          <a:spcPct val="100000"/>
                        </a:lnSpc>
                        <a:spcBef>
                          <a:spcPts val="380"/>
                        </a:spcBef>
                      </a:pPr>
                      <a:r>
                        <a:rPr lang="en-US" sz="1100" spc="-5">
                          <a:solidFill>
                            <a:srgbClr val="414142"/>
                          </a:solidFill>
                          <a:latin typeface="+mj-lt"/>
                          <a:cs typeface="Georgia"/>
                        </a:rPr>
                        <a:t>50,306</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extLst>
                  <a:ext uri="{0D108BD9-81ED-4DB2-BD59-A6C34878D82A}">
                    <a16:rowId xmlns:a16="http://schemas.microsoft.com/office/drawing/2014/main" val="10004"/>
                  </a:ext>
                </a:extLst>
              </a:tr>
              <a:tr h="277551">
                <a:tc>
                  <a:txBody>
                    <a:bodyPr/>
                    <a:lstStyle/>
                    <a:p>
                      <a:pPr marL="12065" algn="ctr">
                        <a:lnSpc>
                          <a:spcPct val="100000"/>
                        </a:lnSpc>
                        <a:spcBef>
                          <a:spcPts val="380"/>
                        </a:spcBef>
                      </a:pPr>
                      <a:r>
                        <a:rPr sz="1050">
                          <a:solidFill>
                            <a:srgbClr val="414142"/>
                          </a:solidFill>
                          <a:latin typeface="+mj-lt"/>
                          <a:cs typeface="Georgia"/>
                        </a:rPr>
                        <a:t>5</a:t>
                      </a:r>
                      <a:endParaRPr sz="105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34925">
                        <a:lnSpc>
                          <a:spcPct val="100000"/>
                        </a:lnSpc>
                        <a:spcBef>
                          <a:spcPts val="380"/>
                        </a:spcBef>
                      </a:pPr>
                      <a:r>
                        <a:rPr sz="1100" spc="-5">
                          <a:solidFill>
                            <a:srgbClr val="414142"/>
                          </a:solidFill>
                          <a:latin typeface="+mj-lt"/>
                          <a:cs typeface="Georgia"/>
                        </a:rPr>
                        <a:t>RSM</a:t>
                      </a:r>
                      <a:r>
                        <a:rPr sz="1100" spc="-45">
                          <a:solidFill>
                            <a:srgbClr val="414142"/>
                          </a:solidFill>
                          <a:latin typeface="+mj-lt"/>
                          <a:cs typeface="Georgia"/>
                        </a:rPr>
                        <a:t> </a:t>
                      </a:r>
                      <a:r>
                        <a:rPr sz="1100" spc="-5">
                          <a:solidFill>
                            <a:srgbClr val="414142"/>
                          </a:solidFill>
                          <a:latin typeface="+mj-lt"/>
                          <a:cs typeface="Georgia"/>
                        </a:rPr>
                        <a:t>US</a:t>
                      </a:r>
                      <a:r>
                        <a:rPr lang="en-US" sz="1100" spc="-5">
                          <a:solidFill>
                            <a:srgbClr val="414142"/>
                          </a:solidFill>
                          <a:latin typeface="+mj-lt"/>
                          <a:cs typeface="Georgia"/>
                        </a:rPr>
                        <a:t> </a:t>
                      </a:r>
                      <a:r>
                        <a:rPr lang="en-US" sz="1100" spc="-7" baseline="27777">
                          <a:solidFill>
                            <a:srgbClr val="414142"/>
                          </a:solidFill>
                          <a:latin typeface="+mj-lt"/>
                          <a:cs typeface="Georgia"/>
                        </a:rPr>
                        <a:t>2</a:t>
                      </a:r>
                      <a:endParaRPr sz="1100" baseline="27777">
                        <a:latin typeface="+mj-lt"/>
                        <a:cs typeface="Georgia"/>
                      </a:endParaRPr>
                    </a:p>
                  </a:txBody>
                  <a:tcPr marL="0" marR="0" marT="48260" marB="0">
                    <a:lnT w="12700">
                      <a:solidFill>
                        <a:srgbClr val="F1F1F1"/>
                      </a:solidFill>
                      <a:prstDash val="solid"/>
                    </a:lnT>
                    <a:lnB w="12700" cap="flat" cmpd="sng" algn="ctr">
                      <a:solidFill>
                        <a:srgbClr val="F1F1F1"/>
                      </a:solidFill>
                      <a:prstDash val="solid"/>
                      <a:round/>
                      <a:headEnd type="none" w="med" len="med"/>
                      <a:tailEnd type="none" w="med" len="med"/>
                    </a:lnB>
                  </a:tcPr>
                </a:tc>
                <a:tc>
                  <a:txBody>
                    <a:bodyPr/>
                    <a:lstStyle/>
                    <a:p>
                      <a:pPr marL="67945">
                        <a:lnSpc>
                          <a:spcPct val="100000"/>
                        </a:lnSpc>
                        <a:spcBef>
                          <a:spcPts val="380"/>
                        </a:spcBef>
                      </a:pPr>
                      <a:r>
                        <a:rPr sz="1100" spc="-5">
                          <a:solidFill>
                            <a:srgbClr val="414142"/>
                          </a:solidFill>
                          <a:latin typeface="+mj-lt"/>
                          <a:cs typeface="Georgia"/>
                        </a:rPr>
                        <a:t>Chicago</a:t>
                      </a:r>
                      <a:endParaRPr sz="1100">
                        <a:latin typeface="+mj-lt"/>
                        <a:cs typeface="Georgia"/>
                      </a:endParaRPr>
                    </a:p>
                  </a:txBody>
                  <a:tcPr marL="0" marR="0" marT="48260" marB="0">
                    <a:lnT w="12700">
                      <a:solidFill>
                        <a:srgbClr val="F1F1F1"/>
                      </a:solidFill>
                      <a:prstDash val="solid"/>
                    </a:lnT>
                    <a:lnB w="12700" cap="flat" cmpd="sng" algn="ctr">
                      <a:solidFill>
                        <a:srgbClr val="F1F1F1"/>
                      </a:solidFill>
                      <a:prstDash val="solid"/>
                      <a:round/>
                      <a:headEnd type="none" w="med" len="med"/>
                      <a:tailEnd type="none" w="med" len="med"/>
                    </a:lnB>
                  </a:tcPr>
                </a:tc>
                <a:tc>
                  <a:txBody>
                    <a:bodyPr/>
                    <a:lstStyle/>
                    <a:p>
                      <a:pPr marL="61594">
                        <a:lnSpc>
                          <a:spcPct val="100000"/>
                        </a:lnSpc>
                        <a:spcBef>
                          <a:spcPts val="380"/>
                        </a:spcBef>
                      </a:pPr>
                      <a:r>
                        <a:rPr lang="en-US" sz="1100" spc="-5">
                          <a:solidFill>
                            <a:srgbClr val="414142"/>
                          </a:solidFill>
                          <a:latin typeface="+mj-lt"/>
                          <a:cs typeface="Georgia"/>
                        </a:rPr>
                        <a:t>Brian Becker</a:t>
                      </a:r>
                      <a:endParaRPr sz="1100">
                        <a:latin typeface="+mj-lt"/>
                        <a:cs typeface="Georgia"/>
                      </a:endParaRPr>
                    </a:p>
                  </a:txBody>
                  <a:tcPr marL="0" marR="0" marT="48260" marB="0">
                    <a:lnT w="12700">
                      <a:solidFill>
                        <a:srgbClr val="F1F1F1"/>
                      </a:solidFill>
                      <a:prstDash val="solid"/>
                    </a:lnT>
                    <a:lnB w="12700" cap="flat" cmpd="sng" algn="ctr">
                      <a:solidFill>
                        <a:srgbClr val="F1F1F1"/>
                      </a:solidFill>
                      <a:prstDash val="solid"/>
                      <a:round/>
                      <a:headEnd type="none" w="med" len="med"/>
                      <a:tailEnd type="none" w="med" len="med"/>
                    </a:lnB>
                  </a:tcPr>
                </a:tc>
                <a:tc>
                  <a:txBody>
                    <a:bodyPr/>
                    <a:lstStyle/>
                    <a:p>
                      <a:pPr marR="92710" algn="r">
                        <a:lnSpc>
                          <a:spcPct val="100000"/>
                        </a:lnSpc>
                        <a:spcBef>
                          <a:spcPts val="380"/>
                        </a:spcBef>
                      </a:pPr>
                      <a:r>
                        <a:rPr sz="1100" spc="-5" dirty="0">
                          <a:solidFill>
                            <a:srgbClr val="414142"/>
                          </a:solidFill>
                          <a:latin typeface="+mj-lt"/>
                          <a:cs typeface="Georgia"/>
                        </a:rPr>
                        <a:t>$</a:t>
                      </a:r>
                      <a:r>
                        <a:rPr lang="en-US" sz="1100" spc="-5" dirty="0">
                          <a:solidFill>
                            <a:srgbClr val="414142"/>
                          </a:solidFill>
                          <a:latin typeface="+mj-lt"/>
                          <a:cs typeface="Georgia"/>
                        </a:rPr>
                        <a:t>3,885.38</a:t>
                      </a:r>
                      <a:endParaRPr sz="1100" dirty="0">
                        <a:latin typeface="+mj-lt"/>
                        <a:cs typeface="Georgia"/>
                      </a:endParaRPr>
                    </a:p>
                  </a:txBody>
                  <a:tcPr marL="0" marT="48260" marB="0">
                    <a:lnT w="12700">
                      <a:solidFill>
                        <a:srgbClr val="F1F1F1"/>
                      </a:solidFill>
                      <a:prstDash val="solid"/>
                    </a:lnT>
                    <a:lnB w="12700" cap="flat" cmpd="sng" algn="ctr">
                      <a:solidFill>
                        <a:srgbClr val="F1F1F1"/>
                      </a:solidFill>
                      <a:prstDash val="solid"/>
                      <a:round/>
                      <a:headEnd type="none" w="med" len="med"/>
                      <a:tailEnd type="none" w="med" len="med"/>
                    </a:lnB>
                  </a:tcPr>
                </a:tc>
                <a:tc>
                  <a:txBody>
                    <a:bodyPr/>
                    <a:lstStyle/>
                    <a:p>
                      <a:pPr marL="88900" algn="ctr">
                        <a:lnSpc>
                          <a:spcPct val="100000"/>
                        </a:lnSpc>
                        <a:spcBef>
                          <a:spcPts val="380"/>
                        </a:spcBef>
                      </a:pPr>
                      <a:r>
                        <a:rPr lang="en-US" sz="1100" spc="-5">
                          <a:solidFill>
                            <a:srgbClr val="414142"/>
                          </a:solidFill>
                          <a:latin typeface="+mj-lt"/>
                          <a:cs typeface="Georgia"/>
                        </a:rPr>
                        <a:t>8.07</a:t>
                      </a:r>
                      <a:endParaRPr sz="1100">
                        <a:latin typeface="+mj-lt"/>
                        <a:cs typeface="Georgia"/>
                      </a:endParaRPr>
                    </a:p>
                  </a:txBody>
                  <a:tcPr marL="0" marR="0" marT="48260" marB="0">
                    <a:lnT w="12700">
                      <a:solidFill>
                        <a:srgbClr val="F1F1F1"/>
                      </a:solidFill>
                      <a:prstDash val="solid"/>
                    </a:lnT>
                    <a:lnB w="12700" cap="flat" cmpd="sng" algn="ctr">
                      <a:solidFill>
                        <a:srgbClr val="F1F1F1"/>
                      </a:solidFill>
                      <a:prstDash val="solid"/>
                      <a:round/>
                      <a:headEnd type="none" w="med" len="med"/>
                      <a:tailEnd type="none" w="med" len="med"/>
                    </a:lnB>
                  </a:tcPr>
                </a:tc>
                <a:tc>
                  <a:txBody>
                    <a:bodyPr/>
                    <a:lstStyle/>
                    <a:p>
                      <a:pPr marL="90170" algn="ctr">
                        <a:lnSpc>
                          <a:spcPct val="100000"/>
                        </a:lnSpc>
                        <a:spcBef>
                          <a:spcPts val="380"/>
                        </a:spcBef>
                      </a:pPr>
                      <a:r>
                        <a:rPr lang="en-US" sz="1100">
                          <a:solidFill>
                            <a:srgbClr val="414142"/>
                          </a:solidFill>
                          <a:latin typeface="+mj-lt"/>
                          <a:cs typeface="Georgia"/>
                        </a:rPr>
                        <a:t>81</a:t>
                      </a:r>
                      <a:endParaRPr sz="1100">
                        <a:latin typeface="+mj-lt"/>
                        <a:cs typeface="Georgia"/>
                      </a:endParaRPr>
                    </a:p>
                  </a:txBody>
                  <a:tcPr marL="0" marR="0" marT="48260" marB="0">
                    <a:lnT w="12700">
                      <a:solidFill>
                        <a:srgbClr val="F1F1F1"/>
                      </a:solidFill>
                      <a:prstDash val="solid"/>
                    </a:lnT>
                    <a:lnB w="12700" cap="flat" cmpd="sng" algn="ctr">
                      <a:solidFill>
                        <a:srgbClr val="F1F1F1"/>
                      </a:solidFill>
                      <a:prstDash val="solid"/>
                      <a:round/>
                      <a:headEnd type="none" w="med" len="med"/>
                      <a:tailEnd type="none" w="med" len="med"/>
                    </a:lnB>
                  </a:tcPr>
                </a:tc>
                <a:tc>
                  <a:txBody>
                    <a:bodyPr/>
                    <a:lstStyle/>
                    <a:p>
                      <a:pPr marL="227965">
                        <a:lnSpc>
                          <a:spcPct val="100000"/>
                        </a:lnSpc>
                        <a:spcBef>
                          <a:spcPts val="380"/>
                        </a:spcBef>
                      </a:pPr>
                      <a:r>
                        <a:rPr lang="en-US" sz="1100" spc="-5">
                          <a:solidFill>
                            <a:srgbClr val="414142"/>
                          </a:solidFill>
                          <a:latin typeface="+mj-lt"/>
                          <a:cs typeface="Georgia"/>
                        </a:rPr>
                        <a:t>1,180</a:t>
                      </a:r>
                      <a:endParaRPr sz="1100">
                        <a:latin typeface="+mj-lt"/>
                        <a:cs typeface="Georgia"/>
                      </a:endParaRPr>
                    </a:p>
                  </a:txBody>
                  <a:tcPr marL="0" marR="0" marT="48260" marB="0">
                    <a:lnT w="12700">
                      <a:solidFill>
                        <a:srgbClr val="F1F1F1"/>
                      </a:solidFill>
                      <a:prstDash val="solid"/>
                    </a:lnT>
                    <a:lnB w="12700" cap="flat" cmpd="sng" algn="ctr">
                      <a:solidFill>
                        <a:srgbClr val="F1F1F1"/>
                      </a:solidFill>
                      <a:prstDash val="solid"/>
                      <a:round/>
                      <a:headEnd type="none" w="med" len="med"/>
                      <a:tailEnd type="none" w="med" len="med"/>
                    </a:lnB>
                  </a:tcPr>
                </a:tc>
                <a:tc>
                  <a:txBody>
                    <a:bodyPr/>
                    <a:lstStyle/>
                    <a:p>
                      <a:pPr marL="53340" algn="ctr">
                        <a:lnSpc>
                          <a:spcPct val="100000"/>
                        </a:lnSpc>
                        <a:spcBef>
                          <a:spcPts val="380"/>
                        </a:spcBef>
                      </a:pPr>
                      <a:r>
                        <a:rPr lang="en-US" sz="1100">
                          <a:latin typeface="+mj-lt"/>
                          <a:cs typeface="Georgia"/>
                        </a:rPr>
                        <a:t>17,085</a:t>
                      </a:r>
                      <a:endParaRPr sz="1100">
                        <a:latin typeface="+mj-lt"/>
                        <a:cs typeface="Georgia"/>
                      </a:endParaRPr>
                    </a:p>
                  </a:txBody>
                  <a:tcPr marL="0" marR="0" marT="48260" marB="0">
                    <a:lnT w="12700">
                      <a:solidFill>
                        <a:srgbClr val="F1F1F1"/>
                      </a:solidFill>
                      <a:prstDash val="solid"/>
                    </a:lnT>
                    <a:lnB w="12700" cap="flat" cmpd="sng" algn="ctr">
                      <a:solidFill>
                        <a:srgbClr val="F1F1F1"/>
                      </a:solidFill>
                      <a:prstDash val="solid"/>
                      <a:round/>
                      <a:headEnd type="none" w="med" len="med"/>
                      <a:tailEnd type="none" w="med" len="med"/>
                    </a:lnB>
                  </a:tcPr>
                </a:tc>
                <a:extLst>
                  <a:ext uri="{0D108BD9-81ED-4DB2-BD59-A6C34878D82A}">
                    <a16:rowId xmlns:a16="http://schemas.microsoft.com/office/drawing/2014/main" val="10005"/>
                  </a:ext>
                </a:extLst>
              </a:tr>
              <a:tr h="277551">
                <a:tc>
                  <a:txBody>
                    <a:bodyPr/>
                    <a:lstStyle/>
                    <a:p>
                      <a:pPr marL="12065" algn="ctr">
                        <a:lnSpc>
                          <a:spcPct val="100000"/>
                        </a:lnSpc>
                        <a:spcBef>
                          <a:spcPts val="380"/>
                        </a:spcBef>
                      </a:pPr>
                      <a:r>
                        <a:rPr sz="1050">
                          <a:solidFill>
                            <a:srgbClr val="414142"/>
                          </a:solidFill>
                          <a:latin typeface="+mj-lt"/>
                          <a:cs typeface="Georgia"/>
                        </a:rPr>
                        <a:t>6</a:t>
                      </a:r>
                      <a:endParaRPr sz="105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34925">
                        <a:lnSpc>
                          <a:spcPct val="100000"/>
                        </a:lnSpc>
                        <a:spcBef>
                          <a:spcPts val="380"/>
                        </a:spcBef>
                      </a:pPr>
                      <a:r>
                        <a:rPr sz="1100" spc="-5">
                          <a:solidFill>
                            <a:srgbClr val="414142"/>
                          </a:solidFill>
                          <a:latin typeface="+mj-lt"/>
                          <a:cs typeface="Georgia"/>
                        </a:rPr>
                        <a:t>BDO</a:t>
                      </a:r>
                      <a:r>
                        <a:rPr sz="1100" spc="-40">
                          <a:solidFill>
                            <a:srgbClr val="414142"/>
                          </a:solidFill>
                          <a:latin typeface="+mj-lt"/>
                          <a:cs typeface="Georgia"/>
                        </a:rPr>
                        <a:t> </a:t>
                      </a:r>
                      <a:r>
                        <a:rPr sz="1100" spc="-5">
                          <a:solidFill>
                            <a:srgbClr val="414142"/>
                          </a:solidFill>
                          <a:latin typeface="+mj-lt"/>
                          <a:cs typeface="Georgia"/>
                        </a:rPr>
                        <a:t>USA</a:t>
                      </a:r>
                      <a:endParaRPr sz="1100">
                        <a:latin typeface="+mj-lt"/>
                        <a:cs typeface="Georgia"/>
                      </a:endParaRPr>
                    </a:p>
                  </a:txBody>
                  <a:tcPr marL="0" marR="0" marT="48260" marB="0">
                    <a:lnT w="12700">
                      <a:solidFill>
                        <a:srgbClr val="F1F1F1"/>
                      </a:solidFill>
                      <a:prstDash val="solid"/>
                    </a:lnT>
                    <a:lnB w="12700" cap="flat" cmpd="sng" algn="ctr">
                      <a:solidFill>
                        <a:srgbClr val="F1F1F1"/>
                      </a:solidFill>
                      <a:prstDash val="solid"/>
                      <a:round/>
                      <a:headEnd type="none" w="med" len="med"/>
                      <a:tailEnd type="none" w="med" len="med"/>
                    </a:lnB>
                  </a:tcPr>
                </a:tc>
                <a:tc>
                  <a:txBody>
                    <a:bodyPr/>
                    <a:lstStyle/>
                    <a:p>
                      <a:pPr marL="67945">
                        <a:lnSpc>
                          <a:spcPct val="100000"/>
                        </a:lnSpc>
                        <a:spcBef>
                          <a:spcPts val="380"/>
                        </a:spcBef>
                      </a:pPr>
                      <a:r>
                        <a:rPr sz="1100" spc="-5">
                          <a:solidFill>
                            <a:srgbClr val="414142"/>
                          </a:solidFill>
                          <a:latin typeface="+mj-lt"/>
                          <a:cs typeface="Georgia"/>
                        </a:rPr>
                        <a:t>Chicago</a:t>
                      </a:r>
                      <a:endParaRPr sz="1100">
                        <a:latin typeface="+mj-lt"/>
                        <a:cs typeface="Georgia"/>
                      </a:endParaRPr>
                    </a:p>
                  </a:txBody>
                  <a:tcPr marL="0" marR="0" marT="48260" marB="0">
                    <a:lnT w="12700">
                      <a:solidFill>
                        <a:srgbClr val="F1F1F1"/>
                      </a:solidFill>
                      <a:prstDash val="solid"/>
                    </a:lnT>
                    <a:lnB w="12700" cap="flat" cmpd="sng" algn="ctr">
                      <a:solidFill>
                        <a:srgbClr val="F1F1F1"/>
                      </a:solidFill>
                      <a:prstDash val="solid"/>
                      <a:round/>
                      <a:headEnd type="none" w="med" len="med"/>
                      <a:tailEnd type="none" w="med" len="med"/>
                    </a:lnB>
                  </a:tcPr>
                </a:tc>
                <a:tc>
                  <a:txBody>
                    <a:bodyPr/>
                    <a:lstStyle/>
                    <a:p>
                      <a:pPr marL="61594">
                        <a:lnSpc>
                          <a:spcPct val="100000"/>
                        </a:lnSpc>
                        <a:spcBef>
                          <a:spcPts val="380"/>
                        </a:spcBef>
                      </a:pPr>
                      <a:r>
                        <a:rPr sz="1100" spc="-5">
                          <a:solidFill>
                            <a:srgbClr val="414142"/>
                          </a:solidFill>
                          <a:latin typeface="+mj-lt"/>
                          <a:cs typeface="Georgia"/>
                        </a:rPr>
                        <a:t>Wayne</a:t>
                      </a:r>
                      <a:r>
                        <a:rPr sz="1100" spc="-30">
                          <a:solidFill>
                            <a:srgbClr val="414142"/>
                          </a:solidFill>
                          <a:latin typeface="+mj-lt"/>
                          <a:cs typeface="Georgia"/>
                        </a:rPr>
                        <a:t> </a:t>
                      </a:r>
                      <a:r>
                        <a:rPr sz="1100" spc="-10">
                          <a:solidFill>
                            <a:srgbClr val="414142"/>
                          </a:solidFill>
                          <a:latin typeface="+mj-lt"/>
                          <a:cs typeface="Georgia"/>
                        </a:rPr>
                        <a:t>Berson</a:t>
                      </a:r>
                      <a:endParaRPr sz="1100">
                        <a:latin typeface="+mj-lt"/>
                        <a:cs typeface="Georgia"/>
                      </a:endParaRPr>
                    </a:p>
                  </a:txBody>
                  <a:tcPr marL="0" marR="0" marT="48260" marB="0">
                    <a:lnT w="12700">
                      <a:solidFill>
                        <a:srgbClr val="F1F1F1"/>
                      </a:solidFill>
                      <a:prstDash val="solid"/>
                    </a:lnT>
                    <a:lnB w="12700" cap="flat" cmpd="sng" algn="ctr">
                      <a:solidFill>
                        <a:srgbClr val="F1F1F1"/>
                      </a:solidFill>
                      <a:prstDash val="solid"/>
                      <a:round/>
                      <a:headEnd type="none" w="med" len="med"/>
                      <a:tailEnd type="none" w="med" len="med"/>
                    </a:lnB>
                  </a:tcPr>
                </a:tc>
                <a:tc>
                  <a:txBody>
                    <a:bodyPr/>
                    <a:lstStyle/>
                    <a:p>
                      <a:pPr marR="81280" algn="r">
                        <a:lnSpc>
                          <a:spcPct val="100000"/>
                        </a:lnSpc>
                        <a:spcBef>
                          <a:spcPts val="380"/>
                        </a:spcBef>
                      </a:pPr>
                      <a:r>
                        <a:rPr sz="1100" spc="-5">
                          <a:solidFill>
                            <a:srgbClr val="414142"/>
                          </a:solidFill>
                          <a:latin typeface="+mj-lt"/>
                          <a:cs typeface="Georgia"/>
                        </a:rPr>
                        <a:t>$</a:t>
                      </a:r>
                      <a:r>
                        <a:rPr lang="en-US" sz="1100" spc="-5">
                          <a:solidFill>
                            <a:srgbClr val="414142"/>
                          </a:solidFill>
                          <a:latin typeface="+mj-lt"/>
                          <a:cs typeface="Georgia"/>
                        </a:rPr>
                        <a:t>2,822.60</a:t>
                      </a:r>
                      <a:endParaRPr sz="1100">
                        <a:latin typeface="+mj-lt"/>
                        <a:cs typeface="Georgia"/>
                      </a:endParaRPr>
                    </a:p>
                  </a:txBody>
                  <a:tcPr marL="0" marT="48260" marB="0">
                    <a:lnT w="12700">
                      <a:solidFill>
                        <a:srgbClr val="F1F1F1"/>
                      </a:solidFill>
                      <a:prstDash val="solid"/>
                    </a:lnT>
                    <a:lnB w="12700" cap="flat" cmpd="sng" algn="ctr">
                      <a:solidFill>
                        <a:srgbClr val="F1F1F1"/>
                      </a:solidFill>
                      <a:prstDash val="solid"/>
                      <a:round/>
                      <a:headEnd type="none" w="med" len="med"/>
                      <a:tailEnd type="none" w="med" len="med"/>
                    </a:lnB>
                  </a:tcPr>
                </a:tc>
                <a:tc>
                  <a:txBody>
                    <a:bodyPr/>
                    <a:lstStyle/>
                    <a:p>
                      <a:pPr marL="90170" algn="ctr">
                        <a:lnSpc>
                          <a:spcPct val="100000"/>
                        </a:lnSpc>
                        <a:spcBef>
                          <a:spcPts val="380"/>
                        </a:spcBef>
                      </a:pPr>
                      <a:r>
                        <a:rPr lang="en-US" sz="1100" spc="-5">
                          <a:solidFill>
                            <a:srgbClr val="414142"/>
                          </a:solidFill>
                          <a:latin typeface="+mj-lt"/>
                          <a:cs typeface="Georgia"/>
                        </a:rPr>
                        <a:t>13.34</a:t>
                      </a:r>
                      <a:endParaRPr sz="1100">
                        <a:latin typeface="+mj-lt"/>
                        <a:cs typeface="Georgia"/>
                      </a:endParaRPr>
                    </a:p>
                  </a:txBody>
                  <a:tcPr marL="0" marR="0" marT="48260" marB="0">
                    <a:lnT w="12700">
                      <a:solidFill>
                        <a:srgbClr val="F1F1F1"/>
                      </a:solidFill>
                      <a:prstDash val="solid"/>
                    </a:lnT>
                    <a:lnB w="12700" cap="flat" cmpd="sng" algn="ctr">
                      <a:solidFill>
                        <a:srgbClr val="F1F1F1"/>
                      </a:solidFill>
                      <a:prstDash val="solid"/>
                      <a:round/>
                      <a:headEnd type="none" w="med" len="med"/>
                      <a:tailEnd type="none" w="med" len="med"/>
                    </a:lnB>
                  </a:tcPr>
                </a:tc>
                <a:tc>
                  <a:txBody>
                    <a:bodyPr/>
                    <a:lstStyle/>
                    <a:p>
                      <a:pPr marL="91440" algn="ctr">
                        <a:lnSpc>
                          <a:spcPct val="100000"/>
                        </a:lnSpc>
                        <a:spcBef>
                          <a:spcPts val="380"/>
                        </a:spcBef>
                      </a:pPr>
                      <a:r>
                        <a:rPr lang="en-US" sz="1100" spc="-5">
                          <a:solidFill>
                            <a:srgbClr val="414142"/>
                          </a:solidFill>
                          <a:latin typeface="+mj-lt"/>
                          <a:cs typeface="Georgia"/>
                        </a:rPr>
                        <a:t>75+</a:t>
                      </a:r>
                      <a:endParaRPr sz="1100">
                        <a:latin typeface="+mj-lt"/>
                        <a:cs typeface="Georgia"/>
                      </a:endParaRPr>
                    </a:p>
                  </a:txBody>
                  <a:tcPr marL="0" marR="0" marT="48260" marB="0">
                    <a:lnT w="12700">
                      <a:solidFill>
                        <a:srgbClr val="F1F1F1"/>
                      </a:solidFill>
                      <a:prstDash val="solid"/>
                    </a:lnT>
                    <a:lnB w="12700" cap="flat" cmpd="sng" algn="ctr">
                      <a:solidFill>
                        <a:srgbClr val="F1F1F1"/>
                      </a:solidFill>
                      <a:prstDash val="solid"/>
                      <a:round/>
                      <a:headEnd type="none" w="med" len="med"/>
                      <a:tailEnd type="none" w="med" len="med"/>
                    </a:lnB>
                  </a:tcPr>
                </a:tc>
                <a:tc>
                  <a:txBody>
                    <a:bodyPr/>
                    <a:lstStyle/>
                    <a:p>
                      <a:pPr marL="270510">
                        <a:lnSpc>
                          <a:spcPct val="100000"/>
                        </a:lnSpc>
                        <a:spcBef>
                          <a:spcPts val="380"/>
                        </a:spcBef>
                      </a:pPr>
                      <a:r>
                        <a:rPr lang="en-US" sz="1100" spc="-5">
                          <a:solidFill>
                            <a:srgbClr val="414142"/>
                          </a:solidFill>
                          <a:latin typeface="+mj-lt"/>
                          <a:cs typeface="Georgia"/>
                        </a:rPr>
                        <a:t>860</a:t>
                      </a:r>
                      <a:endParaRPr sz="1100">
                        <a:latin typeface="+mj-lt"/>
                        <a:cs typeface="Georgia"/>
                      </a:endParaRPr>
                    </a:p>
                  </a:txBody>
                  <a:tcPr marL="0" marR="0" marT="48260" marB="0">
                    <a:lnT w="12700">
                      <a:solidFill>
                        <a:srgbClr val="F1F1F1"/>
                      </a:solidFill>
                      <a:prstDash val="solid"/>
                    </a:lnT>
                    <a:lnB w="12700" cap="flat" cmpd="sng" algn="ctr">
                      <a:solidFill>
                        <a:srgbClr val="F1F1F1"/>
                      </a:solidFill>
                      <a:prstDash val="solid"/>
                      <a:round/>
                      <a:headEnd type="none" w="med" len="med"/>
                      <a:tailEnd type="none" w="med" len="med"/>
                    </a:lnB>
                  </a:tcPr>
                </a:tc>
                <a:tc>
                  <a:txBody>
                    <a:bodyPr/>
                    <a:lstStyle/>
                    <a:p>
                      <a:pPr marL="51435" algn="ctr">
                        <a:lnSpc>
                          <a:spcPct val="100000"/>
                        </a:lnSpc>
                        <a:spcBef>
                          <a:spcPts val="380"/>
                        </a:spcBef>
                      </a:pPr>
                      <a:r>
                        <a:rPr lang="en-US" sz="1100" spc="-10">
                          <a:solidFill>
                            <a:srgbClr val="414142"/>
                          </a:solidFill>
                          <a:latin typeface="+mj-lt"/>
                          <a:cs typeface="Georgia"/>
                        </a:rPr>
                        <a:t>12,212</a:t>
                      </a:r>
                      <a:endParaRPr sz="1100">
                        <a:latin typeface="+mj-lt"/>
                        <a:cs typeface="Georgia"/>
                      </a:endParaRPr>
                    </a:p>
                  </a:txBody>
                  <a:tcPr marL="0" marR="0" marT="48260" marB="0">
                    <a:lnT w="12700">
                      <a:solidFill>
                        <a:srgbClr val="F1F1F1"/>
                      </a:solidFill>
                      <a:prstDash val="solid"/>
                    </a:lnT>
                    <a:lnB w="12700" cap="flat" cmpd="sng" algn="ctr">
                      <a:solidFill>
                        <a:srgbClr val="F1F1F1"/>
                      </a:solidFill>
                      <a:prstDash val="solid"/>
                      <a:round/>
                      <a:headEnd type="none" w="med" len="med"/>
                      <a:tailEnd type="none" w="med" len="med"/>
                    </a:lnB>
                  </a:tcPr>
                </a:tc>
                <a:extLst>
                  <a:ext uri="{0D108BD9-81ED-4DB2-BD59-A6C34878D82A}">
                    <a16:rowId xmlns:a16="http://schemas.microsoft.com/office/drawing/2014/main" val="10006"/>
                  </a:ext>
                </a:extLst>
              </a:tr>
              <a:tr h="277551">
                <a:tc>
                  <a:txBody>
                    <a:bodyPr/>
                    <a:lstStyle/>
                    <a:p>
                      <a:pPr marL="12065" algn="ctr">
                        <a:lnSpc>
                          <a:spcPct val="100000"/>
                        </a:lnSpc>
                        <a:spcBef>
                          <a:spcPts val="380"/>
                        </a:spcBef>
                      </a:pPr>
                      <a:r>
                        <a:rPr lang="en-US" sz="1050">
                          <a:latin typeface="+mj-lt"/>
                          <a:cs typeface="Georgia"/>
                        </a:rPr>
                        <a:t>7</a:t>
                      </a:r>
                      <a:endParaRPr sz="1050">
                        <a:latin typeface="+mj-lt"/>
                        <a:cs typeface="Georgia"/>
                      </a:endParaRPr>
                    </a:p>
                  </a:txBody>
                  <a:tcPr marL="0" marR="0" marT="48260" marB="0">
                    <a:lnT w="12700" cap="flat" cmpd="sng" algn="ctr">
                      <a:solidFill>
                        <a:srgbClr val="F1F1F1"/>
                      </a:solidFill>
                      <a:prstDash val="solid"/>
                      <a:round/>
                      <a:headEnd type="none" w="med" len="med"/>
                      <a:tailEnd type="none" w="med" len="med"/>
                    </a:lnT>
                    <a:lnB w="12700">
                      <a:solidFill>
                        <a:srgbClr val="F1F1F1"/>
                      </a:solidFill>
                      <a:prstDash val="solid"/>
                    </a:lnB>
                  </a:tcPr>
                </a:tc>
                <a:tc>
                  <a:txBody>
                    <a:bodyPr/>
                    <a:lstStyle/>
                    <a:p>
                      <a:pPr marL="34925">
                        <a:lnSpc>
                          <a:spcPct val="100000"/>
                        </a:lnSpc>
                        <a:spcBef>
                          <a:spcPts val="380"/>
                        </a:spcBef>
                      </a:pPr>
                      <a:r>
                        <a:rPr sz="1100" spc="-5">
                          <a:solidFill>
                            <a:srgbClr val="414142"/>
                          </a:solidFill>
                          <a:latin typeface="+mj-lt"/>
                          <a:cs typeface="Georgia"/>
                        </a:rPr>
                        <a:t>Grant</a:t>
                      </a:r>
                      <a:r>
                        <a:rPr sz="1100" spc="-50">
                          <a:solidFill>
                            <a:srgbClr val="414142"/>
                          </a:solidFill>
                          <a:latin typeface="+mj-lt"/>
                          <a:cs typeface="Georgia"/>
                        </a:rPr>
                        <a:t> </a:t>
                      </a:r>
                      <a:r>
                        <a:rPr sz="1100" spc="-5">
                          <a:solidFill>
                            <a:srgbClr val="414142"/>
                          </a:solidFill>
                          <a:latin typeface="+mj-lt"/>
                          <a:cs typeface="Georgia"/>
                        </a:rPr>
                        <a:t>Thornton</a:t>
                      </a:r>
                      <a:r>
                        <a:rPr lang="en-US" sz="1100" spc="-5">
                          <a:solidFill>
                            <a:srgbClr val="414142"/>
                          </a:solidFill>
                          <a:latin typeface="+mj-lt"/>
                          <a:cs typeface="Georgia"/>
                        </a:rPr>
                        <a:t> </a:t>
                      </a:r>
                      <a:r>
                        <a:rPr lang="en-US" sz="1100" spc="-7" baseline="27777">
                          <a:solidFill>
                            <a:srgbClr val="414142"/>
                          </a:solidFill>
                          <a:latin typeface="+mj-lt"/>
                          <a:cs typeface="Georgia"/>
                        </a:rPr>
                        <a:t>3</a:t>
                      </a:r>
                      <a:endParaRPr sz="1100" baseline="27777">
                        <a:latin typeface="+mj-lt"/>
                        <a:cs typeface="Georgia"/>
                      </a:endParaRPr>
                    </a:p>
                  </a:txBody>
                  <a:tcPr marL="0" marR="0" marT="48260" marB="0">
                    <a:lnT w="12700" cap="flat" cmpd="sng" algn="ctr">
                      <a:solidFill>
                        <a:srgbClr val="F1F1F1"/>
                      </a:solidFill>
                      <a:prstDash val="solid"/>
                      <a:round/>
                      <a:headEnd type="none" w="med" len="med"/>
                      <a:tailEnd type="none" w="med" len="med"/>
                    </a:lnT>
                    <a:lnB w="12700">
                      <a:solidFill>
                        <a:srgbClr val="F1F1F1"/>
                      </a:solidFill>
                      <a:prstDash val="solid"/>
                    </a:lnB>
                  </a:tcPr>
                </a:tc>
                <a:tc>
                  <a:txBody>
                    <a:bodyPr/>
                    <a:lstStyle/>
                    <a:p>
                      <a:pPr marL="67945">
                        <a:lnSpc>
                          <a:spcPct val="100000"/>
                        </a:lnSpc>
                        <a:spcBef>
                          <a:spcPts val="380"/>
                        </a:spcBef>
                      </a:pPr>
                      <a:r>
                        <a:rPr sz="1100" spc="-5">
                          <a:solidFill>
                            <a:srgbClr val="414142"/>
                          </a:solidFill>
                          <a:latin typeface="+mj-lt"/>
                          <a:cs typeface="Georgia"/>
                        </a:rPr>
                        <a:t>Chicago</a:t>
                      </a:r>
                      <a:endParaRPr sz="1100">
                        <a:latin typeface="+mj-lt"/>
                        <a:cs typeface="Georgia"/>
                      </a:endParaRPr>
                    </a:p>
                  </a:txBody>
                  <a:tcPr marL="0" marR="0" marT="48260" marB="0">
                    <a:lnT w="12700" cap="flat" cmpd="sng" algn="ctr">
                      <a:solidFill>
                        <a:srgbClr val="F1F1F1"/>
                      </a:solidFill>
                      <a:prstDash val="solid"/>
                      <a:round/>
                      <a:headEnd type="none" w="med" len="med"/>
                      <a:tailEnd type="none" w="med" len="med"/>
                    </a:lnT>
                    <a:lnB w="12700">
                      <a:solidFill>
                        <a:srgbClr val="F1F1F1"/>
                      </a:solidFill>
                      <a:prstDash val="solid"/>
                    </a:lnB>
                  </a:tcPr>
                </a:tc>
                <a:tc>
                  <a:txBody>
                    <a:bodyPr/>
                    <a:lstStyle/>
                    <a:p>
                      <a:pPr marL="61594">
                        <a:lnSpc>
                          <a:spcPct val="100000"/>
                        </a:lnSpc>
                        <a:spcBef>
                          <a:spcPts val="380"/>
                        </a:spcBef>
                      </a:pPr>
                      <a:r>
                        <a:rPr lang="en-US" sz="1100" spc="-5">
                          <a:solidFill>
                            <a:srgbClr val="414142"/>
                          </a:solidFill>
                          <a:latin typeface="+mj-lt"/>
                          <a:cs typeface="Georgia"/>
                        </a:rPr>
                        <a:t>Seth Siegel</a:t>
                      </a:r>
                      <a:endParaRPr sz="1100">
                        <a:latin typeface="+mj-lt"/>
                        <a:cs typeface="Georgia"/>
                      </a:endParaRPr>
                    </a:p>
                  </a:txBody>
                  <a:tcPr marL="0" marR="0" marT="48260" marB="0">
                    <a:lnT w="12700" cap="flat" cmpd="sng" algn="ctr">
                      <a:solidFill>
                        <a:srgbClr val="F1F1F1"/>
                      </a:solidFill>
                      <a:prstDash val="solid"/>
                      <a:round/>
                      <a:headEnd type="none" w="med" len="med"/>
                      <a:tailEnd type="none" w="med" len="med"/>
                    </a:lnT>
                    <a:lnB w="12700">
                      <a:solidFill>
                        <a:srgbClr val="F1F1F1"/>
                      </a:solidFill>
                      <a:prstDash val="solid"/>
                    </a:lnB>
                  </a:tcPr>
                </a:tc>
                <a:tc>
                  <a:txBody>
                    <a:bodyPr/>
                    <a:lstStyle/>
                    <a:p>
                      <a:pPr marR="99695" algn="r">
                        <a:lnSpc>
                          <a:spcPct val="100000"/>
                        </a:lnSpc>
                        <a:spcBef>
                          <a:spcPts val="380"/>
                        </a:spcBef>
                      </a:pPr>
                      <a:r>
                        <a:rPr sz="1100" spc="-5">
                          <a:solidFill>
                            <a:srgbClr val="414142"/>
                          </a:solidFill>
                          <a:latin typeface="+mj-lt"/>
                          <a:cs typeface="Georgia"/>
                        </a:rPr>
                        <a:t>$</a:t>
                      </a:r>
                      <a:r>
                        <a:rPr lang="en-US" sz="1100" spc="-5">
                          <a:solidFill>
                            <a:srgbClr val="414142"/>
                          </a:solidFill>
                          <a:latin typeface="+mj-lt"/>
                          <a:cs typeface="Georgia"/>
                        </a:rPr>
                        <a:t>2,362.18</a:t>
                      </a:r>
                      <a:endParaRPr sz="1100">
                        <a:latin typeface="+mj-lt"/>
                        <a:cs typeface="Georgia"/>
                      </a:endParaRPr>
                    </a:p>
                  </a:txBody>
                  <a:tcPr marL="0" marT="48260" marB="0">
                    <a:lnT w="12700" cap="flat" cmpd="sng" algn="ctr">
                      <a:solidFill>
                        <a:srgbClr val="F1F1F1"/>
                      </a:solidFill>
                      <a:prstDash val="solid"/>
                      <a:round/>
                      <a:headEnd type="none" w="med" len="med"/>
                      <a:tailEnd type="none" w="med" len="med"/>
                    </a:lnT>
                    <a:lnB w="12700">
                      <a:solidFill>
                        <a:srgbClr val="F1F1F1"/>
                      </a:solidFill>
                      <a:prstDash val="solid"/>
                    </a:lnB>
                  </a:tcPr>
                </a:tc>
                <a:tc>
                  <a:txBody>
                    <a:bodyPr/>
                    <a:lstStyle/>
                    <a:p>
                      <a:pPr marL="88265" algn="ctr">
                        <a:lnSpc>
                          <a:spcPct val="100000"/>
                        </a:lnSpc>
                        <a:spcBef>
                          <a:spcPts val="380"/>
                        </a:spcBef>
                      </a:pPr>
                      <a:r>
                        <a:rPr lang="en-US" sz="1100" spc="-10">
                          <a:solidFill>
                            <a:srgbClr val="414142"/>
                          </a:solidFill>
                          <a:latin typeface="+mj-lt"/>
                          <a:cs typeface="Georgia"/>
                        </a:rPr>
                        <a:t>2.24</a:t>
                      </a:r>
                      <a:endParaRPr sz="1100">
                        <a:latin typeface="+mj-lt"/>
                        <a:cs typeface="Georgia"/>
                      </a:endParaRPr>
                    </a:p>
                  </a:txBody>
                  <a:tcPr marL="0" marR="0" marT="48260" marB="0">
                    <a:lnT w="12700" cap="flat" cmpd="sng" algn="ctr">
                      <a:solidFill>
                        <a:srgbClr val="F1F1F1"/>
                      </a:solidFill>
                      <a:prstDash val="solid"/>
                      <a:round/>
                      <a:headEnd type="none" w="med" len="med"/>
                      <a:tailEnd type="none" w="med" len="med"/>
                    </a:lnT>
                    <a:lnB w="12700">
                      <a:solidFill>
                        <a:srgbClr val="F1F1F1"/>
                      </a:solidFill>
                      <a:prstDash val="solid"/>
                    </a:lnB>
                  </a:tcPr>
                </a:tc>
                <a:tc>
                  <a:txBody>
                    <a:bodyPr/>
                    <a:lstStyle/>
                    <a:p>
                      <a:pPr marL="90170" algn="ctr">
                        <a:lnSpc>
                          <a:spcPct val="100000"/>
                        </a:lnSpc>
                        <a:spcBef>
                          <a:spcPts val="380"/>
                        </a:spcBef>
                      </a:pPr>
                      <a:r>
                        <a:rPr lang="en-US" sz="1100">
                          <a:solidFill>
                            <a:srgbClr val="414142"/>
                          </a:solidFill>
                          <a:latin typeface="+mj-lt"/>
                          <a:cs typeface="Georgia"/>
                        </a:rPr>
                        <a:t>47</a:t>
                      </a:r>
                      <a:endParaRPr sz="1100">
                        <a:latin typeface="+mj-lt"/>
                        <a:cs typeface="Georgia"/>
                      </a:endParaRPr>
                    </a:p>
                  </a:txBody>
                  <a:tcPr marL="0" marR="0" marT="48260" marB="0">
                    <a:lnT w="12700" cap="flat" cmpd="sng" algn="ctr">
                      <a:solidFill>
                        <a:srgbClr val="F1F1F1"/>
                      </a:solidFill>
                      <a:prstDash val="solid"/>
                      <a:round/>
                      <a:headEnd type="none" w="med" len="med"/>
                      <a:tailEnd type="none" w="med" len="med"/>
                    </a:lnT>
                    <a:lnB w="12700">
                      <a:solidFill>
                        <a:srgbClr val="F1F1F1"/>
                      </a:solidFill>
                      <a:prstDash val="solid"/>
                    </a:lnB>
                  </a:tcPr>
                </a:tc>
                <a:tc>
                  <a:txBody>
                    <a:bodyPr/>
                    <a:lstStyle/>
                    <a:p>
                      <a:pPr marL="273685">
                        <a:lnSpc>
                          <a:spcPct val="100000"/>
                        </a:lnSpc>
                        <a:spcBef>
                          <a:spcPts val="380"/>
                        </a:spcBef>
                      </a:pPr>
                      <a:r>
                        <a:rPr lang="en-US" sz="1100" spc="-10">
                          <a:solidFill>
                            <a:srgbClr val="414142"/>
                          </a:solidFill>
                          <a:latin typeface="+mj-lt"/>
                          <a:cs typeface="Georgia"/>
                        </a:rPr>
                        <a:t>595</a:t>
                      </a:r>
                      <a:endParaRPr sz="1100">
                        <a:latin typeface="+mj-lt"/>
                        <a:cs typeface="Georgia"/>
                      </a:endParaRPr>
                    </a:p>
                  </a:txBody>
                  <a:tcPr marL="0" marR="0" marT="48260" marB="0">
                    <a:lnT w="12700" cap="flat" cmpd="sng" algn="ctr">
                      <a:solidFill>
                        <a:srgbClr val="F1F1F1"/>
                      </a:solidFill>
                      <a:prstDash val="solid"/>
                      <a:round/>
                      <a:headEnd type="none" w="med" len="med"/>
                      <a:tailEnd type="none" w="med" len="med"/>
                    </a:lnT>
                    <a:lnB w="12700">
                      <a:solidFill>
                        <a:srgbClr val="F1F1F1"/>
                      </a:solidFill>
                      <a:prstDash val="solid"/>
                    </a:lnB>
                  </a:tcPr>
                </a:tc>
                <a:tc>
                  <a:txBody>
                    <a:bodyPr/>
                    <a:lstStyle/>
                    <a:p>
                      <a:pPr marL="53340" algn="ctr">
                        <a:lnSpc>
                          <a:spcPct val="100000"/>
                        </a:lnSpc>
                        <a:spcBef>
                          <a:spcPts val="380"/>
                        </a:spcBef>
                      </a:pPr>
                      <a:r>
                        <a:rPr lang="en-US" sz="1100" spc="-5">
                          <a:solidFill>
                            <a:srgbClr val="414142"/>
                          </a:solidFill>
                          <a:latin typeface="+mj-lt"/>
                          <a:cs typeface="Georgia"/>
                        </a:rPr>
                        <a:t>10,114</a:t>
                      </a:r>
                      <a:endParaRPr sz="1100">
                        <a:latin typeface="+mj-lt"/>
                        <a:cs typeface="Georgia"/>
                      </a:endParaRPr>
                    </a:p>
                  </a:txBody>
                  <a:tcPr marL="0" marR="0" marT="48260" marB="0">
                    <a:lnT w="12700" cap="flat" cmpd="sng" algn="ctr">
                      <a:solidFill>
                        <a:srgbClr val="F1F1F1"/>
                      </a:solidFill>
                      <a:prstDash val="solid"/>
                      <a:round/>
                      <a:headEnd type="none" w="med" len="med"/>
                      <a:tailEnd type="none" w="med" len="med"/>
                    </a:lnT>
                    <a:lnB w="12700">
                      <a:solidFill>
                        <a:srgbClr val="F1F1F1"/>
                      </a:solidFill>
                      <a:prstDash val="solid"/>
                    </a:lnB>
                  </a:tcPr>
                </a:tc>
                <a:extLst>
                  <a:ext uri="{0D108BD9-81ED-4DB2-BD59-A6C34878D82A}">
                    <a16:rowId xmlns:a16="http://schemas.microsoft.com/office/drawing/2014/main" val="2223984455"/>
                  </a:ext>
                </a:extLst>
              </a:tr>
              <a:tr h="277551">
                <a:tc>
                  <a:txBody>
                    <a:bodyPr/>
                    <a:lstStyle/>
                    <a:p>
                      <a:pPr marL="12065" algn="ctr">
                        <a:lnSpc>
                          <a:spcPct val="100000"/>
                        </a:lnSpc>
                        <a:spcBef>
                          <a:spcPts val="380"/>
                        </a:spcBef>
                      </a:pPr>
                      <a:r>
                        <a:rPr sz="1050">
                          <a:solidFill>
                            <a:srgbClr val="414142"/>
                          </a:solidFill>
                          <a:latin typeface="+mj-lt"/>
                          <a:cs typeface="Georgia"/>
                        </a:rPr>
                        <a:t>8</a:t>
                      </a:r>
                      <a:endParaRPr sz="1050">
                        <a:latin typeface="+mj-lt"/>
                        <a:cs typeface="Georgia"/>
                      </a:endParaRPr>
                    </a:p>
                  </a:txBody>
                  <a:tcPr marL="0" marR="0" marT="48260" marB="0">
                    <a:lnT w="12700" cap="flat" cmpd="sng" algn="ctr">
                      <a:solidFill>
                        <a:srgbClr val="F1F1F1"/>
                      </a:solidFill>
                      <a:prstDash val="solid"/>
                      <a:round/>
                      <a:headEnd type="none" w="med" len="med"/>
                      <a:tailEnd type="none" w="med" len="med"/>
                    </a:lnT>
                    <a:lnB w="12700">
                      <a:solidFill>
                        <a:srgbClr val="F1F1F1"/>
                      </a:solidFill>
                      <a:prstDash val="solid"/>
                    </a:lnB>
                    <a:solidFill>
                      <a:schemeClr val="accent2">
                        <a:lumMod val="40000"/>
                        <a:lumOff val="60000"/>
                      </a:schemeClr>
                    </a:solidFill>
                  </a:tcPr>
                </a:tc>
                <a:tc>
                  <a:txBody>
                    <a:bodyPr/>
                    <a:lstStyle/>
                    <a:p>
                      <a:pPr marL="34925">
                        <a:lnSpc>
                          <a:spcPct val="100000"/>
                        </a:lnSpc>
                        <a:spcBef>
                          <a:spcPts val="380"/>
                        </a:spcBef>
                      </a:pPr>
                      <a:r>
                        <a:rPr sz="1100" spc="-5">
                          <a:solidFill>
                            <a:srgbClr val="414142"/>
                          </a:solidFill>
                          <a:latin typeface="+mj-lt"/>
                          <a:cs typeface="Georgia"/>
                        </a:rPr>
                        <a:t>CLA</a:t>
                      </a:r>
                      <a:r>
                        <a:rPr lang="en-US" sz="1100" spc="-5">
                          <a:solidFill>
                            <a:srgbClr val="414142"/>
                          </a:solidFill>
                          <a:latin typeface="+mj-lt"/>
                          <a:cs typeface="Georgia"/>
                        </a:rPr>
                        <a:t> </a:t>
                      </a:r>
                      <a:r>
                        <a:rPr sz="1100" spc="-7" baseline="27777">
                          <a:solidFill>
                            <a:srgbClr val="414142"/>
                          </a:solidFill>
                          <a:latin typeface="+mj-lt"/>
                          <a:cs typeface="Georgia"/>
                        </a:rPr>
                        <a:t>H</a:t>
                      </a:r>
                      <a:endParaRPr sz="1100" baseline="27777">
                        <a:latin typeface="+mj-lt"/>
                        <a:cs typeface="Georgia"/>
                      </a:endParaRPr>
                    </a:p>
                  </a:txBody>
                  <a:tcPr marL="0" marR="0" marT="48260" marB="0">
                    <a:lnT w="12700" cap="flat" cmpd="sng" algn="ctr">
                      <a:solidFill>
                        <a:srgbClr val="F1F1F1"/>
                      </a:solidFill>
                      <a:prstDash val="solid"/>
                      <a:round/>
                      <a:headEnd type="none" w="med" len="med"/>
                      <a:tailEnd type="none" w="med" len="med"/>
                    </a:lnT>
                    <a:lnB w="12700">
                      <a:solidFill>
                        <a:srgbClr val="F1F1F1"/>
                      </a:solidFill>
                      <a:prstDash val="solid"/>
                    </a:lnB>
                    <a:solidFill>
                      <a:schemeClr val="accent2">
                        <a:lumMod val="40000"/>
                        <a:lumOff val="60000"/>
                      </a:schemeClr>
                    </a:solidFill>
                  </a:tcPr>
                </a:tc>
                <a:tc>
                  <a:txBody>
                    <a:bodyPr/>
                    <a:lstStyle/>
                    <a:p>
                      <a:pPr marL="67945">
                        <a:lnSpc>
                          <a:spcPct val="100000"/>
                        </a:lnSpc>
                        <a:spcBef>
                          <a:spcPts val="380"/>
                        </a:spcBef>
                      </a:pPr>
                      <a:r>
                        <a:rPr sz="1100" spc="5">
                          <a:solidFill>
                            <a:srgbClr val="414142"/>
                          </a:solidFill>
                          <a:latin typeface="+mj-lt"/>
                          <a:cs typeface="Georgia"/>
                        </a:rPr>
                        <a:t>NA</a:t>
                      </a:r>
                      <a:endParaRPr sz="1100">
                        <a:latin typeface="+mj-lt"/>
                        <a:cs typeface="Georgia"/>
                      </a:endParaRPr>
                    </a:p>
                  </a:txBody>
                  <a:tcPr marL="0" marR="0" marT="48260" marB="0">
                    <a:lnT w="12700" cap="flat" cmpd="sng" algn="ctr">
                      <a:solidFill>
                        <a:srgbClr val="F1F1F1"/>
                      </a:solidFill>
                      <a:prstDash val="solid"/>
                      <a:round/>
                      <a:headEnd type="none" w="med" len="med"/>
                      <a:tailEnd type="none" w="med" len="med"/>
                    </a:lnT>
                    <a:lnB w="12700">
                      <a:solidFill>
                        <a:srgbClr val="F1F1F1"/>
                      </a:solidFill>
                      <a:prstDash val="solid"/>
                    </a:lnB>
                    <a:solidFill>
                      <a:schemeClr val="accent2">
                        <a:lumMod val="40000"/>
                        <a:lumOff val="60000"/>
                      </a:schemeClr>
                    </a:solidFill>
                  </a:tcPr>
                </a:tc>
                <a:tc>
                  <a:txBody>
                    <a:bodyPr/>
                    <a:lstStyle/>
                    <a:p>
                      <a:pPr marL="61594">
                        <a:lnSpc>
                          <a:spcPct val="100000"/>
                        </a:lnSpc>
                        <a:spcBef>
                          <a:spcPts val="380"/>
                        </a:spcBef>
                      </a:pPr>
                      <a:r>
                        <a:rPr sz="1100" spc="-5">
                          <a:solidFill>
                            <a:srgbClr val="414142"/>
                          </a:solidFill>
                          <a:latin typeface="+mj-lt"/>
                          <a:cs typeface="Georgia"/>
                        </a:rPr>
                        <a:t>Je</a:t>
                      </a:r>
                      <a:r>
                        <a:rPr lang="en-US" sz="1100" spc="-5">
                          <a:solidFill>
                            <a:srgbClr val="414142"/>
                          </a:solidFill>
                          <a:latin typeface="+mj-lt"/>
                          <a:cs typeface="Georgia"/>
                        </a:rPr>
                        <a:t>n</a:t>
                      </a:r>
                      <a:r>
                        <a:rPr sz="1100" spc="-5">
                          <a:solidFill>
                            <a:srgbClr val="414142"/>
                          </a:solidFill>
                          <a:latin typeface="+mj-lt"/>
                          <a:cs typeface="Georgia"/>
                        </a:rPr>
                        <a:t>n</a:t>
                      </a:r>
                      <a:r>
                        <a:rPr lang="en-US" sz="1100" spc="-5">
                          <a:solidFill>
                            <a:srgbClr val="414142"/>
                          </a:solidFill>
                          <a:latin typeface="+mj-lt"/>
                          <a:cs typeface="Georgia"/>
                        </a:rPr>
                        <a:t>ifer</a:t>
                      </a:r>
                      <a:r>
                        <a:rPr sz="1100" spc="-45">
                          <a:solidFill>
                            <a:srgbClr val="414142"/>
                          </a:solidFill>
                          <a:latin typeface="+mj-lt"/>
                          <a:cs typeface="Georgia"/>
                        </a:rPr>
                        <a:t> </a:t>
                      </a:r>
                      <a:r>
                        <a:rPr sz="1100" spc="-5">
                          <a:solidFill>
                            <a:srgbClr val="414142"/>
                          </a:solidFill>
                          <a:latin typeface="+mj-lt"/>
                          <a:cs typeface="Georgia"/>
                        </a:rPr>
                        <a:t>Leary</a:t>
                      </a:r>
                      <a:endParaRPr sz="1100">
                        <a:latin typeface="+mj-lt"/>
                        <a:cs typeface="Georgia"/>
                      </a:endParaRPr>
                    </a:p>
                  </a:txBody>
                  <a:tcPr marL="0" marR="0" marT="48260" marB="0">
                    <a:lnT w="12700" cap="flat" cmpd="sng" algn="ctr">
                      <a:solidFill>
                        <a:srgbClr val="F1F1F1"/>
                      </a:solidFill>
                      <a:prstDash val="solid"/>
                      <a:round/>
                      <a:headEnd type="none" w="med" len="med"/>
                      <a:tailEnd type="none" w="med" len="med"/>
                    </a:lnT>
                    <a:lnB w="12700">
                      <a:solidFill>
                        <a:srgbClr val="F1F1F1"/>
                      </a:solidFill>
                      <a:prstDash val="solid"/>
                    </a:lnB>
                    <a:solidFill>
                      <a:schemeClr val="accent2">
                        <a:lumMod val="40000"/>
                        <a:lumOff val="60000"/>
                      </a:schemeClr>
                    </a:solidFill>
                  </a:tcPr>
                </a:tc>
                <a:tc>
                  <a:txBody>
                    <a:bodyPr/>
                    <a:lstStyle/>
                    <a:p>
                      <a:pPr marR="92075" algn="r">
                        <a:lnSpc>
                          <a:spcPct val="100000"/>
                        </a:lnSpc>
                        <a:spcBef>
                          <a:spcPts val="380"/>
                        </a:spcBef>
                      </a:pPr>
                      <a:r>
                        <a:rPr sz="1100" spc="-5">
                          <a:solidFill>
                            <a:srgbClr val="414142"/>
                          </a:solidFill>
                          <a:latin typeface="+mj-lt"/>
                          <a:cs typeface="Georgia"/>
                        </a:rPr>
                        <a:t>$</a:t>
                      </a:r>
                      <a:r>
                        <a:rPr lang="en-US" sz="1100" spc="-5">
                          <a:solidFill>
                            <a:srgbClr val="414142"/>
                          </a:solidFill>
                          <a:latin typeface="+mj-lt"/>
                          <a:cs typeface="Georgia"/>
                        </a:rPr>
                        <a:t>2,000.00</a:t>
                      </a:r>
                      <a:endParaRPr sz="1100">
                        <a:latin typeface="+mj-lt"/>
                        <a:cs typeface="Georgia"/>
                      </a:endParaRPr>
                    </a:p>
                  </a:txBody>
                  <a:tcPr marL="0" marT="48260" marB="0">
                    <a:lnT w="12700" cap="flat" cmpd="sng" algn="ctr">
                      <a:solidFill>
                        <a:srgbClr val="F1F1F1"/>
                      </a:solidFill>
                      <a:prstDash val="solid"/>
                      <a:round/>
                      <a:headEnd type="none" w="med" len="med"/>
                      <a:tailEnd type="none" w="med" len="med"/>
                    </a:lnT>
                    <a:lnB w="12700">
                      <a:solidFill>
                        <a:srgbClr val="F1F1F1"/>
                      </a:solidFill>
                      <a:prstDash val="solid"/>
                    </a:lnB>
                    <a:solidFill>
                      <a:schemeClr val="accent2">
                        <a:lumMod val="40000"/>
                        <a:lumOff val="60000"/>
                      </a:schemeClr>
                    </a:solidFill>
                  </a:tcPr>
                </a:tc>
                <a:tc>
                  <a:txBody>
                    <a:bodyPr/>
                    <a:lstStyle/>
                    <a:p>
                      <a:pPr marL="89535" algn="ctr">
                        <a:lnSpc>
                          <a:spcPct val="100000"/>
                        </a:lnSpc>
                        <a:spcBef>
                          <a:spcPts val="380"/>
                        </a:spcBef>
                      </a:pPr>
                      <a:r>
                        <a:rPr lang="en-US" sz="1100" spc="-5">
                          <a:solidFill>
                            <a:srgbClr val="414142"/>
                          </a:solidFill>
                          <a:latin typeface="+mj-lt"/>
                          <a:cs typeface="Georgia"/>
                        </a:rPr>
                        <a:t>20.26</a:t>
                      </a:r>
                      <a:endParaRPr sz="1100">
                        <a:latin typeface="+mj-lt"/>
                        <a:cs typeface="Georgia"/>
                      </a:endParaRPr>
                    </a:p>
                  </a:txBody>
                  <a:tcPr marL="0" marR="0" marT="48260" marB="0">
                    <a:lnT w="12700" cap="flat" cmpd="sng" algn="ctr">
                      <a:solidFill>
                        <a:srgbClr val="F1F1F1"/>
                      </a:solidFill>
                      <a:prstDash val="solid"/>
                      <a:round/>
                      <a:headEnd type="none" w="med" len="med"/>
                      <a:tailEnd type="none" w="med" len="med"/>
                    </a:lnT>
                    <a:lnB w="12700">
                      <a:solidFill>
                        <a:srgbClr val="F1F1F1"/>
                      </a:solidFill>
                      <a:prstDash val="solid"/>
                    </a:lnB>
                    <a:solidFill>
                      <a:schemeClr val="accent2">
                        <a:lumMod val="40000"/>
                        <a:lumOff val="60000"/>
                      </a:schemeClr>
                    </a:solidFill>
                  </a:tcPr>
                </a:tc>
                <a:tc>
                  <a:txBody>
                    <a:bodyPr/>
                    <a:lstStyle/>
                    <a:p>
                      <a:pPr marL="90805" algn="ctr">
                        <a:lnSpc>
                          <a:spcPct val="100000"/>
                        </a:lnSpc>
                        <a:spcBef>
                          <a:spcPts val="380"/>
                        </a:spcBef>
                      </a:pPr>
                      <a:r>
                        <a:rPr sz="1100" spc="-5">
                          <a:solidFill>
                            <a:srgbClr val="414142"/>
                          </a:solidFill>
                          <a:latin typeface="+mj-lt"/>
                          <a:cs typeface="Georgia"/>
                        </a:rPr>
                        <a:t>1</a:t>
                      </a:r>
                      <a:r>
                        <a:rPr lang="en-US" sz="1100" spc="-5">
                          <a:solidFill>
                            <a:srgbClr val="414142"/>
                          </a:solidFill>
                          <a:latin typeface="+mj-lt"/>
                          <a:cs typeface="Georgia"/>
                        </a:rPr>
                        <a:t>3</a:t>
                      </a:r>
                      <a:r>
                        <a:rPr sz="1100" spc="-5">
                          <a:solidFill>
                            <a:srgbClr val="414142"/>
                          </a:solidFill>
                          <a:latin typeface="+mj-lt"/>
                          <a:cs typeface="Georgia"/>
                        </a:rPr>
                        <a:t>0</a:t>
                      </a:r>
                      <a:endParaRPr sz="1100">
                        <a:latin typeface="+mj-lt"/>
                        <a:cs typeface="Georgia"/>
                      </a:endParaRPr>
                    </a:p>
                  </a:txBody>
                  <a:tcPr marL="0" marR="0" marT="48260" marB="0">
                    <a:lnT w="12700" cap="flat" cmpd="sng" algn="ctr">
                      <a:solidFill>
                        <a:srgbClr val="F1F1F1"/>
                      </a:solidFill>
                      <a:prstDash val="solid"/>
                      <a:round/>
                      <a:headEnd type="none" w="med" len="med"/>
                      <a:tailEnd type="none" w="med" len="med"/>
                    </a:lnT>
                    <a:lnB w="12700">
                      <a:solidFill>
                        <a:srgbClr val="F1F1F1"/>
                      </a:solidFill>
                      <a:prstDash val="solid"/>
                    </a:lnB>
                    <a:solidFill>
                      <a:schemeClr val="accent2">
                        <a:lumMod val="40000"/>
                        <a:lumOff val="60000"/>
                      </a:schemeClr>
                    </a:solidFill>
                  </a:tcPr>
                </a:tc>
                <a:tc>
                  <a:txBody>
                    <a:bodyPr/>
                    <a:lstStyle/>
                    <a:p>
                      <a:pPr marL="267335">
                        <a:lnSpc>
                          <a:spcPct val="100000"/>
                        </a:lnSpc>
                        <a:spcBef>
                          <a:spcPts val="380"/>
                        </a:spcBef>
                      </a:pPr>
                      <a:r>
                        <a:rPr lang="en-US" sz="1100" spc="-10">
                          <a:solidFill>
                            <a:srgbClr val="414142"/>
                          </a:solidFill>
                          <a:latin typeface="+mj-lt"/>
                          <a:cs typeface="Georgia"/>
                        </a:rPr>
                        <a:t>1,329</a:t>
                      </a:r>
                      <a:endParaRPr sz="1100">
                        <a:latin typeface="+mj-lt"/>
                        <a:cs typeface="Georgia"/>
                      </a:endParaRPr>
                    </a:p>
                  </a:txBody>
                  <a:tcPr marL="0" marR="0" marT="48260" marB="0">
                    <a:lnT w="12700" cap="flat" cmpd="sng" algn="ctr">
                      <a:solidFill>
                        <a:srgbClr val="F1F1F1"/>
                      </a:solidFill>
                      <a:prstDash val="solid"/>
                      <a:round/>
                      <a:headEnd type="none" w="med" len="med"/>
                      <a:tailEnd type="none" w="med" len="med"/>
                    </a:lnT>
                    <a:lnB w="12700">
                      <a:solidFill>
                        <a:srgbClr val="F1F1F1"/>
                      </a:solidFill>
                      <a:prstDash val="solid"/>
                    </a:lnB>
                    <a:solidFill>
                      <a:schemeClr val="accent2">
                        <a:lumMod val="40000"/>
                        <a:lumOff val="60000"/>
                      </a:schemeClr>
                    </a:solidFill>
                  </a:tcPr>
                </a:tc>
                <a:tc>
                  <a:txBody>
                    <a:bodyPr/>
                    <a:lstStyle/>
                    <a:p>
                      <a:pPr marL="52705" algn="ctr">
                        <a:lnSpc>
                          <a:spcPct val="100000"/>
                        </a:lnSpc>
                        <a:spcBef>
                          <a:spcPts val="380"/>
                        </a:spcBef>
                      </a:pPr>
                      <a:r>
                        <a:rPr lang="en-US" sz="1100" spc="-10">
                          <a:solidFill>
                            <a:srgbClr val="414142"/>
                          </a:solidFill>
                          <a:latin typeface="+mj-lt"/>
                          <a:cs typeface="Georgia"/>
                        </a:rPr>
                        <a:t>8,120</a:t>
                      </a:r>
                      <a:endParaRPr sz="1100">
                        <a:latin typeface="+mj-lt"/>
                        <a:cs typeface="Georgia"/>
                      </a:endParaRPr>
                    </a:p>
                  </a:txBody>
                  <a:tcPr marL="0" marR="0" marT="48260" marB="0">
                    <a:lnT w="12700" cap="flat" cmpd="sng" algn="ctr">
                      <a:solidFill>
                        <a:srgbClr val="F1F1F1"/>
                      </a:solidFill>
                      <a:prstDash val="solid"/>
                      <a:round/>
                      <a:headEnd type="none" w="med" len="med"/>
                      <a:tailEnd type="none" w="med" len="med"/>
                    </a:lnT>
                    <a:lnB w="12700">
                      <a:solidFill>
                        <a:srgbClr val="F1F1F1"/>
                      </a:solidFill>
                      <a:prstDash val="solid"/>
                    </a:lnB>
                    <a:solidFill>
                      <a:schemeClr val="accent2">
                        <a:lumMod val="40000"/>
                        <a:lumOff val="60000"/>
                      </a:schemeClr>
                    </a:solidFill>
                  </a:tcPr>
                </a:tc>
                <a:extLst>
                  <a:ext uri="{0D108BD9-81ED-4DB2-BD59-A6C34878D82A}">
                    <a16:rowId xmlns:a16="http://schemas.microsoft.com/office/drawing/2014/main" val="10008"/>
                  </a:ext>
                </a:extLst>
              </a:tr>
              <a:tr h="277551">
                <a:tc>
                  <a:txBody>
                    <a:bodyPr/>
                    <a:lstStyle/>
                    <a:p>
                      <a:pPr marL="12065" algn="ctr">
                        <a:lnSpc>
                          <a:spcPct val="100000"/>
                        </a:lnSpc>
                        <a:spcBef>
                          <a:spcPts val="380"/>
                        </a:spcBef>
                      </a:pPr>
                      <a:r>
                        <a:rPr sz="1050">
                          <a:solidFill>
                            <a:srgbClr val="414142"/>
                          </a:solidFill>
                          <a:latin typeface="+mj-lt"/>
                          <a:cs typeface="Georgia"/>
                        </a:rPr>
                        <a:t>9</a:t>
                      </a:r>
                      <a:endParaRPr sz="105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34925">
                        <a:lnSpc>
                          <a:spcPct val="100000"/>
                        </a:lnSpc>
                        <a:spcBef>
                          <a:spcPts val="380"/>
                        </a:spcBef>
                      </a:pPr>
                      <a:r>
                        <a:rPr lang="en-US" sz="1100" spc="-5" err="1">
                          <a:solidFill>
                            <a:srgbClr val="414142"/>
                          </a:solidFill>
                          <a:latin typeface="+mj-lt"/>
                          <a:cs typeface="Georgia"/>
                        </a:rPr>
                        <a:t>Forvis</a:t>
                      </a:r>
                      <a:r>
                        <a:rPr lang="en-US" sz="1100" spc="-5">
                          <a:solidFill>
                            <a:srgbClr val="414142"/>
                          </a:solidFill>
                          <a:latin typeface="+mj-lt"/>
                          <a:cs typeface="Georgia"/>
                        </a:rPr>
                        <a:t> </a:t>
                      </a:r>
                      <a:r>
                        <a:rPr lang="en-US" sz="1100" spc="-7" baseline="27777">
                          <a:solidFill>
                            <a:srgbClr val="414142"/>
                          </a:solidFill>
                          <a:latin typeface="+mj-lt"/>
                          <a:cs typeface="Georgia"/>
                        </a:rPr>
                        <a:t>H</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67945">
                        <a:lnSpc>
                          <a:spcPct val="100000"/>
                        </a:lnSpc>
                        <a:spcBef>
                          <a:spcPts val="380"/>
                        </a:spcBef>
                      </a:pPr>
                      <a:r>
                        <a:rPr lang="en-US" sz="1100" spc="-5">
                          <a:solidFill>
                            <a:srgbClr val="414142"/>
                          </a:solidFill>
                          <a:latin typeface="+mj-lt"/>
                          <a:cs typeface="Georgia"/>
                        </a:rPr>
                        <a:t>NA</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61594">
                        <a:lnSpc>
                          <a:spcPct val="100000"/>
                        </a:lnSpc>
                        <a:spcBef>
                          <a:spcPts val="380"/>
                        </a:spcBef>
                      </a:pPr>
                      <a:r>
                        <a:rPr lang="en-US" sz="1100">
                          <a:solidFill>
                            <a:srgbClr val="414142"/>
                          </a:solidFill>
                          <a:latin typeface="+mj-lt"/>
                          <a:cs typeface="Georgia"/>
                        </a:rPr>
                        <a:t>Tom Watson</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0" marR="92710" algn="r" defTabSz="914400" rtl="0" eaLnBrk="1" latinLnBrk="0" hangingPunct="1">
                        <a:lnSpc>
                          <a:spcPct val="100000"/>
                        </a:lnSpc>
                        <a:spcBef>
                          <a:spcPts val="380"/>
                        </a:spcBef>
                      </a:pPr>
                      <a:r>
                        <a:rPr sz="1100" kern="1200" spc="-5">
                          <a:solidFill>
                            <a:srgbClr val="414142"/>
                          </a:solidFill>
                          <a:latin typeface="+mj-lt"/>
                          <a:ea typeface="+mn-ea"/>
                          <a:cs typeface="Georgia"/>
                        </a:rPr>
                        <a:t>$</a:t>
                      </a:r>
                      <a:r>
                        <a:rPr lang="en-US" sz="1100" kern="1200" spc="-5">
                          <a:solidFill>
                            <a:srgbClr val="414142"/>
                          </a:solidFill>
                          <a:latin typeface="+mj-lt"/>
                          <a:ea typeface="+mn-ea"/>
                          <a:cs typeface="Georgia"/>
                        </a:rPr>
                        <a:t>1,686.00</a:t>
                      </a:r>
                      <a:endParaRPr sz="1100" kern="1200" spc="-5">
                        <a:solidFill>
                          <a:srgbClr val="414142"/>
                        </a:solidFill>
                        <a:latin typeface="+mj-lt"/>
                        <a:ea typeface="+mn-ea"/>
                        <a:cs typeface="Georgia"/>
                      </a:endParaRPr>
                    </a:p>
                  </a:txBody>
                  <a:tcPr marL="0" marT="48260" marB="0">
                    <a:lnT w="12700">
                      <a:solidFill>
                        <a:srgbClr val="F1F1F1"/>
                      </a:solidFill>
                      <a:prstDash val="solid"/>
                    </a:lnT>
                    <a:lnB w="12700">
                      <a:solidFill>
                        <a:srgbClr val="F1F1F1"/>
                      </a:solidFill>
                      <a:prstDash val="solid"/>
                    </a:lnB>
                  </a:tcPr>
                </a:tc>
                <a:tc>
                  <a:txBody>
                    <a:bodyPr/>
                    <a:lstStyle/>
                    <a:p>
                      <a:pPr marL="88265" algn="ctr">
                        <a:lnSpc>
                          <a:spcPct val="100000"/>
                        </a:lnSpc>
                        <a:spcBef>
                          <a:spcPts val="380"/>
                        </a:spcBef>
                      </a:pPr>
                      <a:r>
                        <a:rPr lang="en-US" sz="1100" spc="-10">
                          <a:solidFill>
                            <a:srgbClr val="414142"/>
                          </a:solidFill>
                          <a:latin typeface="+mj-lt"/>
                          <a:cs typeface="Georgia"/>
                        </a:rPr>
                        <a:t>13.38</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88900" algn="ctr">
                        <a:lnSpc>
                          <a:spcPct val="100000"/>
                        </a:lnSpc>
                        <a:spcBef>
                          <a:spcPts val="380"/>
                        </a:spcBef>
                      </a:pPr>
                      <a:r>
                        <a:rPr lang="en-US" sz="1100" spc="-5">
                          <a:solidFill>
                            <a:srgbClr val="414142"/>
                          </a:solidFill>
                          <a:latin typeface="+mj-lt"/>
                          <a:cs typeface="Georgia"/>
                        </a:rPr>
                        <a:t>72</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273685">
                        <a:lnSpc>
                          <a:spcPct val="100000"/>
                        </a:lnSpc>
                        <a:spcBef>
                          <a:spcPts val="380"/>
                        </a:spcBef>
                      </a:pPr>
                      <a:r>
                        <a:rPr lang="en-US" sz="1100" spc="-5">
                          <a:solidFill>
                            <a:srgbClr val="414142"/>
                          </a:solidFill>
                          <a:latin typeface="+mj-lt"/>
                          <a:cs typeface="Georgia"/>
                        </a:rPr>
                        <a:t>511</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tc>
                  <a:txBody>
                    <a:bodyPr/>
                    <a:lstStyle/>
                    <a:p>
                      <a:pPr marL="53340" algn="ctr">
                        <a:lnSpc>
                          <a:spcPct val="100000"/>
                        </a:lnSpc>
                        <a:spcBef>
                          <a:spcPts val="380"/>
                        </a:spcBef>
                      </a:pPr>
                      <a:r>
                        <a:rPr lang="en-US" sz="1100" spc="-5">
                          <a:solidFill>
                            <a:srgbClr val="414142"/>
                          </a:solidFill>
                          <a:latin typeface="+mj-lt"/>
                          <a:cs typeface="Georgia"/>
                        </a:rPr>
                        <a:t>5,910</a:t>
                      </a:r>
                      <a:endParaRPr sz="1100">
                        <a:latin typeface="+mj-lt"/>
                        <a:cs typeface="Georgia"/>
                      </a:endParaRPr>
                    </a:p>
                  </a:txBody>
                  <a:tcPr marL="0" marR="0" marT="48260" marB="0">
                    <a:lnT w="12700">
                      <a:solidFill>
                        <a:srgbClr val="F1F1F1"/>
                      </a:solidFill>
                      <a:prstDash val="solid"/>
                    </a:lnT>
                    <a:lnB w="12700">
                      <a:solidFill>
                        <a:srgbClr val="F1F1F1"/>
                      </a:solidFill>
                      <a:prstDash val="solid"/>
                    </a:lnB>
                  </a:tcPr>
                </a:tc>
                <a:extLst>
                  <a:ext uri="{0D108BD9-81ED-4DB2-BD59-A6C34878D82A}">
                    <a16:rowId xmlns:a16="http://schemas.microsoft.com/office/drawing/2014/main" val="10009"/>
                  </a:ext>
                </a:extLst>
              </a:tr>
              <a:tr h="217181">
                <a:tc>
                  <a:txBody>
                    <a:bodyPr/>
                    <a:lstStyle/>
                    <a:p>
                      <a:pPr marL="12065" algn="ctr">
                        <a:lnSpc>
                          <a:spcPts val="1000"/>
                        </a:lnSpc>
                        <a:spcBef>
                          <a:spcPts val="380"/>
                        </a:spcBef>
                      </a:pPr>
                      <a:r>
                        <a:rPr sz="1050" spc="-5">
                          <a:solidFill>
                            <a:srgbClr val="414142"/>
                          </a:solidFill>
                          <a:latin typeface="+mj-lt"/>
                          <a:cs typeface="Georgia"/>
                        </a:rPr>
                        <a:t>10</a:t>
                      </a:r>
                      <a:endParaRPr sz="1050">
                        <a:latin typeface="+mj-lt"/>
                        <a:cs typeface="Georgia"/>
                      </a:endParaRPr>
                    </a:p>
                  </a:txBody>
                  <a:tcPr marL="0" marR="0" marT="48260" marB="0">
                    <a:lnT w="12700">
                      <a:solidFill>
                        <a:srgbClr val="F1F1F1"/>
                      </a:solidFill>
                      <a:prstDash val="solid"/>
                    </a:lnT>
                  </a:tcPr>
                </a:tc>
                <a:tc>
                  <a:txBody>
                    <a:bodyPr/>
                    <a:lstStyle/>
                    <a:p>
                      <a:pPr marL="34925">
                        <a:lnSpc>
                          <a:spcPts val="1000"/>
                        </a:lnSpc>
                        <a:spcBef>
                          <a:spcPts val="380"/>
                        </a:spcBef>
                      </a:pPr>
                      <a:r>
                        <a:rPr lang="en-US" sz="1100" spc="-5">
                          <a:solidFill>
                            <a:srgbClr val="414142"/>
                          </a:solidFill>
                          <a:latin typeface="+mj-lt"/>
                          <a:cs typeface="Georgia"/>
                        </a:rPr>
                        <a:t>Baker Tilly </a:t>
                      </a:r>
                      <a:endParaRPr sz="1100" baseline="27777">
                        <a:latin typeface="+mj-lt"/>
                        <a:cs typeface="Georgia"/>
                      </a:endParaRPr>
                    </a:p>
                  </a:txBody>
                  <a:tcPr marL="0" marR="0" marT="48260" marB="0">
                    <a:lnT w="12700">
                      <a:solidFill>
                        <a:srgbClr val="F1F1F1"/>
                      </a:solidFill>
                      <a:prstDash val="solid"/>
                    </a:lnT>
                  </a:tcPr>
                </a:tc>
                <a:tc>
                  <a:txBody>
                    <a:bodyPr/>
                    <a:lstStyle/>
                    <a:p>
                      <a:pPr marL="67945">
                        <a:lnSpc>
                          <a:spcPts val="994"/>
                        </a:lnSpc>
                        <a:spcBef>
                          <a:spcPts val="380"/>
                        </a:spcBef>
                      </a:pPr>
                      <a:r>
                        <a:rPr lang="en-US" sz="1100" spc="-5">
                          <a:solidFill>
                            <a:srgbClr val="414142"/>
                          </a:solidFill>
                          <a:latin typeface="+mj-lt"/>
                          <a:cs typeface="Georgia"/>
                        </a:rPr>
                        <a:t>Chicago</a:t>
                      </a:r>
                      <a:endParaRPr sz="1100">
                        <a:latin typeface="+mj-lt"/>
                        <a:cs typeface="Georgia"/>
                      </a:endParaRPr>
                    </a:p>
                  </a:txBody>
                  <a:tcPr marL="0" marR="0" marT="48260" marB="0">
                    <a:lnT w="12700">
                      <a:solidFill>
                        <a:srgbClr val="F1F1F1"/>
                      </a:solidFill>
                      <a:prstDash val="solid"/>
                    </a:lnT>
                  </a:tcPr>
                </a:tc>
                <a:tc>
                  <a:txBody>
                    <a:bodyPr/>
                    <a:lstStyle/>
                    <a:p>
                      <a:pPr marL="61594">
                        <a:lnSpc>
                          <a:spcPts val="994"/>
                        </a:lnSpc>
                        <a:spcBef>
                          <a:spcPts val="380"/>
                        </a:spcBef>
                      </a:pPr>
                      <a:r>
                        <a:rPr lang="en-US" sz="1100" spc="-5">
                          <a:solidFill>
                            <a:srgbClr val="414142"/>
                          </a:solidFill>
                          <a:latin typeface="+mj-lt"/>
                          <a:cs typeface="Georgia"/>
                        </a:rPr>
                        <a:t>Jeff Ferro</a:t>
                      </a:r>
                      <a:endParaRPr sz="1100">
                        <a:latin typeface="+mj-lt"/>
                        <a:cs typeface="Georgia"/>
                      </a:endParaRPr>
                    </a:p>
                  </a:txBody>
                  <a:tcPr marL="0" marR="0" marT="48260" marB="0">
                    <a:lnT w="12700">
                      <a:solidFill>
                        <a:srgbClr val="F1F1F1"/>
                      </a:solidFill>
                      <a:prstDash val="solid"/>
                    </a:lnT>
                  </a:tcPr>
                </a:tc>
                <a:tc>
                  <a:txBody>
                    <a:bodyPr/>
                    <a:lstStyle/>
                    <a:p>
                      <a:pPr marL="0" marR="92710" algn="r" defTabSz="914400" rtl="0" eaLnBrk="1" latinLnBrk="0" hangingPunct="1">
                        <a:lnSpc>
                          <a:spcPct val="100000"/>
                        </a:lnSpc>
                        <a:spcBef>
                          <a:spcPts val="380"/>
                        </a:spcBef>
                      </a:pPr>
                      <a:r>
                        <a:rPr sz="1100" kern="1200" spc="-5">
                          <a:solidFill>
                            <a:srgbClr val="414142"/>
                          </a:solidFill>
                          <a:latin typeface="+mj-lt"/>
                          <a:ea typeface="+mn-ea"/>
                          <a:cs typeface="Georgia"/>
                        </a:rPr>
                        <a:t>$</a:t>
                      </a:r>
                      <a:r>
                        <a:rPr lang="en-US" sz="1100" kern="1200" spc="-5">
                          <a:solidFill>
                            <a:srgbClr val="414142"/>
                          </a:solidFill>
                          <a:latin typeface="+mj-lt"/>
                          <a:ea typeface="+mn-ea"/>
                          <a:cs typeface="Georgia"/>
                        </a:rPr>
                        <a:t>1,584.40</a:t>
                      </a:r>
                      <a:endParaRPr sz="1100" kern="1200" spc="-5">
                        <a:solidFill>
                          <a:srgbClr val="414142"/>
                        </a:solidFill>
                        <a:latin typeface="+mj-lt"/>
                        <a:ea typeface="+mn-ea"/>
                        <a:cs typeface="Georgia"/>
                      </a:endParaRPr>
                    </a:p>
                  </a:txBody>
                  <a:tcPr marL="0" marT="48260" marB="0">
                    <a:lnT w="12700">
                      <a:solidFill>
                        <a:srgbClr val="F1F1F1"/>
                      </a:solidFill>
                      <a:prstDash val="solid"/>
                    </a:lnT>
                  </a:tcPr>
                </a:tc>
                <a:tc>
                  <a:txBody>
                    <a:bodyPr/>
                    <a:lstStyle/>
                    <a:p>
                      <a:pPr marL="88900" algn="ctr">
                        <a:lnSpc>
                          <a:spcPts val="994"/>
                        </a:lnSpc>
                        <a:spcBef>
                          <a:spcPts val="380"/>
                        </a:spcBef>
                      </a:pPr>
                      <a:r>
                        <a:rPr lang="en-US" sz="1100" spc="-5">
                          <a:solidFill>
                            <a:srgbClr val="414142"/>
                          </a:solidFill>
                          <a:latin typeface="+mj-lt"/>
                          <a:cs typeface="Georgia"/>
                        </a:rPr>
                        <a:t>12.59</a:t>
                      </a:r>
                      <a:endParaRPr sz="1100">
                        <a:latin typeface="+mj-lt"/>
                        <a:cs typeface="Georgia"/>
                      </a:endParaRPr>
                    </a:p>
                  </a:txBody>
                  <a:tcPr marL="0" marR="0" marT="48260" marB="0">
                    <a:lnT w="12700">
                      <a:solidFill>
                        <a:srgbClr val="F1F1F1"/>
                      </a:solidFill>
                      <a:prstDash val="solid"/>
                    </a:lnT>
                  </a:tcPr>
                </a:tc>
                <a:tc>
                  <a:txBody>
                    <a:bodyPr/>
                    <a:lstStyle/>
                    <a:p>
                      <a:pPr marL="90170" algn="ctr">
                        <a:lnSpc>
                          <a:spcPts val="994"/>
                        </a:lnSpc>
                        <a:spcBef>
                          <a:spcPts val="380"/>
                        </a:spcBef>
                      </a:pPr>
                      <a:r>
                        <a:rPr lang="en-US" sz="1100" spc="-5">
                          <a:solidFill>
                            <a:srgbClr val="414142"/>
                          </a:solidFill>
                          <a:latin typeface="+mj-lt"/>
                          <a:cs typeface="Georgia"/>
                        </a:rPr>
                        <a:t>68</a:t>
                      </a:r>
                      <a:endParaRPr sz="1100">
                        <a:latin typeface="+mj-lt"/>
                        <a:cs typeface="Georgia"/>
                      </a:endParaRPr>
                    </a:p>
                  </a:txBody>
                  <a:tcPr marL="0" marR="0" marT="48260" marB="0">
                    <a:lnT w="12700">
                      <a:solidFill>
                        <a:srgbClr val="F1F1F1"/>
                      </a:solidFill>
                      <a:prstDash val="solid"/>
                    </a:lnT>
                  </a:tcPr>
                </a:tc>
                <a:tc>
                  <a:txBody>
                    <a:bodyPr/>
                    <a:lstStyle/>
                    <a:p>
                      <a:pPr marL="273685">
                        <a:lnSpc>
                          <a:spcPts val="994"/>
                        </a:lnSpc>
                        <a:spcBef>
                          <a:spcPts val="380"/>
                        </a:spcBef>
                      </a:pPr>
                      <a:r>
                        <a:rPr lang="en-US" sz="1100" spc="-5">
                          <a:solidFill>
                            <a:srgbClr val="414142"/>
                          </a:solidFill>
                          <a:latin typeface="+mj-lt"/>
                          <a:cs typeface="Georgia"/>
                        </a:rPr>
                        <a:t>578</a:t>
                      </a:r>
                      <a:endParaRPr sz="1100">
                        <a:latin typeface="+mj-lt"/>
                        <a:cs typeface="Georgia"/>
                      </a:endParaRPr>
                    </a:p>
                  </a:txBody>
                  <a:tcPr marL="0" marR="0" marT="48260" marB="0">
                    <a:lnT w="12700">
                      <a:solidFill>
                        <a:srgbClr val="F1F1F1"/>
                      </a:solidFill>
                      <a:prstDash val="solid"/>
                    </a:lnT>
                  </a:tcPr>
                </a:tc>
                <a:tc>
                  <a:txBody>
                    <a:bodyPr/>
                    <a:lstStyle/>
                    <a:p>
                      <a:pPr marL="49530" algn="ctr">
                        <a:lnSpc>
                          <a:spcPts val="994"/>
                        </a:lnSpc>
                        <a:spcBef>
                          <a:spcPts val="380"/>
                        </a:spcBef>
                      </a:pPr>
                      <a:r>
                        <a:rPr lang="en-US" sz="1100" spc="-10" dirty="0">
                          <a:solidFill>
                            <a:srgbClr val="414142"/>
                          </a:solidFill>
                          <a:latin typeface="+mj-lt"/>
                          <a:cs typeface="Georgia"/>
                        </a:rPr>
                        <a:t>6,777</a:t>
                      </a:r>
                      <a:endParaRPr sz="1100" dirty="0">
                        <a:latin typeface="+mj-lt"/>
                        <a:cs typeface="Georgia"/>
                      </a:endParaRPr>
                    </a:p>
                  </a:txBody>
                  <a:tcPr marL="0" marR="0" marT="48260" marB="0">
                    <a:lnT w="12700">
                      <a:solidFill>
                        <a:srgbClr val="F1F1F1"/>
                      </a:solidFill>
                      <a:prstDash val="solid"/>
                    </a:lnT>
                  </a:tcPr>
                </a:tc>
                <a:extLst>
                  <a:ext uri="{0D108BD9-81ED-4DB2-BD59-A6C34878D82A}">
                    <a16:rowId xmlns:a16="http://schemas.microsoft.com/office/drawing/2014/main" val="10010"/>
                  </a:ext>
                </a:extLst>
              </a:tr>
            </a:tbl>
          </a:graphicData>
        </a:graphic>
      </p:graphicFrame>
      <p:sp>
        <p:nvSpPr>
          <p:cNvPr id="5" name="object 5"/>
          <p:cNvSpPr txBox="1">
            <a:spLocks noGrp="1"/>
          </p:cNvSpPr>
          <p:nvPr>
            <p:ph type="ctrTitle"/>
          </p:nvPr>
        </p:nvSpPr>
        <p:spPr>
          <a:xfrm>
            <a:off x="773113" y="166133"/>
            <a:ext cx="7597775" cy="443070"/>
          </a:xfrm>
        </p:spPr>
        <p:txBody>
          <a:bodyPr vert="horz" wrap="square" lIns="0" tIns="12065" rIns="0" bIns="0" rtlCol="0">
            <a:spAutoFit/>
          </a:bodyPr>
          <a:lstStyle/>
          <a:p>
            <a:r>
              <a:rPr lang="en-US" sz="2800"/>
              <a:t>2024 Top 100 Firms: Accounting Today</a:t>
            </a:r>
          </a:p>
        </p:txBody>
      </p:sp>
      <p:sp>
        <p:nvSpPr>
          <p:cNvPr id="6" name="object 6"/>
          <p:cNvSpPr txBox="1"/>
          <p:nvPr/>
        </p:nvSpPr>
        <p:spPr>
          <a:xfrm>
            <a:off x="1344863" y="4419732"/>
            <a:ext cx="6841958" cy="382156"/>
          </a:xfrm>
          <a:prstGeom prst="rect">
            <a:avLst/>
          </a:prstGeom>
        </p:spPr>
        <p:txBody>
          <a:bodyPr vert="horz" wrap="square" lIns="0" tIns="12700" rIns="0" bIns="0" rtlCol="0">
            <a:spAutoFit/>
          </a:bodyPr>
          <a:lstStyle/>
          <a:p>
            <a:pPr algn="l"/>
            <a:r>
              <a:rPr lang="en-US" sz="800" b="1" i="0" u="none" strike="noStrike" baseline="0">
                <a:latin typeface="Averta-ExtraBold"/>
              </a:rPr>
              <a:t>Key and notes: </a:t>
            </a:r>
            <a:r>
              <a:rPr lang="en-US" sz="800" b="0" i="1" u="none" strike="noStrike" baseline="0">
                <a:latin typeface="Averta-LightItalic"/>
              </a:rPr>
              <a:t>§ Gross revenue  *Firm estimate   H Firm does not recognize a single headquarters location.   NC  No change  NA  Not available or not applicable</a:t>
            </a:r>
          </a:p>
          <a:p>
            <a:pPr algn="l"/>
            <a:r>
              <a:rPr lang="en-US" sz="800" b="0" i="1" u="none" strike="noStrike" baseline="0">
                <a:latin typeface="Averta-LightItalic"/>
              </a:rPr>
              <a:t>1  KPMG reports business offices only, not every physical location.     2  RSM US reports fee splits as both percentages (given here) and dollar figures.     </a:t>
            </a:r>
            <a:br>
              <a:rPr lang="en-US" sz="800" b="0" i="1" u="none" strike="noStrike" baseline="0">
                <a:latin typeface="Averta-LightItalic"/>
              </a:rPr>
            </a:br>
            <a:r>
              <a:rPr lang="en-US" sz="800" b="0" i="1" u="none" strike="noStrike" baseline="0">
                <a:latin typeface="Averta-LightItalic"/>
              </a:rPr>
              <a:t>3  Grant Thornton’s total personnel includes professionals in its India Service Center, based in Bangalore, India.</a:t>
            </a:r>
            <a:endParaRPr lang="en-US" sz="200">
              <a:latin typeface="Calibri"/>
              <a:cs typeface="Calibri"/>
            </a:endParaRPr>
          </a:p>
        </p:txBody>
      </p:sp>
    </p:spTree>
    <p:custDataLst>
      <p:custData r:id="rId1"/>
      <p:custData r:id="rId2"/>
    </p:custDataLst>
    <p:extLst>
      <p:ext uri="{BB962C8B-B14F-4D97-AF65-F5344CB8AC3E}">
        <p14:creationId xmlns:p14="http://schemas.microsoft.com/office/powerpoint/2010/main" val="2491993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0093B48F-B628-32BC-B36C-421CC98EBDF1}"/>
              </a:ext>
            </a:extLst>
          </p:cNvPr>
          <p:cNvSpPr/>
          <p:nvPr/>
        </p:nvSpPr>
        <p:spPr>
          <a:xfrm>
            <a:off x="532106" y="1041434"/>
            <a:ext cx="1905022" cy="1089299"/>
          </a:xfrm>
          <a:prstGeom prst="rect">
            <a:avLst/>
          </a:prstGeom>
          <a:solidFill>
            <a:schemeClr val="accent2"/>
          </a:solidFill>
          <a:ln>
            <a:solidFill>
              <a:schemeClr val="accent2"/>
            </a:solidFill>
          </a:ln>
        </p:spPr>
        <p:style>
          <a:lnRef idx="0">
            <a:scrgbClr r="0" g="0" b="0"/>
          </a:lnRef>
          <a:fillRef idx="0">
            <a:scrgbClr r="0" g="0" b="0"/>
          </a:fillRef>
          <a:effectRef idx="0">
            <a:scrgbClr r="0" g="0" b="0"/>
          </a:effectRef>
          <a:fontRef idx="minor">
            <a:schemeClr val="lt1"/>
          </a:fontRef>
        </p:style>
        <p:txBody>
          <a:bodyPr anchor="ctr"/>
          <a:lstStyle/>
          <a:p>
            <a:pPr algn="ctr" defTabSz="914355">
              <a:defRPr/>
            </a:pPr>
            <a:r>
              <a:rPr lang="en-US" b="1" i="1">
                <a:solidFill>
                  <a:schemeClr val="accent1"/>
                </a:solidFill>
                <a:latin typeface="Calibri"/>
              </a:rPr>
              <a:t>Chief</a:t>
            </a:r>
            <a:br>
              <a:rPr lang="en-US" b="1" i="1">
                <a:solidFill>
                  <a:schemeClr val="accent1"/>
                </a:solidFill>
                <a:latin typeface="Calibri"/>
              </a:rPr>
            </a:br>
            <a:r>
              <a:rPr lang="en-US" b="1" i="1">
                <a:solidFill>
                  <a:schemeClr val="accent1"/>
                </a:solidFill>
                <a:latin typeface="Calibri"/>
              </a:rPr>
              <a:t>Executive Officer</a:t>
            </a:r>
            <a:endParaRPr lang="en-US" sz="1400" i="1">
              <a:solidFill>
                <a:schemeClr val="accent1"/>
              </a:solidFill>
              <a:latin typeface="Calibri"/>
            </a:endParaRPr>
          </a:p>
          <a:p>
            <a:pPr algn="ctr" defTabSz="914355">
              <a:defRPr/>
            </a:pPr>
            <a:r>
              <a:rPr lang="en-US" sz="1200">
                <a:solidFill>
                  <a:schemeClr val="accent1"/>
                </a:solidFill>
                <a:latin typeface="Calibri"/>
              </a:rPr>
              <a:t>Jen Leary </a:t>
            </a:r>
            <a:endParaRPr lang="en-US" sz="900">
              <a:solidFill>
                <a:schemeClr val="accent1"/>
              </a:solidFill>
              <a:latin typeface="Calibri"/>
            </a:endParaRPr>
          </a:p>
        </p:txBody>
      </p:sp>
      <p:sp>
        <p:nvSpPr>
          <p:cNvPr id="80" name="TextBox 79">
            <a:extLst>
              <a:ext uri="{FF2B5EF4-FFF2-40B4-BE49-F238E27FC236}">
                <a16:creationId xmlns:a16="http://schemas.microsoft.com/office/drawing/2014/main" id="{1C950B26-09DD-73D0-069F-530FEFFCC88D}"/>
              </a:ext>
            </a:extLst>
          </p:cNvPr>
          <p:cNvSpPr txBox="1"/>
          <p:nvPr/>
        </p:nvSpPr>
        <p:spPr>
          <a:xfrm>
            <a:off x="1516085" y="2130733"/>
            <a:ext cx="914400" cy="1813817"/>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algn="ctr">
              <a:defRPr sz="1000" b="1" i="1">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5">
              <a:defRPr/>
            </a:pPr>
            <a:r>
              <a:rPr lang="en-US" sz="1400" i="0">
                <a:solidFill>
                  <a:schemeClr val="accent1"/>
                </a:solidFill>
              </a:rPr>
              <a:t>Young Executive Team</a:t>
            </a:r>
          </a:p>
        </p:txBody>
      </p:sp>
      <p:sp>
        <p:nvSpPr>
          <p:cNvPr id="81" name="TextBox 80">
            <a:extLst>
              <a:ext uri="{FF2B5EF4-FFF2-40B4-BE49-F238E27FC236}">
                <a16:creationId xmlns:a16="http://schemas.microsoft.com/office/drawing/2014/main" id="{AC09FE0A-E33C-D62A-98D0-9E26D46A0459}"/>
              </a:ext>
            </a:extLst>
          </p:cNvPr>
          <p:cNvSpPr txBox="1"/>
          <p:nvPr/>
        </p:nvSpPr>
        <p:spPr>
          <a:xfrm>
            <a:off x="537609" y="2130734"/>
            <a:ext cx="914400" cy="1813817"/>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algn="ctr">
              <a:defRPr sz="1000" b="1" i="1">
                <a:solidFill>
                  <a:prstClr val="black"/>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55">
              <a:defRPr/>
            </a:pPr>
            <a:r>
              <a:rPr lang="en-US" sz="1400" i="0">
                <a:solidFill>
                  <a:schemeClr val="accent1"/>
                </a:solidFill>
              </a:rPr>
              <a:t>Board of Directors</a:t>
            </a:r>
          </a:p>
        </p:txBody>
      </p:sp>
      <p:sp>
        <p:nvSpPr>
          <p:cNvPr id="5" name="Rectangle 4">
            <a:extLst>
              <a:ext uri="{FF2B5EF4-FFF2-40B4-BE49-F238E27FC236}">
                <a16:creationId xmlns:a16="http://schemas.microsoft.com/office/drawing/2014/main" id="{6E64EF93-3670-9EE6-E6C9-3033A72E3849}"/>
              </a:ext>
            </a:extLst>
          </p:cNvPr>
          <p:cNvSpPr/>
          <p:nvPr/>
        </p:nvSpPr>
        <p:spPr>
          <a:xfrm>
            <a:off x="2886881" y="1041434"/>
            <a:ext cx="1335024" cy="2903115"/>
          </a:xfrm>
          <a:prstGeom prst="rect">
            <a:avLst/>
          </a:prstGeom>
          <a:ln>
            <a:noFill/>
          </a:ln>
          <a:effectLst/>
        </p:spPr>
        <p:style>
          <a:lnRef idx="3">
            <a:schemeClr val="lt1"/>
          </a:lnRef>
          <a:fillRef idx="1">
            <a:schemeClr val="accent1"/>
          </a:fillRef>
          <a:effectRef idx="1">
            <a:schemeClr val="accent1"/>
          </a:effectRef>
          <a:fontRef idx="minor">
            <a:schemeClr val="lt1"/>
          </a:fontRef>
        </p:style>
        <p:txBody>
          <a:bodyPr tIns="640080" anchor="t" anchorCtr="0"/>
          <a:lstStyle/>
          <a:p>
            <a:pPr algn="ctr" defTabSz="914355">
              <a:defRPr/>
            </a:pPr>
            <a:r>
              <a:rPr lang="en-US" b="1" dirty="0">
                <a:solidFill>
                  <a:prstClr val="white"/>
                </a:solidFill>
                <a:latin typeface="Calibri"/>
              </a:rPr>
              <a:t>Executive Leadership Team</a:t>
            </a:r>
          </a:p>
          <a:p>
            <a:pPr algn="ctr" defTabSz="914355">
              <a:defRPr/>
            </a:pPr>
            <a:endParaRPr lang="en-US" b="1" dirty="0">
              <a:solidFill>
                <a:prstClr val="white"/>
              </a:solidFill>
              <a:latin typeface="Calibri"/>
            </a:endParaRPr>
          </a:p>
          <a:p>
            <a:pPr algn="ctr" defTabSz="914355">
              <a:defRPr/>
            </a:pPr>
            <a:endParaRPr lang="en-US" sz="1200" dirty="0">
              <a:solidFill>
                <a:prstClr val="white"/>
              </a:solidFill>
              <a:latin typeface="Calibri"/>
            </a:endParaRPr>
          </a:p>
          <a:p>
            <a:pPr algn="ctr" defTabSz="914355">
              <a:defRPr/>
            </a:pPr>
            <a:r>
              <a:rPr lang="en-US" sz="1200" dirty="0">
                <a:solidFill>
                  <a:prstClr val="white"/>
                </a:solidFill>
                <a:latin typeface="Calibri"/>
              </a:rPr>
              <a:t>Set vision </a:t>
            </a:r>
            <a:br>
              <a:rPr lang="en-US" sz="1200" dirty="0">
                <a:solidFill>
                  <a:prstClr val="white"/>
                </a:solidFill>
                <a:latin typeface="Calibri"/>
              </a:rPr>
            </a:br>
            <a:r>
              <a:rPr lang="en-US" sz="1200" dirty="0">
                <a:solidFill>
                  <a:prstClr val="white"/>
                </a:solidFill>
                <a:latin typeface="Calibri"/>
              </a:rPr>
              <a:t>and strategy</a:t>
            </a:r>
            <a:endParaRPr lang="en-US" sz="1200" dirty="0">
              <a:solidFill>
                <a:prstClr val="white"/>
              </a:solidFill>
            </a:endParaRPr>
          </a:p>
        </p:txBody>
      </p:sp>
      <p:sp>
        <p:nvSpPr>
          <p:cNvPr id="7" name="Rectangle 6">
            <a:extLst>
              <a:ext uri="{FF2B5EF4-FFF2-40B4-BE49-F238E27FC236}">
                <a16:creationId xmlns:a16="http://schemas.microsoft.com/office/drawing/2014/main" id="{2394690F-359E-AA2F-4445-50327D8116CC}"/>
              </a:ext>
            </a:extLst>
          </p:cNvPr>
          <p:cNvSpPr/>
          <p:nvPr/>
        </p:nvSpPr>
        <p:spPr>
          <a:xfrm>
            <a:off x="4825881" y="1041434"/>
            <a:ext cx="1335024" cy="290311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tIns="640080" rtlCol="0" anchor="t" anchorCtr="0"/>
          <a:lstStyle/>
          <a:p>
            <a:pPr algn="ctr" defTabSz="914355"/>
            <a:r>
              <a:rPr lang="en-US" b="1" dirty="0">
                <a:solidFill>
                  <a:schemeClr val="accent1"/>
                </a:solidFill>
                <a:latin typeface="Calibri"/>
              </a:rPr>
              <a:t>Senior Leadership Team</a:t>
            </a:r>
          </a:p>
          <a:p>
            <a:pPr algn="ctr" defTabSz="914355"/>
            <a:endParaRPr lang="en-US" sz="1200" dirty="0">
              <a:solidFill>
                <a:schemeClr val="accent1"/>
              </a:solidFill>
              <a:latin typeface="Calibri"/>
            </a:endParaRPr>
          </a:p>
          <a:p>
            <a:pPr algn="ctr" defTabSz="914355"/>
            <a:r>
              <a:rPr lang="en-US" sz="1200" dirty="0">
                <a:solidFill>
                  <a:schemeClr val="accent1"/>
                </a:solidFill>
                <a:latin typeface="Calibri"/>
              </a:rPr>
              <a:t>Maximize</a:t>
            </a:r>
            <a:br>
              <a:rPr lang="en-US" sz="1200" dirty="0">
                <a:solidFill>
                  <a:schemeClr val="accent1"/>
                </a:solidFill>
                <a:latin typeface="Calibri"/>
              </a:rPr>
            </a:br>
            <a:r>
              <a:rPr lang="en-US" sz="1200" dirty="0">
                <a:solidFill>
                  <a:schemeClr val="accent1"/>
                </a:solidFill>
                <a:latin typeface="Calibri"/>
              </a:rPr>
              <a:t>growth &amp; Shape Client experience</a:t>
            </a:r>
          </a:p>
        </p:txBody>
      </p:sp>
      <p:sp>
        <p:nvSpPr>
          <p:cNvPr id="13" name="Rectangle 12">
            <a:extLst>
              <a:ext uri="{FF2B5EF4-FFF2-40B4-BE49-F238E27FC236}">
                <a16:creationId xmlns:a16="http://schemas.microsoft.com/office/drawing/2014/main" id="{25C2DDFE-B879-8382-9F64-E7124024B73D}"/>
              </a:ext>
            </a:extLst>
          </p:cNvPr>
          <p:cNvSpPr/>
          <p:nvPr/>
        </p:nvSpPr>
        <p:spPr>
          <a:xfrm>
            <a:off x="6764881" y="1041435"/>
            <a:ext cx="1335024" cy="290311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tIns="640080" rtlCol="0" anchor="t" anchorCtr="0"/>
          <a:lstStyle/>
          <a:p>
            <a:pPr algn="ctr" defTabSz="914355"/>
            <a:r>
              <a:rPr lang="en-US" b="1">
                <a:solidFill>
                  <a:schemeClr val="bg1"/>
                </a:solidFill>
                <a:latin typeface="Calibri"/>
              </a:rPr>
              <a:t>Matrix</a:t>
            </a:r>
          </a:p>
          <a:p>
            <a:pPr algn="ctr" defTabSz="914355"/>
            <a:r>
              <a:rPr lang="en-US" b="1">
                <a:solidFill>
                  <a:schemeClr val="bg1"/>
                </a:solidFill>
                <a:latin typeface="Calibri"/>
              </a:rPr>
              <a:t>Leadership Team</a:t>
            </a:r>
          </a:p>
          <a:p>
            <a:pPr algn="ctr" defTabSz="914355"/>
            <a:endParaRPr lang="en-US" sz="1200">
              <a:solidFill>
                <a:schemeClr val="bg1"/>
              </a:solidFill>
              <a:latin typeface="Calibri"/>
            </a:endParaRPr>
          </a:p>
          <a:p>
            <a:pPr algn="ctr" defTabSz="914355"/>
            <a:r>
              <a:rPr lang="en-US" sz="1200">
                <a:solidFill>
                  <a:schemeClr val="bg1"/>
                </a:solidFill>
                <a:latin typeface="Calibri"/>
              </a:rPr>
              <a:t>Engage teams</a:t>
            </a:r>
            <a:br>
              <a:rPr lang="en-US" sz="1200">
                <a:solidFill>
                  <a:schemeClr val="bg1"/>
                </a:solidFill>
                <a:latin typeface="Calibri"/>
              </a:rPr>
            </a:br>
            <a:r>
              <a:rPr lang="en-US" sz="1200">
                <a:solidFill>
                  <a:schemeClr val="bg1"/>
                </a:solidFill>
                <a:latin typeface="Calibri"/>
              </a:rPr>
              <a:t> and drive results</a:t>
            </a:r>
          </a:p>
        </p:txBody>
      </p:sp>
      <p:sp>
        <p:nvSpPr>
          <p:cNvPr id="14" name="Title 13">
            <a:extLst>
              <a:ext uri="{FF2B5EF4-FFF2-40B4-BE49-F238E27FC236}">
                <a16:creationId xmlns:a16="http://schemas.microsoft.com/office/drawing/2014/main" id="{12AD8B7F-D72C-0B32-2151-37B9F3AC1A2A}"/>
              </a:ext>
            </a:extLst>
          </p:cNvPr>
          <p:cNvSpPr>
            <a:spLocks noGrp="1"/>
          </p:cNvSpPr>
          <p:nvPr>
            <p:ph type="title"/>
          </p:nvPr>
        </p:nvSpPr>
        <p:spPr>
          <a:xfrm>
            <a:off x="457200" y="144463"/>
            <a:ext cx="8229600" cy="685800"/>
          </a:xfrm>
        </p:spPr>
        <p:txBody>
          <a:bodyPr/>
          <a:lstStyle/>
          <a:p>
            <a:r>
              <a:rPr lang="en-US"/>
              <a:t>Leadership: Team of Teams</a:t>
            </a:r>
          </a:p>
        </p:txBody>
      </p:sp>
      <p:sp>
        <p:nvSpPr>
          <p:cNvPr id="3" name="Slide Number Placeholder 2">
            <a:extLst>
              <a:ext uri="{FF2B5EF4-FFF2-40B4-BE49-F238E27FC236}">
                <a16:creationId xmlns:a16="http://schemas.microsoft.com/office/drawing/2014/main" id="{24171162-E5DA-7E1C-308B-F54873F5BEDC}"/>
              </a:ext>
            </a:extLst>
          </p:cNvPr>
          <p:cNvSpPr>
            <a:spLocks noGrp="1"/>
          </p:cNvSpPr>
          <p:nvPr>
            <p:ph type="sldNum" sz="quarter" idx="4"/>
          </p:nvPr>
        </p:nvSpPr>
        <p:spPr/>
        <p:txBody>
          <a:bodyPr/>
          <a:lstStyle/>
          <a:p>
            <a:fld id="{6DAB3F6F-6A30-410C-8DAB-3E7769D71CBC}" type="slidenum">
              <a:rPr lang="en-US" smtClean="0"/>
              <a:pPr/>
              <a:t>13</a:t>
            </a:fld>
            <a:endParaRPr lang="en-US"/>
          </a:p>
        </p:txBody>
      </p:sp>
    </p:spTree>
    <p:custDataLst>
      <p:custData r:id="rId1"/>
      <p:custData r:id="rId2"/>
    </p:custDataLst>
    <p:extLst>
      <p:ext uri="{BB962C8B-B14F-4D97-AF65-F5344CB8AC3E}">
        <p14:creationId xmlns:p14="http://schemas.microsoft.com/office/powerpoint/2010/main" val="574113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222FA-CE77-2443-368D-33DDE0806913}"/>
              </a:ext>
            </a:extLst>
          </p:cNvPr>
          <p:cNvSpPr>
            <a:spLocks noGrp="1"/>
          </p:cNvSpPr>
          <p:nvPr>
            <p:ph type="title"/>
          </p:nvPr>
        </p:nvSpPr>
        <p:spPr>
          <a:xfrm>
            <a:off x="457200" y="73152"/>
            <a:ext cx="8229600" cy="685800"/>
          </a:xfrm>
        </p:spPr>
        <p:txBody>
          <a:bodyPr/>
          <a:lstStyle/>
          <a:p>
            <a:r>
              <a:rPr lang="en-US"/>
              <a:t>Why Others Have Decided to Join CLA</a:t>
            </a:r>
          </a:p>
        </p:txBody>
      </p:sp>
      <p:sp>
        <p:nvSpPr>
          <p:cNvPr id="11" name="object 11"/>
          <p:cNvSpPr txBox="1">
            <a:spLocks noGrp="1"/>
          </p:cNvSpPr>
          <p:nvPr>
            <p:ph type="sldNum" sz="quarter" idx="4"/>
          </p:nvPr>
        </p:nvSpPr>
        <p:spPr>
          <a:xfrm>
            <a:off x="8572280" y="4670591"/>
            <a:ext cx="395782" cy="342900"/>
          </a:xfrm>
        </p:spPr>
        <p:txBody>
          <a:bodyPr vert="horz" wrap="square" lIns="0" tIns="0" rIns="0" bIns="0" rtlCol="0">
            <a:spAutoFit/>
          </a:bodyPr>
          <a:lstStyle/>
          <a:p>
            <a:fld id="{81D60167-4931-47E6-BA6A-407CBD079E47}" type="slidenum">
              <a:rPr lang="en-US" smtClean="0"/>
              <a:pPr/>
              <a:t>14</a:t>
            </a:fld>
            <a:endParaRPr lang="en-US"/>
          </a:p>
        </p:txBody>
      </p:sp>
      <p:sp>
        <p:nvSpPr>
          <p:cNvPr id="14" name="Freeform: Shape 13">
            <a:extLst>
              <a:ext uri="{FF2B5EF4-FFF2-40B4-BE49-F238E27FC236}">
                <a16:creationId xmlns:a16="http://schemas.microsoft.com/office/drawing/2014/main" id="{6C7B4598-C99D-BAC7-74B5-E832B947E63C}"/>
              </a:ext>
            </a:extLst>
          </p:cNvPr>
          <p:cNvSpPr/>
          <p:nvPr/>
        </p:nvSpPr>
        <p:spPr>
          <a:xfrm>
            <a:off x="474179" y="980288"/>
            <a:ext cx="4052243" cy="1438875"/>
          </a:xfrm>
          <a:custGeom>
            <a:avLst/>
            <a:gdLst>
              <a:gd name="connsiteX0" fmla="*/ 0 w 4052243"/>
              <a:gd name="connsiteY0" fmla="*/ 0 h 1438875"/>
              <a:gd name="connsiteX1" fmla="*/ 4052243 w 4052243"/>
              <a:gd name="connsiteY1" fmla="*/ 0 h 1438875"/>
              <a:gd name="connsiteX2" fmla="*/ 4052243 w 4052243"/>
              <a:gd name="connsiteY2" fmla="*/ 1438875 h 1438875"/>
              <a:gd name="connsiteX3" fmla="*/ 0 w 4052243"/>
              <a:gd name="connsiteY3" fmla="*/ 1438875 h 1438875"/>
              <a:gd name="connsiteX4" fmla="*/ 0 w 4052243"/>
              <a:gd name="connsiteY4" fmla="*/ 0 h 1438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243" h="1438875">
                <a:moveTo>
                  <a:pt x="0" y="0"/>
                </a:moveTo>
                <a:lnTo>
                  <a:pt x="4052243" y="0"/>
                </a:lnTo>
                <a:lnTo>
                  <a:pt x="4052243" y="1438875"/>
                </a:lnTo>
                <a:lnTo>
                  <a:pt x="0" y="1438875"/>
                </a:lnTo>
                <a:lnTo>
                  <a:pt x="0" y="0"/>
                </a:lnTo>
                <a:close/>
              </a:path>
            </a:pathLst>
          </a:custGeom>
          <a:solidFill>
            <a:schemeClr val="accent2">
              <a:lumMod val="40000"/>
              <a:lumOff val="60000"/>
            </a:scheme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005840" tIns="64770" rIns="274320" bIns="64770" numCol="1" spcCol="1270" anchor="ctr" anchorCtr="0">
            <a:noAutofit/>
          </a:bodyPr>
          <a:lstStyle/>
          <a:p>
            <a:pPr marL="0" lvl="0" indent="0" algn="l" defTabSz="755650">
              <a:lnSpc>
                <a:spcPts val="2000"/>
              </a:lnSpc>
              <a:spcBef>
                <a:spcPct val="0"/>
              </a:spcBef>
              <a:spcAft>
                <a:spcPts val="0"/>
              </a:spcAft>
              <a:buNone/>
            </a:pPr>
            <a:r>
              <a:rPr lang="en-US" sz="1700" b="1" kern="1200" spc="-5">
                <a:solidFill>
                  <a:schemeClr val="accent1"/>
                </a:solidFill>
                <a:latin typeface="Calibri"/>
                <a:cs typeface="Calibri"/>
              </a:rPr>
              <a:t>Our</a:t>
            </a:r>
            <a:r>
              <a:rPr lang="en-US" sz="1700" b="1" kern="1200" spc="5">
                <a:solidFill>
                  <a:schemeClr val="accent1"/>
                </a:solidFill>
                <a:latin typeface="Calibri"/>
                <a:cs typeface="Calibri"/>
              </a:rPr>
              <a:t> </a:t>
            </a:r>
            <a:r>
              <a:rPr lang="en-US" sz="1700" b="1" kern="1200" spc="-10">
                <a:solidFill>
                  <a:schemeClr val="accent1"/>
                </a:solidFill>
                <a:latin typeface="Calibri"/>
                <a:cs typeface="Calibri"/>
              </a:rPr>
              <a:t>commitment</a:t>
            </a:r>
            <a:r>
              <a:rPr lang="en-US" sz="1700" b="1" kern="1200" spc="20">
                <a:solidFill>
                  <a:schemeClr val="accent1"/>
                </a:solidFill>
                <a:latin typeface="Calibri"/>
                <a:cs typeface="Calibri"/>
              </a:rPr>
              <a:t> </a:t>
            </a:r>
            <a:br>
              <a:rPr lang="en-US" sz="1700" b="1" kern="1200" spc="20">
                <a:solidFill>
                  <a:schemeClr val="accent1"/>
                </a:solidFill>
                <a:latin typeface="Calibri"/>
                <a:cs typeface="Calibri"/>
              </a:rPr>
            </a:br>
            <a:r>
              <a:rPr lang="en-US" sz="1700" b="1" kern="1200" spc="-10">
                <a:solidFill>
                  <a:schemeClr val="accent1"/>
                </a:solidFill>
                <a:latin typeface="Calibri"/>
                <a:cs typeface="Calibri"/>
              </a:rPr>
              <a:t>to</a:t>
            </a:r>
            <a:r>
              <a:rPr lang="en-US" sz="1700" b="1" kern="1200">
                <a:solidFill>
                  <a:schemeClr val="accent1"/>
                </a:solidFill>
                <a:latin typeface="Calibri"/>
                <a:cs typeface="Calibri"/>
              </a:rPr>
              <a:t> </a:t>
            </a:r>
            <a:r>
              <a:rPr lang="en-US" sz="1700" b="1" kern="1200" spc="-5">
                <a:solidFill>
                  <a:schemeClr val="accent1"/>
                </a:solidFill>
                <a:latin typeface="Calibri"/>
                <a:cs typeface="Calibri"/>
              </a:rPr>
              <a:t>succession, building enterprise value</a:t>
            </a:r>
            <a:r>
              <a:rPr lang="en-US" sz="1700" b="1" kern="1200" spc="25">
                <a:solidFill>
                  <a:schemeClr val="accent1"/>
                </a:solidFill>
                <a:latin typeface="Calibri"/>
                <a:cs typeface="Calibri"/>
              </a:rPr>
              <a:t> </a:t>
            </a:r>
            <a:r>
              <a:rPr lang="en-US" sz="1700" b="1" kern="1200" spc="-5">
                <a:solidFill>
                  <a:schemeClr val="accent1"/>
                </a:solidFill>
                <a:latin typeface="Calibri"/>
                <a:cs typeface="Calibri"/>
              </a:rPr>
              <a:t>and</a:t>
            </a:r>
            <a:r>
              <a:rPr lang="en-US" sz="1700" b="1" kern="1200">
                <a:solidFill>
                  <a:schemeClr val="accent1"/>
                </a:solidFill>
                <a:latin typeface="Calibri"/>
                <a:cs typeface="Calibri"/>
              </a:rPr>
              <a:t> </a:t>
            </a:r>
            <a:r>
              <a:rPr lang="en-US" sz="1700" b="1" kern="1200" spc="-10">
                <a:solidFill>
                  <a:schemeClr val="accent1"/>
                </a:solidFill>
                <a:latin typeface="Calibri"/>
                <a:cs typeface="Calibri"/>
              </a:rPr>
              <a:t>culture</a:t>
            </a:r>
            <a:endParaRPr lang="en-US" sz="1700" b="1" kern="1200">
              <a:solidFill>
                <a:schemeClr val="accent1"/>
              </a:solidFill>
            </a:endParaRPr>
          </a:p>
        </p:txBody>
      </p:sp>
      <p:sp>
        <p:nvSpPr>
          <p:cNvPr id="15" name="Freeform: Shape 14">
            <a:extLst>
              <a:ext uri="{FF2B5EF4-FFF2-40B4-BE49-F238E27FC236}">
                <a16:creationId xmlns:a16="http://schemas.microsoft.com/office/drawing/2014/main" id="{112207AA-130F-ECD9-7CD8-DC505FC64CBE}"/>
              </a:ext>
            </a:extLst>
          </p:cNvPr>
          <p:cNvSpPr/>
          <p:nvPr/>
        </p:nvSpPr>
        <p:spPr>
          <a:xfrm>
            <a:off x="4705814" y="980288"/>
            <a:ext cx="4052243" cy="1438875"/>
          </a:xfrm>
          <a:custGeom>
            <a:avLst/>
            <a:gdLst>
              <a:gd name="connsiteX0" fmla="*/ 0 w 4052243"/>
              <a:gd name="connsiteY0" fmla="*/ 0 h 1438875"/>
              <a:gd name="connsiteX1" fmla="*/ 4052243 w 4052243"/>
              <a:gd name="connsiteY1" fmla="*/ 0 h 1438875"/>
              <a:gd name="connsiteX2" fmla="*/ 4052243 w 4052243"/>
              <a:gd name="connsiteY2" fmla="*/ 1438875 h 1438875"/>
              <a:gd name="connsiteX3" fmla="*/ 0 w 4052243"/>
              <a:gd name="connsiteY3" fmla="*/ 1438875 h 1438875"/>
              <a:gd name="connsiteX4" fmla="*/ 0 w 4052243"/>
              <a:gd name="connsiteY4" fmla="*/ 0 h 1438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243" h="1438875">
                <a:moveTo>
                  <a:pt x="0" y="0"/>
                </a:moveTo>
                <a:lnTo>
                  <a:pt x="4052243" y="0"/>
                </a:lnTo>
                <a:lnTo>
                  <a:pt x="4052243" y="1438875"/>
                </a:lnTo>
                <a:lnTo>
                  <a:pt x="0" y="1438875"/>
                </a:lnTo>
                <a:lnTo>
                  <a:pt x="0" y="0"/>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05840" tIns="64770" rIns="274320" bIns="64770" numCol="1" spcCol="1270" anchor="ctr" anchorCtr="0">
            <a:noAutofit/>
          </a:bodyPr>
          <a:lstStyle/>
          <a:p>
            <a:pPr marL="0" lvl="0" indent="0" algn="l" defTabSz="755650">
              <a:lnSpc>
                <a:spcPts val="2000"/>
              </a:lnSpc>
              <a:spcBef>
                <a:spcPct val="0"/>
              </a:spcBef>
              <a:spcAft>
                <a:spcPts val="600"/>
              </a:spcAft>
              <a:buNone/>
            </a:pPr>
            <a:r>
              <a:rPr lang="en-US" sz="1700" b="1" kern="1200" spc="-5">
                <a:solidFill>
                  <a:schemeClr val="accent1"/>
                </a:solidFill>
                <a:latin typeface="Calibri"/>
                <a:cs typeface="Calibri"/>
              </a:rPr>
              <a:t>Our </a:t>
            </a:r>
            <a:r>
              <a:rPr lang="en-US" sz="1700" b="1" kern="1200" spc="-10">
                <a:solidFill>
                  <a:schemeClr val="accent1"/>
                </a:solidFill>
                <a:latin typeface="Calibri"/>
                <a:cs typeface="Calibri"/>
              </a:rPr>
              <a:t>professional </a:t>
            </a:r>
            <a:r>
              <a:rPr lang="en-US" sz="1700" b="1" kern="1200" spc="-5">
                <a:solidFill>
                  <a:schemeClr val="accent1"/>
                </a:solidFill>
                <a:latin typeface="Calibri"/>
                <a:cs typeface="Calibri"/>
              </a:rPr>
              <a:t>services</a:t>
            </a:r>
            <a:r>
              <a:rPr lang="en-US" sz="1700" b="1" kern="1200" spc="10">
                <a:solidFill>
                  <a:schemeClr val="accent1"/>
                </a:solidFill>
                <a:latin typeface="Calibri"/>
                <a:cs typeface="Calibri"/>
              </a:rPr>
              <a:t> </a:t>
            </a:r>
            <a:r>
              <a:rPr lang="en-US" sz="1700" b="1" kern="1200" spc="-5">
                <a:solidFill>
                  <a:schemeClr val="accent1"/>
                </a:solidFill>
                <a:latin typeface="Calibri"/>
                <a:cs typeface="Calibri"/>
              </a:rPr>
              <a:t>firm</a:t>
            </a:r>
            <a:br>
              <a:rPr lang="en-US" sz="1700" b="1" kern="1200">
                <a:solidFill>
                  <a:schemeClr val="accent1"/>
                </a:solidFill>
                <a:latin typeface="Calibri"/>
                <a:cs typeface="Calibri"/>
              </a:rPr>
            </a:br>
            <a:r>
              <a:rPr lang="en-US" sz="1700" b="1" kern="1200" spc="-10">
                <a:solidFill>
                  <a:schemeClr val="accent1"/>
                </a:solidFill>
                <a:latin typeface="Calibri"/>
                <a:cs typeface="Calibri"/>
              </a:rPr>
              <a:t>platform — integrated and not </a:t>
            </a:r>
            <a:br>
              <a:rPr lang="en-US" sz="1700" b="1" kern="1200" spc="-10">
                <a:solidFill>
                  <a:schemeClr val="accent1"/>
                </a:solidFill>
                <a:latin typeface="Calibri"/>
                <a:cs typeface="Calibri"/>
              </a:rPr>
            </a:br>
            <a:r>
              <a:rPr lang="en-US" sz="1700" b="1" kern="1200" spc="-10">
                <a:solidFill>
                  <a:schemeClr val="accent1"/>
                </a:solidFill>
                <a:latin typeface="Calibri"/>
                <a:cs typeface="Calibri"/>
              </a:rPr>
              <a:t>“eat what you kill”</a:t>
            </a:r>
          </a:p>
          <a:p>
            <a:pPr marL="0" lvl="0" indent="0" algn="l" defTabSz="755650">
              <a:lnSpc>
                <a:spcPct val="100000"/>
              </a:lnSpc>
              <a:spcBef>
                <a:spcPct val="0"/>
              </a:spcBef>
              <a:spcAft>
                <a:spcPts val="0"/>
              </a:spcAft>
              <a:buNone/>
            </a:pPr>
            <a:r>
              <a:rPr lang="en-US" sz="1400" i="1" kern="1200" spc="-5">
                <a:solidFill>
                  <a:schemeClr val="accent1"/>
                </a:solidFill>
                <a:latin typeface="Calibri"/>
                <a:cs typeface="Calibri"/>
              </a:rPr>
              <a:t>wealth advisory, digital, audit, </a:t>
            </a:r>
            <a:br>
              <a:rPr lang="en-US" sz="1400" i="1" kern="1200" spc="-5">
                <a:solidFill>
                  <a:schemeClr val="accent1"/>
                </a:solidFill>
                <a:latin typeface="Calibri"/>
                <a:cs typeface="Calibri"/>
              </a:rPr>
            </a:br>
            <a:r>
              <a:rPr lang="en-US" sz="1400" i="1" kern="1200" spc="-5">
                <a:solidFill>
                  <a:schemeClr val="accent1"/>
                </a:solidFill>
                <a:latin typeface="Calibri"/>
                <a:cs typeface="Calibri"/>
              </a:rPr>
              <a:t>tax, consulting, and outsourcing</a:t>
            </a:r>
            <a:endParaRPr lang="en-US" sz="1700" kern="1200">
              <a:solidFill>
                <a:schemeClr val="accent1"/>
              </a:solidFill>
              <a:latin typeface="Calibri"/>
              <a:cs typeface="Calibri"/>
            </a:endParaRPr>
          </a:p>
        </p:txBody>
      </p:sp>
      <p:sp>
        <p:nvSpPr>
          <p:cNvPr id="16" name="Freeform: Shape 15">
            <a:extLst>
              <a:ext uri="{FF2B5EF4-FFF2-40B4-BE49-F238E27FC236}">
                <a16:creationId xmlns:a16="http://schemas.microsoft.com/office/drawing/2014/main" id="{2AFB9C9B-BA5C-1CED-752D-37BDEA5A3395}"/>
              </a:ext>
            </a:extLst>
          </p:cNvPr>
          <p:cNvSpPr/>
          <p:nvPr/>
        </p:nvSpPr>
        <p:spPr>
          <a:xfrm>
            <a:off x="474179" y="2598556"/>
            <a:ext cx="4052243" cy="1438875"/>
          </a:xfrm>
          <a:custGeom>
            <a:avLst/>
            <a:gdLst>
              <a:gd name="connsiteX0" fmla="*/ 0 w 4052243"/>
              <a:gd name="connsiteY0" fmla="*/ 0 h 1438875"/>
              <a:gd name="connsiteX1" fmla="*/ 4052243 w 4052243"/>
              <a:gd name="connsiteY1" fmla="*/ 0 h 1438875"/>
              <a:gd name="connsiteX2" fmla="*/ 4052243 w 4052243"/>
              <a:gd name="connsiteY2" fmla="*/ 1438875 h 1438875"/>
              <a:gd name="connsiteX3" fmla="*/ 0 w 4052243"/>
              <a:gd name="connsiteY3" fmla="*/ 1438875 h 1438875"/>
              <a:gd name="connsiteX4" fmla="*/ 0 w 4052243"/>
              <a:gd name="connsiteY4" fmla="*/ 0 h 1438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243" h="1438875">
                <a:moveTo>
                  <a:pt x="0" y="0"/>
                </a:moveTo>
                <a:lnTo>
                  <a:pt x="4052243" y="0"/>
                </a:lnTo>
                <a:lnTo>
                  <a:pt x="4052243" y="1438875"/>
                </a:lnTo>
                <a:lnTo>
                  <a:pt x="0" y="1438875"/>
                </a:lnTo>
                <a:lnTo>
                  <a:pt x="0" y="0"/>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05840" tIns="64770" rIns="274320" bIns="64770" numCol="1" spcCol="1270" anchor="ctr" anchorCtr="0">
            <a:noAutofit/>
          </a:bodyPr>
          <a:lstStyle/>
          <a:p>
            <a:pPr marL="0" lvl="0" indent="0" algn="l" defTabSz="755650">
              <a:lnSpc>
                <a:spcPts val="2000"/>
              </a:lnSpc>
              <a:spcBef>
                <a:spcPct val="0"/>
              </a:spcBef>
              <a:spcAft>
                <a:spcPts val="600"/>
              </a:spcAft>
              <a:buNone/>
            </a:pPr>
            <a:r>
              <a:rPr lang="en-US" sz="1700" b="1" kern="1200" spc="-5">
                <a:solidFill>
                  <a:srgbClr val="2E334E"/>
                </a:solidFill>
                <a:latin typeface="Calibri"/>
                <a:ea typeface="+mn-ea"/>
                <a:cs typeface="Calibri"/>
              </a:rPr>
              <a:t>Our strong capital </a:t>
            </a:r>
            <a:br>
              <a:rPr lang="en-US" sz="1700" b="1" kern="1200" spc="-5">
                <a:solidFill>
                  <a:srgbClr val="2E334E"/>
                </a:solidFill>
                <a:latin typeface="Calibri"/>
                <a:ea typeface="+mn-ea"/>
                <a:cs typeface="Calibri"/>
              </a:rPr>
            </a:br>
            <a:r>
              <a:rPr lang="en-US" sz="1700" b="1" kern="1200" spc="-5">
                <a:solidFill>
                  <a:srgbClr val="2E334E"/>
                </a:solidFill>
                <a:latin typeface="Calibri"/>
                <a:ea typeface="+mn-ea"/>
                <a:cs typeface="Calibri"/>
              </a:rPr>
              <a:t>investment in innovation </a:t>
            </a:r>
            <a:br>
              <a:rPr lang="en-US" sz="1700" b="1" kern="1200" spc="-5">
                <a:solidFill>
                  <a:srgbClr val="2E334E"/>
                </a:solidFill>
                <a:latin typeface="Calibri"/>
                <a:ea typeface="+mn-ea"/>
                <a:cs typeface="Calibri"/>
              </a:rPr>
            </a:br>
            <a:r>
              <a:rPr lang="en-US" sz="1700" b="1" kern="1200" spc="-5">
                <a:solidFill>
                  <a:srgbClr val="2E334E"/>
                </a:solidFill>
                <a:latin typeface="Calibri"/>
                <a:ea typeface="+mn-ea"/>
                <a:cs typeface="Calibri"/>
              </a:rPr>
              <a:t>and building advisory </a:t>
            </a:r>
          </a:p>
          <a:p>
            <a:pPr marL="0" lvl="0" algn="l" defTabSz="755650">
              <a:lnSpc>
                <a:spcPts val="2000"/>
              </a:lnSpc>
              <a:spcBef>
                <a:spcPct val="0"/>
              </a:spcBef>
              <a:spcAft>
                <a:spcPts val="0"/>
              </a:spcAft>
              <a:buNone/>
            </a:pPr>
            <a:r>
              <a:rPr lang="en-US" sz="1400" i="1" kern="1200" spc="-5">
                <a:solidFill>
                  <a:srgbClr val="2E334E"/>
                </a:solidFill>
                <a:latin typeface="Calibri"/>
                <a:ea typeface="+mn-ea"/>
                <a:cs typeface="Calibri"/>
              </a:rPr>
              <a:t>digital transformation, cybersecurity, solutions, data analytics</a:t>
            </a:r>
          </a:p>
        </p:txBody>
      </p:sp>
      <p:sp>
        <p:nvSpPr>
          <p:cNvPr id="17" name="Freeform: Shape 16">
            <a:extLst>
              <a:ext uri="{FF2B5EF4-FFF2-40B4-BE49-F238E27FC236}">
                <a16:creationId xmlns:a16="http://schemas.microsoft.com/office/drawing/2014/main" id="{D377926F-54F0-7E9D-D0BE-23C9AA1A4CC2}"/>
              </a:ext>
            </a:extLst>
          </p:cNvPr>
          <p:cNvSpPr/>
          <p:nvPr/>
        </p:nvSpPr>
        <p:spPr>
          <a:xfrm>
            <a:off x="4705814" y="2598556"/>
            <a:ext cx="4052243" cy="1438875"/>
          </a:xfrm>
          <a:custGeom>
            <a:avLst/>
            <a:gdLst>
              <a:gd name="connsiteX0" fmla="*/ 0 w 4052243"/>
              <a:gd name="connsiteY0" fmla="*/ 0 h 1438875"/>
              <a:gd name="connsiteX1" fmla="*/ 4052243 w 4052243"/>
              <a:gd name="connsiteY1" fmla="*/ 0 h 1438875"/>
              <a:gd name="connsiteX2" fmla="*/ 4052243 w 4052243"/>
              <a:gd name="connsiteY2" fmla="*/ 1438875 h 1438875"/>
              <a:gd name="connsiteX3" fmla="*/ 0 w 4052243"/>
              <a:gd name="connsiteY3" fmla="*/ 1438875 h 1438875"/>
              <a:gd name="connsiteX4" fmla="*/ 0 w 4052243"/>
              <a:gd name="connsiteY4" fmla="*/ 0 h 1438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243" h="1438875">
                <a:moveTo>
                  <a:pt x="0" y="0"/>
                </a:moveTo>
                <a:lnTo>
                  <a:pt x="4052243" y="0"/>
                </a:lnTo>
                <a:lnTo>
                  <a:pt x="4052243" y="1438875"/>
                </a:lnTo>
                <a:lnTo>
                  <a:pt x="0" y="1438875"/>
                </a:lnTo>
                <a:lnTo>
                  <a:pt x="0" y="0"/>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05840" tIns="64770" rIns="274320" bIns="64770" numCol="1" spcCol="1270" anchor="ctr" anchorCtr="0">
            <a:noAutofit/>
          </a:bodyPr>
          <a:lstStyle/>
          <a:p>
            <a:pPr marL="0" lvl="0" indent="0" algn="l" defTabSz="755650">
              <a:lnSpc>
                <a:spcPts val="2000"/>
              </a:lnSpc>
              <a:spcBef>
                <a:spcPct val="0"/>
              </a:spcBef>
              <a:spcAft>
                <a:spcPts val="600"/>
              </a:spcAft>
              <a:buNone/>
            </a:pPr>
            <a:r>
              <a:rPr lang="en-US" sz="1700" b="1" kern="1200" spc="-5">
                <a:solidFill>
                  <a:srgbClr val="2E334E"/>
                </a:solidFill>
                <a:latin typeface="Calibri"/>
                <a:ea typeface="+mn-ea"/>
                <a:cs typeface="Calibri"/>
              </a:rPr>
              <a:t>Our consistent, </a:t>
            </a:r>
            <a:br>
              <a:rPr lang="en-US" sz="1700" b="1" kern="1200" spc="-5">
                <a:solidFill>
                  <a:srgbClr val="2E334E"/>
                </a:solidFill>
                <a:latin typeface="Calibri"/>
                <a:ea typeface="+mn-ea"/>
                <a:cs typeface="Calibri"/>
              </a:rPr>
            </a:br>
            <a:r>
              <a:rPr lang="en-US" sz="1700" b="1" kern="1200" spc="-5">
                <a:solidFill>
                  <a:srgbClr val="2E334E"/>
                </a:solidFill>
                <a:latin typeface="Calibri"/>
                <a:ea typeface="+mn-ea"/>
                <a:cs typeface="Calibri"/>
              </a:rPr>
              <a:t>strong financial position</a:t>
            </a:r>
          </a:p>
          <a:p>
            <a:pPr marL="0" lvl="0" indent="0" algn="l" defTabSz="755650">
              <a:lnSpc>
                <a:spcPts val="2000"/>
              </a:lnSpc>
              <a:spcBef>
                <a:spcPct val="0"/>
              </a:spcBef>
              <a:spcAft>
                <a:spcPts val="0"/>
              </a:spcAft>
              <a:buNone/>
            </a:pPr>
            <a:r>
              <a:rPr lang="en-US" sz="1400" i="1" kern="1200" spc="-5">
                <a:solidFill>
                  <a:srgbClr val="2E334E"/>
                </a:solidFill>
                <a:latin typeface="Calibri"/>
                <a:ea typeface="+mn-ea"/>
                <a:cs typeface="Calibri"/>
              </a:rPr>
              <a:t>average owner income, AIV growth potential, fortress balance sheet</a:t>
            </a:r>
          </a:p>
        </p:txBody>
      </p:sp>
      <p:pic>
        <p:nvPicPr>
          <p:cNvPr id="4" name="Picture 3">
            <a:extLst>
              <a:ext uri="{FF2B5EF4-FFF2-40B4-BE49-F238E27FC236}">
                <a16:creationId xmlns:a16="http://schemas.microsoft.com/office/drawing/2014/main" id="{6473E2D9-413D-9E67-1D32-84E5E5B7A16D}"/>
              </a:ext>
            </a:extLst>
          </p:cNvPr>
          <p:cNvPicPr>
            <a:picLocks noChangeAspect="1"/>
          </p:cNvPicPr>
          <p:nvPr>
            <p:custDataLst>
              <p:tags r:id="rId3"/>
            </p:custDataLst>
          </p:nvPr>
        </p:nvPicPr>
        <p:blipFill rotWithShape="1">
          <a:blip r:embed="rId9">
            <a:extLst>
              <a:ext uri="{28A0092B-C50C-407E-A947-70E740481C1C}">
                <a14:useLocalDpi xmlns:a14="http://schemas.microsoft.com/office/drawing/2010/main" val="0"/>
              </a:ext>
            </a:extLst>
          </a:blip>
          <a:srcRect/>
          <a:stretch/>
        </p:blipFill>
        <p:spPr>
          <a:xfrm>
            <a:off x="673490" y="1381598"/>
            <a:ext cx="560881" cy="506012"/>
          </a:xfrm>
          <a:prstGeom prst="rect">
            <a:avLst/>
          </a:prstGeom>
        </p:spPr>
      </p:pic>
      <p:pic>
        <p:nvPicPr>
          <p:cNvPr id="7" name="Picture 6">
            <a:extLst>
              <a:ext uri="{FF2B5EF4-FFF2-40B4-BE49-F238E27FC236}">
                <a16:creationId xmlns:a16="http://schemas.microsoft.com/office/drawing/2014/main" id="{17889600-88F4-7D29-EBAE-93BE4F8285B9}"/>
              </a:ext>
            </a:extLst>
          </p:cNvPr>
          <p:cNvPicPr>
            <a:picLocks noChangeAspect="1"/>
          </p:cNvPicPr>
          <p:nvPr>
            <p:custDataLst>
              <p:tags r:id="rId4"/>
            </p:custDataLst>
          </p:nvPr>
        </p:nvPicPr>
        <p:blipFill rotWithShape="1">
          <a:blip r:embed="rId10">
            <a:extLst>
              <a:ext uri="{28A0092B-C50C-407E-A947-70E740481C1C}">
                <a14:useLocalDpi xmlns:a14="http://schemas.microsoft.com/office/drawing/2010/main" val="0"/>
              </a:ext>
            </a:extLst>
          </a:blip>
          <a:srcRect/>
          <a:stretch/>
        </p:blipFill>
        <p:spPr>
          <a:xfrm>
            <a:off x="4892654" y="3038293"/>
            <a:ext cx="591363" cy="451143"/>
          </a:xfrm>
          <a:prstGeom prst="rect">
            <a:avLst/>
          </a:prstGeom>
        </p:spPr>
      </p:pic>
      <p:pic>
        <p:nvPicPr>
          <p:cNvPr id="9" name="Picture 8">
            <a:extLst>
              <a:ext uri="{FF2B5EF4-FFF2-40B4-BE49-F238E27FC236}">
                <a16:creationId xmlns:a16="http://schemas.microsoft.com/office/drawing/2014/main" id="{B980BEBE-626B-0B6D-B894-E80AC470B186}"/>
              </a:ext>
            </a:extLst>
          </p:cNvPr>
          <p:cNvPicPr>
            <a:picLocks noChangeAspect="1"/>
          </p:cNvPicPr>
          <p:nvPr>
            <p:custDataLst>
              <p:tags r:id="rId5"/>
            </p:custDataLst>
          </p:nvPr>
        </p:nvPicPr>
        <p:blipFill rotWithShape="1">
          <a:blip r:embed="rId11">
            <a:extLst>
              <a:ext uri="{28A0092B-C50C-407E-A947-70E740481C1C}">
                <a14:useLocalDpi xmlns:a14="http://schemas.microsoft.com/office/drawing/2010/main" val="0"/>
              </a:ext>
            </a:extLst>
          </a:blip>
          <a:srcRect/>
          <a:stretch/>
        </p:blipFill>
        <p:spPr>
          <a:xfrm>
            <a:off x="4882550" y="1335276"/>
            <a:ext cx="588265" cy="542545"/>
          </a:xfrm>
          <a:prstGeom prst="rect">
            <a:avLst/>
          </a:prstGeom>
        </p:spPr>
      </p:pic>
      <p:pic>
        <p:nvPicPr>
          <p:cNvPr id="12" name="Picture 11">
            <a:extLst>
              <a:ext uri="{FF2B5EF4-FFF2-40B4-BE49-F238E27FC236}">
                <a16:creationId xmlns:a16="http://schemas.microsoft.com/office/drawing/2014/main" id="{427603F8-F506-A8E6-A22E-3FD16F4A20AF}"/>
              </a:ext>
            </a:extLst>
          </p:cNvPr>
          <p:cNvPicPr>
            <a:picLocks noChangeAspect="1"/>
          </p:cNvPicPr>
          <p:nvPr>
            <p:custDataLst>
              <p:tags r:id="rId6"/>
            </p:custDataLst>
          </p:nvPr>
        </p:nvPicPr>
        <p:blipFill rotWithShape="1">
          <a:blip r:embed="rId12">
            <a:extLst>
              <a:ext uri="{28A0092B-C50C-407E-A947-70E740481C1C}">
                <a14:useLocalDpi xmlns:a14="http://schemas.microsoft.com/office/drawing/2010/main" val="0"/>
              </a:ext>
            </a:extLst>
          </a:blip>
          <a:srcRect/>
          <a:stretch/>
        </p:blipFill>
        <p:spPr>
          <a:xfrm>
            <a:off x="725310" y="2883791"/>
            <a:ext cx="457240" cy="615749"/>
          </a:xfrm>
          <a:prstGeom prst="rect">
            <a:avLst/>
          </a:prstGeom>
        </p:spPr>
      </p:pic>
    </p:spTree>
    <p:custDataLst>
      <p:custData r:id="rId1"/>
      <p:custData r:id="rId2"/>
    </p:custDataLst>
    <p:extLst>
      <p:ext uri="{BB962C8B-B14F-4D97-AF65-F5344CB8AC3E}">
        <p14:creationId xmlns:p14="http://schemas.microsoft.com/office/powerpoint/2010/main" val="542502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a:spLocks noGrp="1"/>
          </p:cNvSpPr>
          <p:nvPr>
            <p:ph type="sldNum" sz="quarter" idx="4"/>
          </p:nvPr>
        </p:nvSpPr>
        <p:spPr>
          <a:prstGeom prst="rect">
            <a:avLst/>
          </a:prstGeom>
        </p:spPr>
        <p:txBody>
          <a:bodyPr vert="horz" wrap="square" lIns="0" tIns="0" rIns="0" bIns="0" rtlCol="0">
            <a:spAutoFit/>
          </a:bodyPr>
          <a:lstStyle>
            <a:defPPr>
              <a:defRPr kern="0"/>
            </a:defPPr>
            <a:lvl1pPr>
              <a:defRPr sz="800" b="0" i="0">
                <a:solidFill>
                  <a:srgbClr val="2D334E"/>
                </a:solidFill>
                <a:latin typeface="Calibri"/>
                <a:cs typeface="Calibri"/>
              </a:defRPr>
            </a:lvl1pPr>
          </a:lstStyle>
          <a:p>
            <a:pPr marL="89535">
              <a:lnSpc>
                <a:spcPts val="865"/>
              </a:lnSpc>
            </a:pPr>
            <a:fld id="{81D60167-4931-47E6-BA6A-407CBD079E47}" type="slidenum">
              <a:rPr lang="en-US" smtClean="0"/>
              <a:pPr marL="89535">
                <a:lnSpc>
                  <a:spcPts val="865"/>
                </a:lnSpc>
              </a:pPr>
              <a:t>15</a:t>
            </a:fld>
            <a:endParaRPr/>
          </a:p>
        </p:txBody>
      </p:sp>
      <p:sp>
        <p:nvSpPr>
          <p:cNvPr id="2" name="object 2"/>
          <p:cNvSpPr txBox="1">
            <a:spLocks noGrp="1"/>
          </p:cNvSpPr>
          <p:nvPr>
            <p:ph type="title" idx="4294967295"/>
          </p:nvPr>
        </p:nvSpPr>
        <p:spPr>
          <a:xfrm>
            <a:off x="376583" y="103376"/>
            <a:ext cx="8229600" cy="685800"/>
          </a:xfrm>
          <a:prstGeom prst="rect">
            <a:avLst/>
          </a:prstGeom>
        </p:spPr>
        <p:txBody>
          <a:bodyPr vert="horz" wrap="square" lIns="0" tIns="12065" rIns="0" bIns="0" rtlCol="0">
            <a:spAutoFit/>
          </a:bodyPr>
          <a:lstStyle/>
          <a:p>
            <a:pPr marL="12700">
              <a:lnSpc>
                <a:spcPct val="100000"/>
              </a:lnSpc>
              <a:spcBef>
                <a:spcPts val="95"/>
              </a:spcBef>
            </a:pPr>
            <a:r>
              <a:rPr>
                <a:solidFill>
                  <a:srgbClr val="2C334E"/>
                </a:solidFill>
              </a:rPr>
              <a:t>What</a:t>
            </a:r>
            <a:r>
              <a:rPr spc="-85">
                <a:solidFill>
                  <a:srgbClr val="2C334E"/>
                </a:solidFill>
              </a:rPr>
              <a:t> </a:t>
            </a:r>
            <a:r>
              <a:rPr>
                <a:solidFill>
                  <a:srgbClr val="2C334E"/>
                </a:solidFill>
              </a:rPr>
              <a:t>Those</a:t>
            </a:r>
            <a:r>
              <a:rPr spc="-114">
                <a:solidFill>
                  <a:srgbClr val="2C334E"/>
                </a:solidFill>
              </a:rPr>
              <a:t> </a:t>
            </a:r>
            <a:r>
              <a:rPr>
                <a:solidFill>
                  <a:srgbClr val="2C334E"/>
                </a:solidFill>
              </a:rPr>
              <a:t>Joining</a:t>
            </a:r>
            <a:r>
              <a:rPr spc="-110">
                <a:solidFill>
                  <a:srgbClr val="2C334E"/>
                </a:solidFill>
              </a:rPr>
              <a:t> </a:t>
            </a:r>
            <a:r>
              <a:rPr>
                <a:solidFill>
                  <a:srgbClr val="2C334E"/>
                </a:solidFill>
              </a:rPr>
              <a:t>CLA</a:t>
            </a:r>
            <a:r>
              <a:rPr spc="-95">
                <a:solidFill>
                  <a:srgbClr val="2C334E"/>
                </a:solidFill>
              </a:rPr>
              <a:t> </a:t>
            </a:r>
            <a:r>
              <a:rPr>
                <a:solidFill>
                  <a:srgbClr val="2C334E"/>
                </a:solidFill>
              </a:rPr>
              <a:t>Have</a:t>
            </a:r>
            <a:r>
              <a:rPr spc="-95">
                <a:solidFill>
                  <a:srgbClr val="2C334E"/>
                </a:solidFill>
              </a:rPr>
              <a:t> </a:t>
            </a:r>
            <a:r>
              <a:rPr spc="-20">
                <a:solidFill>
                  <a:srgbClr val="2C334E"/>
                </a:solidFill>
              </a:rPr>
              <a:t>Said</a:t>
            </a:r>
          </a:p>
        </p:txBody>
      </p:sp>
      <p:sp>
        <p:nvSpPr>
          <p:cNvPr id="3" name="object 3"/>
          <p:cNvSpPr/>
          <p:nvPr/>
        </p:nvSpPr>
        <p:spPr>
          <a:xfrm>
            <a:off x="999640" y="904816"/>
            <a:ext cx="2456815" cy="1659889"/>
          </a:xfrm>
          <a:prstGeom prst="wedgeEllipseCallout">
            <a:avLst>
              <a:gd name="adj1" fmla="val 60093"/>
              <a:gd name="adj2" fmla="val 52139"/>
            </a:avLst>
          </a:prstGeom>
          <a:solidFill>
            <a:schemeClr val="accent2">
              <a:lumMod val="50000"/>
            </a:schemeClr>
          </a:solidFill>
        </p:spPr>
        <p:txBody>
          <a:bodyPr wrap="square" lIns="0" tIns="0" rIns="0" bIns="0" rtlCol="0" anchor="ctr" anchorCtr="0"/>
          <a:lstStyle/>
          <a:p>
            <a:pPr algn="ctr"/>
            <a:r>
              <a:rPr lang="en-US" sz="1800" b="0" i="1">
                <a:solidFill>
                  <a:schemeClr val="bg1"/>
                </a:solidFill>
                <a:latin typeface="Calibri Light"/>
                <a:cs typeface="Calibri Light"/>
              </a:rPr>
              <a:t>“I</a:t>
            </a:r>
            <a:r>
              <a:rPr lang="en-US" sz="1800" b="0" i="1" spc="-5">
                <a:solidFill>
                  <a:schemeClr val="bg1"/>
                </a:solidFill>
                <a:latin typeface="Calibri Light"/>
                <a:cs typeface="Calibri Light"/>
              </a:rPr>
              <a:t> </a:t>
            </a:r>
            <a:r>
              <a:rPr lang="en-US" sz="1800" b="0" i="1">
                <a:solidFill>
                  <a:schemeClr val="bg1"/>
                </a:solidFill>
                <a:latin typeface="Calibri Light"/>
                <a:cs typeface="Calibri Light"/>
              </a:rPr>
              <a:t>wish</a:t>
            </a:r>
            <a:r>
              <a:rPr lang="en-US" sz="1800" b="0" i="1" spc="-20">
                <a:solidFill>
                  <a:schemeClr val="bg1"/>
                </a:solidFill>
                <a:latin typeface="Calibri Light"/>
                <a:cs typeface="Calibri Light"/>
              </a:rPr>
              <a:t> </a:t>
            </a:r>
            <a:r>
              <a:rPr lang="en-US" sz="1800" b="0" i="1">
                <a:solidFill>
                  <a:schemeClr val="bg1"/>
                </a:solidFill>
                <a:latin typeface="Calibri Light"/>
                <a:cs typeface="Calibri Light"/>
              </a:rPr>
              <a:t>we</a:t>
            </a:r>
            <a:r>
              <a:rPr lang="en-US" sz="1800" b="0" i="1" spc="-5">
                <a:solidFill>
                  <a:schemeClr val="bg1"/>
                </a:solidFill>
                <a:latin typeface="Calibri Light"/>
                <a:cs typeface="Calibri Light"/>
              </a:rPr>
              <a:t> </a:t>
            </a:r>
            <a:br>
              <a:rPr lang="en-US" sz="1800" b="0" i="1" spc="-5">
                <a:solidFill>
                  <a:schemeClr val="bg1"/>
                </a:solidFill>
                <a:latin typeface="Calibri Light"/>
                <a:cs typeface="Calibri Light"/>
              </a:rPr>
            </a:br>
            <a:r>
              <a:rPr lang="en-US" sz="1800" b="0" i="1">
                <a:solidFill>
                  <a:schemeClr val="bg1"/>
                </a:solidFill>
                <a:latin typeface="Calibri Light"/>
                <a:cs typeface="Calibri Light"/>
              </a:rPr>
              <a:t>had</a:t>
            </a:r>
            <a:r>
              <a:rPr lang="en-US" sz="1800" b="0" i="1" spc="-20">
                <a:solidFill>
                  <a:schemeClr val="bg1"/>
                </a:solidFill>
                <a:latin typeface="Calibri Light"/>
                <a:cs typeface="Calibri Light"/>
              </a:rPr>
              <a:t> </a:t>
            </a:r>
            <a:r>
              <a:rPr lang="en-US" sz="1800" b="0" i="1">
                <a:solidFill>
                  <a:schemeClr val="bg1"/>
                </a:solidFill>
                <a:latin typeface="Calibri Light"/>
                <a:cs typeface="Calibri Light"/>
              </a:rPr>
              <a:t>done</a:t>
            </a:r>
            <a:r>
              <a:rPr lang="en-US" sz="1800" b="0" i="1" spc="-10">
                <a:solidFill>
                  <a:schemeClr val="bg1"/>
                </a:solidFill>
                <a:latin typeface="Calibri Light"/>
                <a:cs typeface="Calibri Light"/>
              </a:rPr>
              <a:t> </a:t>
            </a:r>
            <a:r>
              <a:rPr lang="en-US" sz="1800" b="0" i="1" spc="-20">
                <a:solidFill>
                  <a:schemeClr val="bg1"/>
                </a:solidFill>
                <a:latin typeface="Calibri Light"/>
                <a:cs typeface="Calibri Light"/>
              </a:rPr>
              <a:t>this </a:t>
            </a:r>
            <a:br>
              <a:rPr lang="en-US" sz="1800" b="0" i="1" spc="-20">
                <a:solidFill>
                  <a:schemeClr val="bg1"/>
                </a:solidFill>
                <a:latin typeface="Calibri Light"/>
                <a:cs typeface="Calibri Light"/>
              </a:rPr>
            </a:br>
            <a:r>
              <a:rPr lang="en-US" sz="1800" b="0" i="1">
                <a:solidFill>
                  <a:schemeClr val="bg1"/>
                </a:solidFill>
                <a:latin typeface="Calibri Light"/>
                <a:cs typeface="Calibri Light"/>
              </a:rPr>
              <a:t>10 years</a:t>
            </a:r>
            <a:r>
              <a:rPr lang="en-US" sz="1800" b="0" i="1" spc="-25">
                <a:solidFill>
                  <a:schemeClr val="bg1"/>
                </a:solidFill>
                <a:latin typeface="Calibri Light"/>
                <a:cs typeface="Calibri Light"/>
              </a:rPr>
              <a:t> </a:t>
            </a:r>
            <a:r>
              <a:rPr lang="en-US" sz="1800" b="0" i="1" spc="-10">
                <a:solidFill>
                  <a:schemeClr val="bg1"/>
                </a:solidFill>
                <a:latin typeface="Calibri Light"/>
                <a:cs typeface="Calibri Light"/>
              </a:rPr>
              <a:t>ago.”</a:t>
            </a:r>
            <a:endParaRPr lang="en-US" sz="1800">
              <a:solidFill>
                <a:schemeClr val="bg1"/>
              </a:solidFill>
              <a:latin typeface="Calibri Light"/>
              <a:cs typeface="Calibri Light"/>
            </a:endParaRPr>
          </a:p>
        </p:txBody>
      </p:sp>
      <p:sp>
        <p:nvSpPr>
          <p:cNvPr id="5" name="object 5"/>
          <p:cNvSpPr/>
          <p:nvPr/>
        </p:nvSpPr>
        <p:spPr>
          <a:xfrm>
            <a:off x="3628825" y="904816"/>
            <a:ext cx="2509593" cy="1428726"/>
          </a:xfrm>
          <a:prstGeom prst="wedgeEllipseCallout">
            <a:avLst>
              <a:gd name="adj1" fmla="val 13163"/>
              <a:gd name="adj2" fmla="val 61326"/>
            </a:avLst>
          </a:prstGeom>
          <a:solidFill>
            <a:srgbClr val="7CD2D2"/>
          </a:solidFill>
        </p:spPr>
        <p:txBody>
          <a:bodyPr wrap="square" lIns="0" tIns="0" rIns="0" bIns="0" rtlCol="0" anchor="ctr" anchorCtr="0"/>
          <a:lstStyle/>
          <a:p>
            <a:pPr algn="ctr"/>
            <a:r>
              <a:rPr lang="en-US" sz="1800" b="0" i="1">
                <a:solidFill>
                  <a:srgbClr val="2D334E"/>
                </a:solidFill>
                <a:latin typeface="Calibri Light"/>
                <a:cs typeface="Calibri Light"/>
              </a:rPr>
              <a:t>“If</a:t>
            </a:r>
            <a:r>
              <a:rPr lang="en-US" sz="1800" b="0" i="1" spc="-25">
                <a:solidFill>
                  <a:srgbClr val="2D334E"/>
                </a:solidFill>
                <a:latin typeface="Calibri Light"/>
                <a:cs typeface="Calibri Light"/>
              </a:rPr>
              <a:t> </a:t>
            </a:r>
            <a:r>
              <a:rPr lang="en-US" sz="1800" b="0" i="1">
                <a:solidFill>
                  <a:srgbClr val="2D334E"/>
                </a:solidFill>
                <a:latin typeface="Calibri Light"/>
                <a:cs typeface="Calibri Light"/>
              </a:rPr>
              <a:t>I</a:t>
            </a:r>
            <a:r>
              <a:rPr lang="en-US" sz="1800" b="0" i="1" spc="-5">
                <a:solidFill>
                  <a:srgbClr val="2D334E"/>
                </a:solidFill>
                <a:latin typeface="Calibri Light"/>
                <a:cs typeface="Calibri Light"/>
              </a:rPr>
              <a:t> </a:t>
            </a:r>
            <a:r>
              <a:rPr lang="en-US" sz="1800" b="0" i="1">
                <a:solidFill>
                  <a:srgbClr val="2D334E"/>
                </a:solidFill>
                <a:latin typeface="Calibri Light"/>
                <a:cs typeface="Calibri Light"/>
              </a:rPr>
              <a:t>was</a:t>
            </a:r>
            <a:r>
              <a:rPr lang="en-US" sz="1800" b="0" i="1" spc="-15">
                <a:solidFill>
                  <a:srgbClr val="2D334E"/>
                </a:solidFill>
                <a:latin typeface="Calibri Light"/>
                <a:cs typeface="Calibri Light"/>
              </a:rPr>
              <a:t> </a:t>
            </a:r>
            <a:r>
              <a:rPr lang="en-US" sz="1800" b="0" i="1">
                <a:solidFill>
                  <a:srgbClr val="2D334E"/>
                </a:solidFill>
                <a:latin typeface="Calibri Light"/>
                <a:cs typeface="Calibri Light"/>
              </a:rPr>
              <a:t>only</a:t>
            </a:r>
            <a:r>
              <a:rPr lang="en-US" sz="1800" b="0" i="1" spc="-15">
                <a:solidFill>
                  <a:srgbClr val="2D334E"/>
                </a:solidFill>
                <a:latin typeface="Calibri Light"/>
                <a:cs typeface="Calibri Light"/>
              </a:rPr>
              <a:t> </a:t>
            </a:r>
            <a:r>
              <a:rPr lang="en-US" sz="1800" b="0" i="1">
                <a:solidFill>
                  <a:srgbClr val="2D334E"/>
                </a:solidFill>
                <a:latin typeface="Calibri Light"/>
                <a:cs typeface="Calibri Light"/>
              </a:rPr>
              <a:t>40</a:t>
            </a:r>
            <a:r>
              <a:rPr lang="en-US" sz="1800" b="0" i="1" spc="-5">
                <a:solidFill>
                  <a:srgbClr val="2D334E"/>
                </a:solidFill>
                <a:latin typeface="Calibri Light"/>
                <a:cs typeface="Calibri Light"/>
              </a:rPr>
              <a:t> </a:t>
            </a:r>
            <a:r>
              <a:rPr lang="en-US" sz="1800" b="0" i="1" spc="-20">
                <a:solidFill>
                  <a:srgbClr val="2D334E"/>
                </a:solidFill>
                <a:latin typeface="Calibri Light"/>
                <a:cs typeface="Calibri Light"/>
              </a:rPr>
              <a:t>when </a:t>
            </a:r>
            <a:r>
              <a:rPr lang="en-US" sz="1800" b="0" i="1">
                <a:solidFill>
                  <a:srgbClr val="2D334E"/>
                </a:solidFill>
                <a:latin typeface="Calibri Light"/>
                <a:cs typeface="Calibri Light"/>
              </a:rPr>
              <a:t>we</a:t>
            </a:r>
            <a:r>
              <a:rPr lang="en-US" sz="1800" b="0" i="1" spc="-25">
                <a:solidFill>
                  <a:srgbClr val="2D334E"/>
                </a:solidFill>
                <a:latin typeface="Calibri Light"/>
                <a:cs typeface="Calibri Light"/>
              </a:rPr>
              <a:t> </a:t>
            </a:r>
            <a:r>
              <a:rPr lang="en-US" sz="1800" b="0" i="1">
                <a:solidFill>
                  <a:srgbClr val="2D334E"/>
                </a:solidFill>
                <a:latin typeface="Calibri Light"/>
                <a:cs typeface="Calibri Light"/>
              </a:rPr>
              <a:t>came</a:t>
            </a:r>
            <a:r>
              <a:rPr lang="en-US" sz="1800" b="0" i="1" spc="-20">
                <a:solidFill>
                  <a:srgbClr val="2D334E"/>
                </a:solidFill>
                <a:latin typeface="Calibri Light"/>
                <a:cs typeface="Calibri Light"/>
              </a:rPr>
              <a:t> </a:t>
            </a:r>
            <a:r>
              <a:rPr lang="en-US" sz="1800" b="0" i="1">
                <a:solidFill>
                  <a:srgbClr val="2D334E"/>
                </a:solidFill>
                <a:latin typeface="Calibri Light"/>
                <a:cs typeface="Calibri Light"/>
              </a:rPr>
              <a:t>together</a:t>
            </a:r>
            <a:r>
              <a:rPr lang="en-US" sz="1800" b="0" i="1" spc="-40">
                <a:solidFill>
                  <a:srgbClr val="2D334E"/>
                </a:solidFill>
                <a:latin typeface="Calibri Light"/>
                <a:cs typeface="Calibri Light"/>
              </a:rPr>
              <a:t> </a:t>
            </a:r>
            <a:r>
              <a:rPr lang="en-US" sz="1800" b="0" i="1" spc="-20">
                <a:solidFill>
                  <a:srgbClr val="2D334E"/>
                </a:solidFill>
                <a:latin typeface="Calibri Light"/>
                <a:cs typeface="Calibri Light"/>
              </a:rPr>
              <a:t>with </a:t>
            </a:r>
            <a:r>
              <a:rPr lang="en-US" sz="1800" b="0" i="1" spc="-10">
                <a:solidFill>
                  <a:srgbClr val="2D334E"/>
                </a:solidFill>
                <a:latin typeface="Calibri Light"/>
                <a:cs typeface="Calibri Light"/>
              </a:rPr>
              <a:t>CLA.”</a:t>
            </a:r>
            <a:endParaRPr lang="en-US" sz="1800">
              <a:latin typeface="Calibri Light"/>
              <a:cs typeface="Calibri Light"/>
            </a:endParaRPr>
          </a:p>
        </p:txBody>
      </p:sp>
      <p:sp>
        <p:nvSpPr>
          <p:cNvPr id="6" name="object 6"/>
          <p:cNvSpPr txBox="1"/>
          <p:nvPr/>
        </p:nvSpPr>
        <p:spPr>
          <a:xfrm>
            <a:off x="3741581" y="1773970"/>
            <a:ext cx="2016125" cy="275973"/>
          </a:xfrm>
          <a:prstGeom prst="rect">
            <a:avLst/>
          </a:prstGeom>
        </p:spPr>
        <p:txBody>
          <a:bodyPr vert="horz" wrap="square" lIns="0" tIns="34925" rIns="0" bIns="0" rtlCol="0">
            <a:spAutoFit/>
          </a:bodyPr>
          <a:lstStyle/>
          <a:p>
            <a:pPr marL="12700" marR="5080" indent="635" algn="ctr">
              <a:lnSpc>
                <a:spcPct val="91500"/>
              </a:lnSpc>
              <a:spcBef>
                <a:spcPts val="275"/>
              </a:spcBef>
            </a:pPr>
            <a:endParaRPr lang="en-US" sz="1700">
              <a:latin typeface="Calibri Light"/>
              <a:cs typeface="Calibri Light"/>
            </a:endParaRPr>
          </a:p>
        </p:txBody>
      </p:sp>
      <p:sp>
        <p:nvSpPr>
          <p:cNvPr id="7" name="object 7"/>
          <p:cNvSpPr/>
          <p:nvPr/>
        </p:nvSpPr>
        <p:spPr>
          <a:xfrm>
            <a:off x="5885190" y="632643"/>
            <a:ext cx="2456815" cy="1659889"/>
          </a:xfrm>
          <a:prstGeom prst="wedgeEllipseCallout">
            <a:avLst>
              <a:gd name="adj1" fmla="val -56003"/>
              <a:gd name="adj2" fmla="val 63511"/>
            </a:avLst>
          </a:prstGeom>
          <a:solidFill>
            <a:schemeClr val="accent2">
              <a:lumMod val="40000"/>
              <a:lumOff val="60000"/>
            </a:schemeClr>
          </a:solidFill>
        </p:spPr>
        <p:txBody>
          <a:bodyPr wrap="square" lIns="0" tIns="0" rIns="0" bIns="0" rtlCol="0" anchor="ctr" anchorCtr="0"/>
          <a:lstStyle/>
          <a:p>
            <a:pPr algn="ctr"/>
            <a:r>
              <a:rPr lang="en-US" sz="1800" b="0" i="1">
                <a:solidFill>
                  <a:srgbClr val="2D334E"/>
                </a:solidFill>
                <a:latin typeface="Calibri Light"/>
                <a:cs typeface="Calibri Light"/>
              </a:rPr>
              <a:t>“Growth</a:t>
            </a:r>
            <a:r>
              <a:rPr lang="en-US" sz="1800" b="0" i="1" spc="-85">
                <a:solidFill>
                  <a:srgbClr val="2D334E"/>
                </a:solidFill>
                <a:latin typeface="Calibri Light"/>
                <a:cs typeface="Calibri Light"/>
              </a:rPr>
              <a:t> </a:t>
            </a:r>
            <a:r>
              <a:rPr lang="en-US" sz="1800" b="0" i="1" spc="-10">
                <a:solidFill>
                  <a:srgbClr val="2D334E"/>
                </a:solidFill>
                <a:latin typeface="Calibri Light"/>
                <a:cs typeface="Calibri Light"/>
              </a:rPr>
              <a:t>through </a:t>
            </a:r>
            <a:r>
              <a:rPr lang="en-US" sz="1800" b="0" i="1">
                <a:solidFill>
                  <a:srgbClr val="2D334E"/>
                </a:solidFill>
                <a:latin typeface="Calibri Light"/>
                <a:cs typeface="Calibri Light"/>
              </a:rPr>
              <a:t>seamless</a:t>
            </a:r>
            <a:r>
              <a:rPr lang="en-US" sz="1800" b="0" i="1" spc="-20">
                <a:solidFill>
                  <a:srgbClr val="2D334E"/>
                </a:solidFill>
                <a:latin typeface="Calibri Light"/>
                <a:cs typeface="Calibri Light"/>
              </a:rPr>
              <a:t> </a:t>
            </a:r>
            <a:r>
              <a:rPr lang="en-US" sz="1800" b="0" i="1">
                <a:solidFill>
                  <a:srgbClr val="2D334E"/>
                </a:solidFill>
                <a:latin typeface="Calibri Light"/>
                <a:cs typeface="Calibri Light"/>
              </a:rPr>
              <a:t>has</a:t>
            </a:r>
            <a:r>
              <a:rPr lang="en-US" sz="1800" b="0" i="1" spc="-20">
                <a:solidFill>
                  <a:srgbClr val="2D334E"/>
                </a:solidFill>
                <a:latin typeface="Calibri Light"/>
                <a:cs typeface="Calibri Light"/>
              </a:rPr>
              <a:t> been </a:t>
            </a:r>
            <a:r>
              <a:rPr lang="en-US" sz="1800" b="0" i="1" spc="-10">
                <a:solidFill>
                  <a:srgbClr val="2D334E"/>
                </a:solidFill>
                <a:latin typeface="Calibri Light"/>
                <a:cs typeface="Calibri Light"/>
              </a:rPr>
              <a:t>phenomenal.”</a:t>
            </a:r>
            <a:endParaRPr lang="en-US" sz="1800">
              <a:latin typeface="Calibri Light"/>
              <a:cs typeface="Calibri Light"/>
            </a:endParaRPr>
          </a:p>
        </p:txBody>
      </p:sp>
      <p:sp>
        <p:nvSpPr>
          <p:cNvPr id="9" name="object 9"/>
          <p:cNvSpPr/>
          <p:nvPr/>
        </p:nvSpPr>
        <p:spPr>
          <a:xfrm>
            <a:off x="617941" y="2749776"/>
            <a:ext cx="2662743" cy="1657985"/>
          </a:xfrm>
          <a:prstGeom prst="wedgeEllipseCallout">
            <a:avLst>
              <a:gd name="adj1" fmla="val 62995"/>
              <a:gd name="adj2" fmla="val -40972"/>
            </a:avLst>
          </a:prstGeom>
          <a:solidFill>
            <a:srgbClr val="7CD2D2"/>
          </a:solidFill>
        </p:spPr>
        <p:txBody>
          <a:bodyPr wrap="square" lIns="0" tIns="0" rIns="0" bIns="0" rtlCol="0" anchor="ctr" anchorCtr="0"/>
          <a:lstStyle/>
          <a:p>
            <a:pPr algn="ctr"/>
            <a:r>
              <a:rPr lang="en-US" sz="1800" b="0" i="1">
                <a:solidFill>
                  <a:srgbClr val="2D334E"/>
                </a:solidFill>
                <a:latin typeface="Calibri Light"/>
                <a:cs typeface="Calibri Light"/>
              </a:rPr>
              <a:t>“I</a:t>
            </a:r>
            <a:r>
              <a:rPr lang="en-US" sz="1800" b="0" i="1" spc="-10">
                <a:solidFill>
                  <a:srgbClr val="2D334E"/>
                </a:solidFill>
                <a:latin typeface="Calibri Light"/>
                <a:cs typeface="Calibri Light"/>
              </a:rPr>
              <a:t> </a:t>
            </a:r>
            <a:r>
              <a:rPr lang="en-US" sz="1800" b="0" i="1">
                <a:solidFill>
                  <a:srgbClr val="2D334E"/>
                </a:solidFill>
                <a:latin typeface="Calibri Light"/>
                <a:cs typeface="Calibri Light"/>
              </a:rPr>
              <a:t>wish</a:t>
            </a:r>
            <a:r>
              <a:rPr lang="en-US" sz="1800" b="0" i="1" spc="-25">
                <a:solidFill>
                  <a:srgbClr val="2D334E"/>
                </a:solidFill>
                <a:latin typeface="Calibri Light"/>
                <a:cs typeface="Calibri Light"/>
              </a:rPr>
              <a:t> </a:t>
            </a:r>
            <a:r>
              <a:rPr lang="en-US" sz="1800" b="0" i="1">
                <a:solidFill>
                  <a:srgbClr val="2D334E"/>
                </a:solidFill>
                <a:latin typeface="Calibri Light"/>
                <a:cs typeface="Calibri Light"/>
              </a:rPr>
              <a:t>I</a:t>
            </a:r>
            <a:r>
              <a:rPr lang="en-US" sz="1800" b="0" i="1" spc="-10">
                <a:solidFill>
                  <a:srgbClr val="2D334E"/>
                </a:solidFill>
                <a:latin typeface="Calibri Light"/>
                <a:cs typeface="Calibri Light"/>
              </a:rPr>
              <a:t> </a:t>
            </a:r>
            <a:r>
              <a:rPr lang="en-US" sz="1800" b="0" i="1">
                <a:solidFill>
                  <a:srgbClr val="2D334E"/>
                </a:solidFill>
                <a:latin typeface="Calibri Light"/>
                <a:cs typeface="Calibri Light"/>
              </a:rPr>
              <a:t>hadn’t</a:t>
            </a:r>
            <a:r>
              <a:rPr lang="en-US" sz="1800" b="0" i="1" spc="-35">
                <a:solidFill>
                  <a:srgbClr val="2D334E"/>
                </a:solidFill>
                <a:latin typeface="Calibri Light"/>
                <a:cs typeface="Calibri Light"/>
              </a:rPr>
              <a:t> </a:t>
            </a:r>
            <a:r>
              <a:rPr lang="en-US" sz="1800" b="0" i="1" spc="-10">
                <a:solidFill>
                  <a:srgbClr val="2D334E"/>
                </a:solidFill>
                <a:latin typeface="Calibri Light"/>
                <a:cs typeface="Calibri Light"/>
              </a:rPr>
              <a:t>taken</a:t>
            </a:r>
            <a:r>
              <a:rPr lang="en-US" sz="1800" b="0" i="1" spc="-30">
                <a:solidFill>
                  <a:srgbClr val="2D334E"/>
                </a:solidFill>
                <a:latin typeface="Calibri Light"/>
                <a:cs typeface="Calibri Light"/>
              </a:rPr>
              <a:t> </a:t>
            </a:r>
            <a:r>
              <a:rPr lang="en-US" sz="1800" b="0" i="1" spc="-25">
                <a:solidFill>
                  <a:srgbClr val="2D334E"/>
                </a:solidFill>
                <a:latin typeface="Calibri Light"/>
                <a:cs typeface="Calibri Light"/>
              </a:rPr>
              <a:t>the </a:t>
            </a:r>
            <a:r>
              <a:rPr lang="en-US" sz="1800" b="0" i="1">
                <a:solidFill>
                  <a:srgbClr val="2D334E"/>
                </a:solidFill>
                <a:latin typeface="Calibri Light"/>
                <a:cs typeface="Calibri Light"/>
              </a:rPr>
              <a:t>cash</a:t>
            </a:r>
            <a:r>
              <a:rPr lang="en-US" sz="1800" b="0" i="1" spc="-25">
                <a:solidFill>
                  <a:srgbClr val="2D334E"/>
                </a:solidFill>
                <a:latin typeface="Calibri Light"/>
                <a:cs typeface="Calibri Light"/>
              </a:rPr>
              <a:t> </a:t>
            </a:r>
            <a:r>
              <a:rPr lang="en-US" sz="1800" b="0" i="1">
                <a:solidFill>
                  <a:srgbClr val="2D334E"/>
                </a:solidFill>
                <a:latin typeface="Calibri Light"/>
                <a:cs typeface="Calibri Light"/>
              </a:rPr>
              <a:t>option</a:t>
            </a:r>
            <a:r>
              <a:rPr lang="en-US" sz="1800" b="0" i="1" spc="-30">
                <a:solidFill>
                  <a:srgbClr val="2D334E"/>
                </a:solidFill>
                <a:latin typeface="Calibri Light"/>
                <a:cs typeface="Calibri Light"/>
              </a:rPr>
              <a:t> </a:t>
            </a:r>
            <a:r>
              <a:rPr lang="en-US" sz="1800" b="0" i="1">
                <a:solidFill>
                  <a:srgbClr val="2D334E"/>
                </a:solidFill>
                <a:latin typeface="Calibri Light"/>
                <a:cs typeface="Calibri Light"/>
              </a:rPr>
              <a:t>and</a:t>
            </a:r>
            <a:r>
              <a:rPr lang="en-US" sz="1800" b="0" i="1" spc="-25">
                <a:solidFill>
                  <a:srgbClr val="2D334E"/>
                </a:solidFill>
                <a:latin typeface="Calibri Light"/>
                <a:cs typeface="Calibri Light"/>
              </a:rPr>
              <a:t> </a:t>
            </a:r>
            <a:r>
              <a:rPr lang="en-US" sz="1800" b="0" i="1" spc="-20">
                <a:solidFill>
                  <a:srgbClr val="2D334E"/>
                </a:solidFill>
                <a:latin typeface="Calibri Light"/>
                <a:cs typeface="Calibri Light"/>
              </a:rPr>
              <a:t>left </a:t>
            </a:r>
            <a:r>
              <a:rPr lang="en-US" sz="1800" b="0" i="1">
                <a:solidFill>
                  <a:srgbClr val="2D334E"/>
                </a:solidFill>
                <a:latin typeface="Calibri Light"/>
                <a:cs typeface="Calibri Light"/>
              </a:rPr>
              <a:t>more</a:t>
            </a:r>
            <a:r>
              <a:rPr lang="en-US" sz="1800" b="0" i="1" spc="-15">
                <a:solidFill>
                  <a:srgbClr val="2D334E"/>
                </a:solidFill>
                <a:latin typeface="Calibri Light"/>
                <a:cs typeface="Calibri Light"/>
              </a:rPr>
              <a:t> </a:t>
            </a:r>
            <a:r>
              <a:rPr lang="en-US" sz="1800" b="0" i="1">
                <a:solidFill>
                  <a:srgbClr val="2D334E"/>
                </a:solidFill>
                <a:latin typeface="Calibri Light"/>
                <a:cs typeface="Calibri Light"/>
              </a:rPr>
              <a:t>inside</a:t>
            </a:r>
            <a:r>
              <a:rPr lang="en-US" sz="1800" b="0" i="1" spc="-5">
                <a:solidFill>
                  <a:srgbClr val="2D334E"/>
                </a:solidFill>
                <a:latin typeface="Calibri Light"/>
                <a:cs typeface="Calibri Light"/>
              </a:rPr>
              <a:t> </a:t>
            </a:r>
            <a:r>
              <a:rPr lang="en-US" sz="1800" b="0" i="1">
                <a:solidFill>
                  <a:srgbClr val="2D334E"/>
                </a:solidFill>
                <a:latin typeface="Calibri Light"/>
                <a:cs typeface="Calibri Light"/>
              </a:rPr>
              <a:t>the</a:t>
            </a:r>
            <a:r>
              <a:rPr lang="en-US" sz="1800" b="0" i="1" spc="-15">
                <a:solidFill>
                  <a:srgbClr val="2D334E"/>
                </a:solidFill>
                <a:latin typeface="Calibri Light"/>
                <a:cs typeface="Calibri Light"/>
              </a:rPr>
              <a:t> </a:t>
            </a:r>
            <a:r>
              <a:rPr lang="en-US" sz="1800" b="0" i="1" spc="-10">
                <a:solidFill>
                  <a:srgbClr val="2D334E"/>
                </a:solidFill>
                <a:latin typeface="Calibri Light"/>
                <a:cs typeface="Calibri Light"/>
              </a:rPr>
              <a:t>firm.”</a:t>
            </a:r>
            <a:endParaRPr lang="en-US" sz="1800">
              <a:latin typeface="Calibri Light"/>
              <a:cs typeface="Calibri Light"/>
            </a:endParaRPr>
          </a:p>
        </p:txBody>
      </p:sp>
      <p:sp>
        <p:nvSpPr>
          <p:cNvPr id="11" name="object 11"/>
          <p:cNvSpPr/>
          <p:nvPr/>
        </p:nvSpPr>
        <p:spPr>
          <a:xfrm>
            <a:off x="2996037" y="3169140"/>
            <a:ext cx="2456815" cy="1657985"/>
          </a:xfrm>
          <a:prstGeom prst="wedgeEllipseCallout">
            <a:avLst>
              <a:gd name="adj1" fmla="val 15020"/>
              <a:gd name="adj2" fmla="val -69307"/>
            </a:avLst>
          </a:prstGeom>
          <a:solidFill>
            <a:schemeClr val="accent2">
              <a:lumMod val="40000"/>
              <a:lumOff val="60000"/>
            </a:schemeClr>
          </a:solidFill>
        </p:spPr>
        <p:txBody>
          <a:bodyPr wrap="square" lIns="0" tIns="0" rIns="0" bIns="0" rtlCol="0" anchor="ctr" anchorCtr="0"/>
          <a:lstStyle/>
          <a:p>
            <a:pPr algn="ctr"/>
            <a:r>
              <a:rPr lang="en-US" sz="1800" b="0" i="1">
                <a:solidFill>
                  <a:srgbClr val="2D334E"/>
                </a:solidFill>
                <a:latin typeface="Calibri Light"/>
                <a:cs typeface="Calibri Light"/>
              </a:rPr>
              <a:t>“The</a:t>
            </a:r>
            <a:r>
              <a:rPr lang="en-US" sz="1800" b="0" i="1" spc="60">
                <a:solidFill>
                  <a:srgbClr val="2D334E"/>
                </a:solidFill>
                <a:latin typeface="Calibri Light"/>
                <a:cs typeface="Calibri Light"/>
              </a:rPr>
              <a:t> </a:t>
            </a:r>
            <a:r>
              <a:rPr lang="en-US" sz="1800" b="0" i="1" spc="-10">
                <a:solidFill>
                  <a:srgbClr val="2D334E"/>
                </a:solidFill>
                <a:latin typeface="Calibri Light"/>
                <a:cs typeface="Calibri Light"/>
              </a:rPr>
              <a:t>leadership </a:t>
            </a:r>
            <a:r>
              <a:rPr lang="en-US" sz="1800" b="0" i="1">
                <a:solidFill>
                  <a:srgbClr val="2D334E"/>
                </a:solidFill>
                <a:latin typeface="Calibri Light"/>
                <a:cs typeface="Calibri Light"/>
              </a:rPr>
              <a:t>opportunities</a:t>
            </a:r>
            <a:r>
              <a:rPr lang="en-US" sz="1800" b="0" i="1" spc="-60">
                <a:solidFill>
                  <a:srgbClr val="2D334E"/>
                </a:solidFill>
                <a:latin typeface="Calibri Light"/>
                <a:cs typeface="Calibri Light"/>
              </a:rPr>
              <a:t> </a:t>
            </a:r>
            <a:r>
              <a:rPr lang="en-US" sz="1800" b="0" i="1">
                <a:solidFill>
                  <a:srgbClr val="2D334E"/>
                </a:solidFill>
                <a:latin typeface="Calibri Light"/>
                <a:cs typeface="Calibri Light"/>
              </a:rPr>
              <a:t>have</a:t>
            </a:r>
            <a:r>
              <a:rPr lang="en-US" sz="1800" b="0" i="1" spc="-10">
                <a:solidFill>
                  <a:srgbClr val="2D334E"/>
                </a:solidFill>
                <a:latin typeface="Calibri Light"/>
                <a:cs typeface="Calibri Light"/>
              </a:rPr>
              <a:t> </a:t>
            </a:r>
            <a:r>
              <a:rPr lang="en-US" sz="1800" b="0" i="1" spc="-20">
                <a:solidFill>
                  <a:srgbClr val="2D334E"/>
                </a:solidFill>
                <a:latin typeface="Calibri Light"/>
                <a:cs typeface="Calibri Light"/>
              </a:rPr>
              <a:t>been </a:t>
            </a:r>
            <a:r>
              <a:rPr lang="en-US" sz="1800" b="0" i="1" spc="-10">
                <a:solidFill>
                  <a:srgbClr val="2D334E"/>
                </a:solidFill>
                <a:latin typeface="Calibri Light"/>
                <a:cs typeface="Calibri Light"/>
              </a:rPr>
              <a:t>outstanding.”</a:t>
            </a:r>
            <a:endParaRPr lang="en-US" sz="1800">
              <a:latin typeface="Calibri Light"/>
              <a:cs typeface="Calibri Light"/>
            </a:endParaRPr>
          </a:p>
        </p:txBody>
      </p:sp>
      <p:sp>
        <p:nvSpPr>
          <p:cNvPr id="13" name="object 13"/>
          <p:cNvSpPr/>
          <p:nvPr/>
        </p:nvSpPr>
        <p:spPr>
          <a:xfrm>
            <a:off x="5604119" y="2645230"/>
            <a:ext cx="2781265" cy="1833584"/>
          </a:xfrm>
          <a:prstGeom prst="wedgeEllipseCallout">
            <a:avLst>
              <a:gd name="adj1" fmla="val -51844"/>
              <a:gd name="adj2" fmla="val -37642"/>
            </a:avLst>
          </a:prstGeom>
          <a:solidFill>
            <a:schemeClr val="accent2">
              <a:lumMod val="50000"/>
            </a:schemeClr>
          </a:solidFill>
        </p:spPr>
        <p:txBody>
          <a:bodyPr wrap="square" lIns="0" tIns="0" rIns="0" bIns="0" rtlCol="0" anchor="ctr" anchorCtr="0"/>
          <a:lstStyle/>
          <a:p>
            <a:pPr algn="ctr"/>
            <a:r>
              <a:rPr lang="en-US" sz="1800" b="0" i="1">
                <a:solidFill>
                  <a:schemeClr val="bg1"/>
                </a:solidFill>
                <a:latin typeface="Calibri Light"/>
                <a:cs typeface="Calibri Light"/>
              </a:rPr>
              <a:t>“There</a:t>
            </a:r>
            <a:r>
              <a:rPr lang="en-US" sz="1800" b="0" i="1" spc="-5">
                <a:solidFill>
                  <a:schemeClr val="bg1"/>
                </a:solidFill>
                <a:latin typeface="Calibri Light"/>
                <a:cs typeface="Calibri Light"/>
              </a:rPr>
              <a:t> </a:t>
            </a:r>
            <a:r>
              <a:rPr lang="en-US" sz="1800" b="0" i="1">
                <a:solidFill>
                  <a:schemeClr val="bg1"/>
                </a:solidFill>
                <a:latin typeface="Calibri Light"/>
                <a:cs typeface="Calibri Light"/>
              </a:rPr>
              <a:t>is</a:t>
            </a:r>
            <a:r>
              <a:rPr lang="en-US" sz="1800" b="0" i="1" spc="25">
                <a:solidFill>
                  <a:schemeClr val="bg1"/>
                </a:solidFill>
                <a:latin typeface="Calibri Light"/>
                <a:cs typeface="Calibri Light"/>
              </a:rPr>
              <a:t> </a:t>
            </a:r>
            <a:r>
              <a:rPr lang="en-US" sz="1800" b="0" i="1">
                <a:solidFill>
                  <a:schemeClr val="bg1"/>
                </a:solidFill>
                <a:latin typeface="Calibri Light"/>
                <a:cs typeface="Calibri Light"/>
              </a:rPr>
              <a:t>no</a:t>
            </a:r>
            <a:r>
              <a:rPr lang="en-US" sz="1800" b="0" i="1" spc="30">
                <a:solidFill>
                  <a:schemeClr val="bg1"/>
                </a:solidFill>
                <a:latin typeface="Calibri Light"/>
                <a:cs typeface="Calibri Light"/>
              </a:rPr>
              <a:t> </a:t>
            </a:r>
            <a:r>
              <a:rPr lang="en-US" sz="1800" b="0" i="1" spc="-10">
                <a:solidFill>
                  <a:schemeClr val="bg1"/>
                </a:solidFill>
                <a:latin typeface="Calibri Light"/>
                <a:cs typeface="Calibri Light"/>
              </a:rPr>
              <a:t>comparison </a:t>
            </a:r>
            <a:r>
              <a:rPr lang="en-US" sz="1800" b="0" i="1">
                <a:solidFill>
                  <a:schemeClr val="bg1"/>
                </a:solidFill>
                <a:latin typeface="Calibri Light"/>
                <a:cs typeface="Calibri Light"/>
              </a:rPr>
              <a:t>where</a:t>
            </a:r>
            <a:r>
              <a:rPr lang="en-US" sz="1800" b="0" i="1" spc="-30">
                <a:solidFill>
                  <a:schemeClr val="bg1"/>
                </a:solidFill>
                <a:latin typeface="Calibri Light"/>
                <a:cs typeface="Calibri Light"/>
              </a:rPr>
              <a:t> </a:t>
            </a:r>
            <a:r>
              <a:rPr lang="en-US" sz="1800" b="0" i="1">
                <a:solidFill>
                  <a:schemeClr val="bg1"/>
                </a:solidFill>
                <a:latin typeface="Calibri Light"/>
                <a:cs typeface="Calibri Light"/>
              </a:rPr>
              <a:t>I</a:t>
            </a:r>
            <a:r>
              <a:rPr lang="en-US" sz="1800" b="0" i="1" spc="-15">
                <a:solidFill>
                  <a:schemeClr val="bg1"/>
                </a:solidFill>
                <a:latin typeface="Calibri Light"/>
                <a:cs typeface="Calibri Light"/>
              </a:rPr>
              <a:t> </a:t>
            </a:r>
            <a:r>
              <a:rPr lang="en-US" sz="1800" b="0" i="1">
                <a:solidFill>
                  <a:schemeClr val="bg1"/>
                </a:solidFill>
                <a:latin typeface="Calibri Light"/>
                <a:cs typeface="Calibri Light"/>
              </a:rPr>
              <a:t>am</a:t>
            </a:r>
            <a:r>
              <a:rPr lang="en-US" sz="1800" b="0" i="1" spc="-10">
                <a:solidFill>
                  <a:schemeClr val="bg1"/>
                </a:solidFill>
                <a:latin typeface="Calibri Light"/>
                <a:cs typeface="Calibri Light"/>
              </a:rPr>
              <a:t> </a:t>
            </a:r>
            <a:r>
              <a:rPr lang="en-US" sz="1800" b="0" i="1">
                <a:solidFill>
                  <a:schemeClr val="bg1"/>
                </a:solidFill>
                <a:latin typeface="Calibri Light"/>
                <a:cs typeface="Calibri Light"/>
              </a:rPr>
              <a:t>today</a:t>
            </a:r>
            <a:r>
              <a:rPr lang="en-US" sz="1800" b="0" i="1" spc="-15">
                <a:solidFill>
                  <a:schemeClr val="bg1"/>
                </a:solidFill>
                <a:latin typeface="Calibri Light"/>
                <a:cs typeface="Calibri Light"/>
              </a:rPr>
              <a:t> </a:t>
            </a:r>
            <a:r>
              <a:rPr lang="en-US" sz="1800" b="0" i="1" spc="-25">
                <a:solidFill>
                  <a:schemeClr val="bg1"/>
                </a:solidFill>
                <a:latin typeface="Calibri Light"/>
                <a:cs typeface="Calibri Light"/>
              </a:rPr>
              <a:t>vs. </a:t>
            </a:r>
            <a:r>
              <a:rPr lang="en-US" sz="1800" b="0" i="1">
                <a:solidFill>
                  <a:schemeClr val="bg1"/>
                </a:solidFill>
                <a:latin typeface="Calibri Light"/>
                <a:cs typeface="Calibri Light"/>
              </a:rPr>
              <a:t>where</a:t>
            </a:r>
            <a:r>
              <a:rPr lang="en-US" sz="1800" b="0" i="1" spc="-20">
                <a:solidFill>
                  <a:schemeClr val="bg1"/>
                </a:solidFill>
                <a:latin typeface="Calibri Light"/>
                <a:cs typeface="Calibri Light"/>
              </a:rPr>
              <a:t> </a:t>
            </a:r>
            <a:r>
              <a:rPr lang="en-US" sz="1800" b="0" i="1">
                <a:solidFill>
                  <a:schemeClr val="bg1"/>
                </a:solidFill>
                <a:latin typeface="Calibri Light"/>
                <a:cs typeface="Calibri Light"/>
              </a:rPr>
              <a:t>I</a:t>
            </a:r>
            <a:r>
              <a:rPr lang="en-US" sz="1800" b="0" i="1" spc="-15">
                <a:solidFill>
                  <a:schemeClr val="bg1"/>
                </a:solidFill>
                <a:latin typeface="Calibri Light"/>
                <a:cs typeface="Calibri Light"/>
              </a:rPr>
              <a:t> </a:t>
            </a:r>
            <a:r>
              <a:rPr lang="en-US" sz="1800" b="0" i="1">
                <a:solidFill>
                  <a:schemeClr val="bg1"/>
                </a:solidFill>
                <a:latin typeface="Calibri Light"/>
                <a:cs typeface="Calibri Light"/>
              </a:rPr>
              <a:t>would</a:t>
            </a:r>
            <a:r>
              <a:rPr lang="en-US" sz="1800" b="0" i="1" spc="-5">
                <a:solidFill>
                  <a:schemeClr val="bg1"/>
                </a:solidFill>
                <a:latin typeface="Calibri Light"/>
                <a:cs typeface="Calibri Light"/>
              </a:rPr>
              <a:t> </a:t>
            </a:r>
            <a:r>
              <a:rPr lang="en-US" sz="1800" b="0" i="1">
                <a:solidFill>
                  <a:schemeClr val="bg1"/>
                </a:solidFill>
                <a:latin typeface="Calibri Light"/>
                <a:cs typeface="Calibri Light"/>
              </a:rPr>
              <a:t>have</a:t>
            </a:r>
            <a:r>
              <a:rPr lang="en-US" sz="1800" b="0" i="1" spc="-15">
                <a:solidFill>
                  <a:schemeClr val="bg1"/>
                </a:solidFill>
                <a:latin typeface="Calibri Light"/>
                <a:cs typeface="Calibri Light"/>
              </a:rPr>
              <a:t> </a:t>
            </a:r>
            <a:r>
              <a:rPr lang="en-US" sz="1800" b="0" i="1" spc="-20">
                <a:solidFill>
                  <a:schemeClr val="bg1"/>
                </a:solidFill>
                <a:latin typeface="Calibri Light"/>
                <a:cs typeface="Calibri Light"/>
              </a:rPr>
              <a:t>been </a:t>
            </a:r>
            <a:r>
              <a:rPr lang="en-US" sz="1800" b="0" i="1">
                <a:solidFill>
                  <a:schemeClr val="bg1"/>
                </a:solidFill>
                <a:latin typeface="Calibri Light"/>
                <a:cs typeface="Calibri Light"/>
              </a:rPr>
              <a:t>at</a:t>
            </a:r>
            <a:r>
              <a:rPr lang="en-US" sz="1800" b="0" i="1" spc="-15">
                <a:solidFill>
                  <a:schemeClr val="bg1"/>
                </a:solidFill>
                <a:latin typeface="Calibri Light"/>
                <a:cs typeface="Calibri Light"/>
              </a:rPr>
              <a:t> </a:t>
            </a:r>
            <a:r>
              <a:rPr lang="en-US" sz="1800" b="0" i="1">
                <a:solidFill>
                  <a:schemeClr val="bg1"/>
                </a:solidFill>
                <a:latin typeface="Calibri Light"/>
                <a:cs typeface="Calibri Light"/>
              </a:rPr>
              <a:t>the</a:t>
            </a:r>
            <a:r>
              <a:rPr lang="en-US" sz="1800" b="0" i="1" spc="-15">
                <a:solidFill>
                  <a:schemeClr val="bg1"/>
                </a:solidFill>
                <a:latin typeface="Calibri Light"/>
                <a:cs typeface="Calibri Light"/>
              </a:rPr>
              <a:t> </a:t>
            </a:r>
            <a:r>
              <a:rPr lang="en-US" sz="1800" b="0" i="1">
                <a:solidFill>
                  <a:schemeClr val="bg1"/>
                </a:solidFill>
                <a:latin typeface="Calibri Light"/>
                <a:cs typeface="Calibri Light"/>
              </a:rPr>
              <a:t>legacy </a:t>
            </a:r>
            <a:r>
              <a:rPr lang="en-US" sz="1800" b="0" i="1" spc="-10">
                <a:solidFill>
                  <a:schemeClr val="bg1"/>
                </a:solidFill>
                <a:latin typeface="Calibri Light"/>
                <a:cs typeface="Calibri Light"/>
              </a:rPr>
              <a:t>firm.”</a:t>
            </a:r>
            <a:endParaRPr lang="en-US" sz="1800">
              <a:solidFill>
                <a:schemeClr val="bg1"/>
              </a:solidFill>
              <a:latin typeface="Calibri Light"/>
              <a:cs typeface="Calibri Light"/>
            </a:endParaRPr>
          </a:p>
        </p:txBody>
      </p:sp>
    </p:spTree>
    <p:custDataLst>
      <p:custData r:id="rId1"/>
      <p:custData r:id="rId2"/>
    </p:custDataLst>
    <p:extLst>
      <p:ext uri="{BB962C8B-B14F-4D97-AF65-F5344CB8AC3E}">
        <p14:creationId xmlns:p14="http://schemas.microsoft.com/office/powerpoint/2010/main" val="596080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art with numbers and text&#10;&#10;Description automatically generated with medium confidence">
            <a:extLst>
              <a:ext uri="{FF2B5EF4-FFF2-40B4-BE49-F238E27FC236}">
                <a16:creationId xmlns:a16="http://schemas.microsoft.com/office/drawing/2014/main" id="{164F9221-80C3-0B68-2847-5B715B7C67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1" name="Slide Number Placeholder 10"/>
          <p:cNvSpPr>
            <a:spLocks noGrp="1"/>
          </p:cNvSpPr>
          <p:nvPr>
            <p:ph type="sldNum" sz="quarter" idx="4"/>
          </p:nvPr>
        </p:nvSpPr>
        <p:spPr/>
        <p:txBody>
          <a:bodyPr/>
          <a:lstStyle/>
          <a:p>
            <a:fld id="{156FCE60-F7B6-4DC7-9A3F-4E11A97EC21C}" type="slidenum">
              <a:rPr lang="en-US"/>
              <a:pPr/>
              <a:t>16</a:t>
            </a:fld>
            <a:endParaRPr lang="en-US"/>
          </a:p>
        </p:txBody>
      </p:sp>
      <p:sp>
        <p:nvSpPr>
          <p:cNvPr id="2" name="Rectangle 1">
            <a:extLst>
              <a:ext uri="{FF2B5EF4-FFF2-40B4-BE49-F238E27FC236}">
                <a16:creationId xmlns:a16="http://schemas.microsoft.com/office/drawing/2014/main" id="{247AC2E4-6BD8-9B98-AE80-5D975C04F475}"/>
              </a:ext>
            </a:extLst>
          </p:cNvPr>
          <p:cNvSpPr/>
          <p:nvPr/>
        </p:nvSpPr>
        <p:spPr>
          <a:xfrm>
            <a:off x="0" y="4913463"/>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a:solidFill>
                  <a:schemeClr val="accent1"/>
                </a:solidFill>
                <a:latin typeface="Calibri" panose="020F0502020204030204" pitchFamily="34" charset="0"/>
                <a:cs typeface="Calibri" panose="020F0502020204030204" pitchFamily="34" charset="0"/>
              </a:rPr>
              <a:t>©2025 CliftonLarsonAllen LLP </a:t>
            </a:r>
          </a:p>
        </p:txBody>
      </p:sp>
    </p:spTree>
    <p:custDataLst>
      <p:custData r:id="rId1"/>
      <p:custData r:id="rId2"/>
    </p:custDataLst>
    <p:extLst>
      <p:ext uri="{BB962C8B-B14F-4D97-AF65-F5344CB8AC3E}">
        <p14:creationId xmlns:p14="http://schemas.microsoft.com/office/powerpoint/2010/main" val="1004375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AE33E-5FCC-ECAF-54F9-EF433AFFCDA9}"/>
            </a:ext>
          </a:extLst>
        </p:cNvPr>
        <p:cNvGrpSpPr/>
        <p:nvPr/>
      </p:nvGrpSpPr>
      <p:grpSpPr>
        <a:xfrm>
          <a:off x="0" y="0"/>
          <a:ext cx="0" cy="0"/>
          <a:chOff x="0" y="0"/>
          <a:chExt cx="0" cy="0"/>
        </a:xfrm>
      </p:grpSpPr>
      <p:sp>
        <p:nvSpPr>
          <p:cNvPr id="9" name="Straight Connector 8">
            <a:extLst>
              <a:ext uri="{FF2B5EF4-FFF2-40B4-BE49-F238E27FC236}">
                <a16:creationId xmlns:a16="http://schemas.microsoft.com/office/drawing/2014/main" id="{D9A3EB7C-533D-83FC-0365-2C46D08F8E10}"/>
              </a:ext>
            </a:extLst>
          </p:cNvPr>
          <p:cNvSpPr/>
          <p:nvPr/>
        </p:nvSpPr>
        <p:spPr>
          <a:xfrm>
            <a:off x="736896" y="1693838"/>
            <a:ext cx="7560644" cy="0"/>
          </a:xfrm>
          <a:prstGeom prst="lin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217A7A56-0AD9-1C7C-B602-A4A1DE6C57C3}"/>
              </a:ext>
            </a:extLst>
          </p:cNvPr>
          <p:cNvSpPr/>
          <p:nvPr/>
        </p:nvSpPr>
        <p:spPr>
          <a:xfrm>
            <a:off x="736896" y="1701818"/>
            <a:ext cx="7560644" cy="990746"/>
          </a:xfrm>
          <a:custGeom>
            <a:avLst/>
            <a:gdLst>
              <a:gd name="connsiteX0" fmla="*/ 0 w 7560644"/>
              <a:gd name="connsiteY0" fmla="*/ 0 h 797743"/>
              <a:gd name="connsiteX1" fmla="*/ 7560644 w 7560644"/>
              <a:gd name="connsiteY1" fmla="*/ 0 h 797743"/>
              <a:gd name="connsiteX2" fmla="*/ 7560644 w 7560644"/>
              <a:gd name="connsiteY2" fmla="*/ 797743 h 797743"/>
              <a:gd name="connsiteX3" fmla="*/ 0 w 7560644"/>
              <a:gd name="connsiteY3" fmla="*/ 797743 h 797743"/>
              <a:gd name="connsiteX4" fmla="*/ 0 w 7560644"/>
              <a:gd name="connsiteY4" fmla="*/ 0 h 797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0644" h="797743">
                <a:moveTo>
                  <a:pt x="0" y="0"/>
                </a:moveTo>
                <a:lnTo>
                  <a:pt x="7560644" y="0"/>
                </a:lnTo>
                <a:lnTo>
                  <a:pt x="7560644" y="797743"/>
                </a:lnTo>
                <a:lnTo>
                  <a:pt x="0" y="797743"/>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2880" tIns="182880" rIns="182880" bIns="182880" numCol="1" spcCol="1270" anchor="t" anchorCtr="0">
            <a:noAutofit/>
          </a:bodyPr>
          <a:lstStyle/>
          <a:p>
            <a:pPr marL="0" lvl="0" indent="0" algn="ctr" defTabSz="2133600">
              <a:lnSpc>
                <a:spcPct val="90000"/>
              </a:lnSpc>
              <a:spcBef>
                <a:spcPct val="0"/>
              </a:spcBef>
              <a:spcAft>
                <a:spcPts val="4500"/>
              </a:spcAft>
              <a:buNone/>
            </a:pPr>
            <a:r>
              <a:rPr lang="en-US" sz="4800" kern="1200">
                <a:solidFill>
                  <a:schemeClr val="bg1"/>
                </a:solidFill>
              </a:rPr>
              <a:t>Inspired Careers</a:t>
            </a:r>
          </a:p>
        </p:txBody>
      </p:sp>
      <p:sp>
        <p:nvSpPr>
          <p:cNvPr id="11" name="Straight Connector 10">
            <a:extLst>
              <a:ext uri="{FF2B5EF4-FFF2-40B4-BE49-F238E27FC236}">
                <a16:creationId xmlns:a16="http://schemas.microsoft.com/office/drawing/2014/main" id="{D1197DAB-CCDB-ACAB-7070-CDC314575BCD}"/>
              </a:ext>
            </a:extLst>
          </p:cNvPr>
          <p:cNvSpPr/>
          <p:nvPr/>
        </p:nvSpPr>
        <p:spPr>
          <a:xfrm>
            <a:off x="736896" y="2698916"/>
            <a:ext cx="7560644" cy="0"/>
          </a:xfrm>
          <a:prstGeom prst="lin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custDataLst>
      <p:custData r:id="rId1"/>
      <p:custData r:id="rId2"/>
    </p:custDataLst>
    <p:extLst>
      <p:ext uri="{BB962C8B-B14F-4D97-AF65-F5344CB8AC3E}">
        <p14:creationId xmlns:p14="http://schemas.microsoft.com/office/powerpoint/2010/main" val="3913727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165BB6-6687-A8D1-E69E-1C33448E5C97}"/>
              </a:ext>
            </a:extLst>
          </p:cNvPr>
          <p:cNvSpPr>
            <a:spLocks noGrp="1"/>
          </p:cNvSpPr>
          <p:nvPr>
            <p:ph type="body" sz="quarter" idx="10"/>
          </p:nvPr>
        </p:nvSpPr>
        <p:spPr/>
        <p:txBody>
          <a:bodyPr/>
          <a:lstStyle/>
          <a:p>
            <a:r>
              <a:rPr lang="en-US" sz="2400" b="1"/>
              <a:t>Your career … your journey</a:t>
            </a:r>
          </a:p>
        </p:txBody>
      </p:sp>
      <p:sp>
        <p:nvSpPr>
          <p:cNvPr id="2" name="Title 1">
            <a:extLst>
              <a:ext uri="{FF2B5EF4-FFF2-40B4-BE49-F238E27FC236}">
                <a16:creationId xmlns:a16="http://schemas.microsoft.com/office/drawing/2014/main" id="{75656F51-917D-BB6C-982B-D53CBEC73D65}"/>
              </a:ext>
            </a:extLst>
          </p:cNvPr>
          <p:cNvSpPr>
            <a:spLocks noGrp="1"/>
          </p:cNvSpPr>
          <p:nvPr>
            <p:ph type="ctrTitle"/>
          </p:nvPr>
        </p:nvSpPr>
        <p:spPr>
          <a:xfrm>
            <a:off x="299663" y="263267"/>
            <a:ext cx="3638969" cy="1086673"/>
          </a:xfrm>
        </p:spPr>
        <p:txBody>
          <a:bodyPr/>
          <a:lstStyle/>
          <a:p>
            <a:pPr algn="l"/>
            <a:r>
              <a:rPr lang="en-US" sz="3200"/>
              <a:t>Our Inspired Careers Message is Simple</a:t>
            </a:r>
          </a:p>
        </p:txBody>
      </p:sp>
      <p:pic>
        <p:nvPicPr>
          <p:cNvPr id="5" name="Picture 4" descr="Shape&#10;&#10;Description automatically generated">
            <a:extLst>
              <a:ext uri="{FF2B5EF4-FFF2-40B4-BE49-F238E27FC236}">
                <a16:creationId xmlns:a16="http://schemas.microsoft.com/office/drawing/2014/main" id="{65BD7289-8D0A-2BB1-392E-C5E741D41D0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4781" y="722126"/>
            <a:ext cx="7421177" cy="3146195"/>
          </a:xfrm>
          <a:prstGeom prst="rect">
            <a:avLst/>
          </a:prstGeom>
        </p:spPr>
      </p:pic>
    </p:spTree>
    <p:custDataLst>
      <p:custData r:id="rId1"/>
      <p:custData r:id="rId2"/>
    </p:custDataLst>
    <p:extLst>
      <p:ext uri="{BB962C8B-B14F-4D97-AF65-F5344CB8AC3E}">
        <p14:creationId xmlns:p14="http://schemas.microsoft.com/office/powerpoint/2010/main" val="3797614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talking and a group of people&#10;&#10;Description automatically generated">
            <a:extLst>
              <a:ext uri="{FF2B5EF4-FFF2-40B4-BE49-F238E27FC236}">
                <a16:creationId xmlns:a16="http://schemas.microsoft.com/office/drawing/2014/main" id="{57F7D3B9-4F98-17DF-8A06-E551837AA9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Slide Number Placeholder 1">
            <a:extLst>
              <a:ext uri="{FF2B5EF4-FFF2-40B4-BE49-F238E27FC236}">
                <a16:creationId xmlns:a16="http://schemas.microsoft.com/office/drawing/2014/main" id="{BE000F3B-661E-218D-190C-E6AC942DA55B}"/>
              </a:ext>
            </a:extLst>
          </p:cNvPr>
          <p:cNvSpPr>
            <a:spLocks noGrp="1"/>
          </p:cNvSpPr>
          <p:nvPr>
            <p:ph type="sldNum" sz="quarter" idx="4"/>
          </p:nvPr>
        </p:nvSpPr>
        <p:spPr/>
        <p:txBody>
          <a:bodyPr/>
          <a:lstStyle/>
          <a:p>
            <a:fld id="{6DAB3F6F-6A30-410C-8DAB-3E7769D71CBC}" type="slidenum">
              <a:rPr lang="en-US"/>
              <a:pPr/>
              <a:t>19</a:t>
            </a:fld>
            <a:endParaRPr lang="en-US"/>
          </a:p>
        </p:txBody>
      </p:sp>
      <p:sp>
        <p:nvSpPr>
          <p:cNvPr id="4" name="Rectangle 3">
            <a:extLst>
              <a:ext uri="{FF2B5EF4-FFF2-40B4-BE49-F238E27FC236}">
                <a16:creationId xmlns:a16="http://schemas.microsoft.com/office/drawing/2014/main" id="{312C9380-F2A9-45BB-FB73-3B41348DFC15}"/>
              </a:ext>
            </a:extLst>
          </p:cNvPr>
          <p:cNvSpPr/>
          <p:nvPr/>
        </p:nvSpPr>
        <p:spPr>
          <a:xfrm>
            <a:off x="0" y="4913463"/>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a:solidFill>
                  <a:schemeClr val="bg1"/>
                </a:solidFill>
                <a:latin typeface="Calibri" panose="020F0502020204030204" pitchFamily="34" charset="0"/>
                <a:cs typeface="Calibri" panose="020F0502020204030204" pitchFamily="34" charset="0"/>
              </a:rPr>
              <a:t>©2025 CliftonLarsonAllen LLP </a:t>
            </a:r>
          </a:p>
        </p:txBody>
      </p:sp>
    </p:spTree>
    <p:custDataLst>
      <p:custData r:id="rId1"/>
      <p:custData r:id="rId2"/>
    </p:custDataLst>
    <p:extLst>
      <p:ext uri="{BB962C8B-B14F-4D97-AF65-F5344CB8AC3E}">
        <p14:creationId xmlns:p14="http://schemas.microsoft.com/office/powerpoint/2010/main" val="1235681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84BA3-A469-0EA7-CE0A-5B6388E64B36}"/>
            </a:ext>
          </a:extLst>
        </p:cNvPr>
        <p:cNvGrpSpPr/>
        <p:nvPr/>
      </p:nvGrpSpPr>
      <p:grpSpPr>
        <a:xfrm>
          <a:off x="0" y="0"/>
          <a:ext cx="0" cy="0"/>
          <a:chOff x="0" y="0"/>
          <a:chExt cx="0" cy="0"/>
        </a:xfrm>
      </p:grpSpPr>
      <p:sp>
        <p:nvSpPr>
          <p:cNvPr id="9" name="Straight Connector 8">
            <a:extLst>
              <a:ext uri="{FF2B5EF4-FFF2-40B4-BE49-F238E27FC236}">
                <a16:creationId xmlns:a16="http://schemas.microsoft.com/office/drawing/2014/main" id="{737BFD8A-04CB-9CC6-5C5C-FA4A1029E649}"/>
              </a:ext>
            </a:extLst>
          </p:cNvPr>
          <p:cNvSpPr/>
          <p:nvPr/>
        </p:nvSpPr>
        <p:spPr>
          <a:xfrm>
            <a:off x="764287" y="1693838"/>
            <a:ext cx="7560644" cy="0"/>
          </a:xfrm>
          <a:prstGeom prst="lin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19A93CAC-2541-4CB6-EB34-349A9CED414D}"/>
              </a:ext>
            </a:extLst>
          </p:cNvPr>
          <p:cNvSpPr/>
          <p:nvPr/>
        </p:nvSpPr>
        <p:spPr>
          <a:xfrm>
            <a:off x="764287" y="1701818"/>
            <a:ext cx="7560644" cy="990746"/>
          </a:xfrm>
          <a:custGeom>
            <a:avLst/>
            <a:gdLst>
              <a:gd name="connsiteX0" fmla="*/ 0 w 7560644"/>
              <a:gd name="connsiteY0" fmla="*/ 0 h 797743"/>
              <a:gd name="connsiteX1" fmla="*/ 7560644 w 7560644"/>
              <a:gd name="connsiteY1" fmla="*/ 0 h 797743"/>
              <a:gd name="connsiteX2" fmla="*/ 7560644 w 7560644"/>
              <a:gd name="connsiteY2" fmla="*/ 797743 h 797743"/>
              <a:gd name="connsiteX3" fmla="*/ 0 w 7560644"/>
              <a:gd name="connsiteY3" fmla="*/ 797743 h 797743"/>
              <a:gd name="connsiteX4" fmla="*/ 0 w 7560644"/>
              <a:gd name="connsiteY4" fmla="*/ 0 h 797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0644" h="797743">
                <a:moveTo>
                  <a:pt x="0" y="0"/>
                </a:moveTo>
                <a:lnTo>
                  <a:pt x="7560644" y="0"/>
                </a:lnTo>
                <a:lnTo>
                  <a:pt x="7560644" y="797743"/>
                </a:lnTo>
                <a:lnTo>
                  <a:pt x="0" y="797743"/>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2880" tIns="182880" rIns="182880" bIns="182880" numCol="1" spcCol="1270" anchor="t" anchorCtr="0">
            <a:noAutofit/>
          </a:bodyPr>
          <a:lstStyle/>
          <a:p>
            <a:pPr marL="0" lvl="0" indent="0" algn="ctr" defTabSz="2133600">
              <a:lnSpc>
                <a:spcPct val="90000"/>
              </a:lnSpc>
              <a:spcBef>
                <a:spcPct val="0"/>
              </a:spcBef>
              <a:spcAft>
                <a:spcPts val="4500"/>
              </a:spcAft>
              <a:buNone/>
            </a:pPr>
            <a:r>
              <a:rPr lang="en-US" sz="4800" kern="1200">
                <a:solidFill>
                  <a:schemeClr val="bg1"/>
                </a:solidFill>
              </a:rPr>
              <a:t>Sharing Our Story</a:t>
            </a:r>
          </a:p>
        </p:txBody>
      </p:sp>
      <p:sp>
        <p:nvSpPr>
          <p:cNvPr id="11" name="Straight Connector 10">
            <a:extLst>
              <a:ext uri="{FF2B5EF4-FFF2-40B4-BE49-F238E27FC236}">
                <a16:creationId xmlns:a16="http://schemas.microsoft.com/office/drawing/2014/main" id="{63EDE135-1372-D1C9-D3D5-8A6C2D2C7CF2}"/>
              </a:ext>
            </a:extLst>
          </p:cNvPr>
          <p:cNvSpPr/>
          <p:nvPr/>
        </p:nvSpPr>
        <p:spPr>
          <a:xfrm>
            <a:off x="764287" y="2698916"/>
            <a:ext cx="7560644" cy="0"/>
          </a:xfrm>
          <a:prstGeom prst="lin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TextBox 12">
            <a:extLst>
              <a:ext uri="{FF2B5EF4-FFF2-40B4-BE49-F238E27FC236}">
                <a16:creationId xmlns:a16="http://schemas.microsoft.com/office/drawing/2014/main" id="{6075AA3E-00C1-FD81-1A87-0E4749FD57C1}"/>
              </a:ext>
            </a:extLst>
          </p:cNvPr>
          <p:cNvSpPr txBox="1"/>
          <p:nvPr/>
        </p:nvSpPr>
        <p:spPr>
          <a:xfrm>
            <a:off x="764287" y="2829242"/>
            <a:ext cx="7560644" cy="369332"/>
          </a:xfrm>
          <a:prstGeom prst="rect">
            <a:avLst/>
          </a:prstGeom>
          <a:noFill/>
        </p:spPr>
        <p:txBody>
          <a:bodyPr wrap="square">
            <a:spAutoFit/>
          </a:bodyPr>
          <a:lstStyle/>
          <a:p>
            <a:pPr algn="ctr"/>
            <a:r>
              <a:rPr lang="en-US" sz="1800">
                <a:solidFill>
                  <a:schemeClr val="bg1"/>
                </a:solidFill>
              </a:rPr>
              <a:t>The CLA Promise</a:t>
            </a:r>
            <a:endParaRPr lang="en-US">
              <a:solidFill>
                <a:schemeClr val="bg1"/>
              </a:solidFill>
            </a:endParaRPr>
          </a:p>
        </p:txBody>
      </p:sp>
    </p:spTree>
    <p:custDataLst>
      <p:custData r:id="rId1"/>
      <p:custData r:id="rId2"/>
    </p:custDataLst>
    <p:extLst>
      <p:ext uri="{BB962C8B-B14F-4D97-AF65-F5344CB8AC3E}">
        <p14:creationId xmlns:p14="http://schemas.microsoft.com/office/powerpoint/2010/main" val="4215666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E29BD13-54E4-439A-431E-16F7B150F162}"/>
              </a:ext>
            </a:extLst>
          </p:cNvPr>
          <p:cNvSpPr>
            <a:spLocks noGrp="1"/>
          </p:cNvSpPr>
          <p:nvPr>
            <p:ph type="title"/>
          </p:nvPr>
        </p:nvSpPr>
        <p:spPr>
          <a:xfrm>
            <a:off x="457200" y="1252955"/>
            <a:ext cx="2660316" cy="685800"/>
          </a:xfrm>
        </p:spPr>
        <p:txBody>
          <a:bodyPr/>
          <a:lstStyle/>
          <a:p>
            <a:r>
              <a:rPr lang="en-US"/>
              <a:t>Traditional Career Path</a:t>
            </a:r>
          </a:p>
        </p:txBody>
      </p:sp>
      <p:sp>
        <p:nvSpPr>
          <p:cNvPr id="4" name="Slide Number Placeholder 3"/>
          <p:cNvSpPr>
            <a:spLocks noGrp="1"/>
          </p:cNvSpPr>
          <p:nvPr>
            <p:ph type="sldNum" sz="quarter" idx="4"/>
          </p:nvPr>
        </p:nvSpPr>
        <p:spPr>
          <a:xfrm>
            <a:off x="8572280" y="4670591"/>
            <a:ext cx="395782" cy="342900"/>
          </a:xfrm>
        </p:spPr>
        <p:txBody>
          <a:bodyPr/>
          <a:lstStyle/>
          <a:p>
            <a:fld id="{F8E24598-D429-A34B-B4A6-5808099B37D3}" type="slidenum">
              <a:rPr lang="en-US" smtClean="0"/>
              <a:pPr/>
              <a:t>20</a:t>
            </a:fld>
            <a:endParaRPr lang="en-US"/>
          </a:p>
        </p:txBody>
      </p:sp>
      <p:grpSp>
        <p:nvGrpSpPr>
          <p:cNvPr id="18" name="Group 17">
            <a:extLst>
              <a:ext uri="{FF2B5EF4-FFF2-40B4-BE49-F238E27FC236}">
                <a16:creationId xmlns:a16="http://schemas.microsoft.com/office/drawing/2014/main" id="{A2B14E32-303B-7F4D-CCC6-F33AB9B7D585}"/>
              </a:ext>
            </a:extLst>
          </p:cNvPr>
          <p:cNvGrpSpPr/>
          <p:nvPr/>
        </p:nvGrpSpPr>
        <p:grpSpPr>
          <a:xfrm>
            <a:off x="4426286" y="741612"/>
            <a:ext cx="1600200" cy="3371850"/>
            <a:chOff x="4426286" y="741612"/>
            <a:chExt cx="1600200" cy="3371850"/>
          </a:xfrm>
        </p:grpSpPr>
        <p:cxnSp>
          <p:nvCxnSpPr>
            <p:cNvPr id="11" name="Straight Arrow Connector 10"/>
            <p:cNvCxnSpPr>
              <a:stCxn id="9" idx="0"/>
              <a:endCxn id="8" idx="2"/>
            </p:cNvCxnSpPr>
            <p:nvPr/>
          </p:nvCxnSpPr>
          <p:spPr bwMode="auto">
            <a:xfrm flipV="1">
              <a:off x="5226386" y="3370512"/>
              <a:ext cx="0" cy="342900"/>
            </a:xfrm>
            <a:prstGeom prst="straightConnector1">
              <a:avLst/>
            </a:prstGeom>
            <a:solidFill>
              <a:schemeClr val="accent1"/>
            </a:solidFill>
            <a:ln w="38100" cap="flat" cmpd="sng" algn="ctr">
              <a:solidFill>
                <a:srgbClr val="7DD2D3"/>
              </a:solidFill>
              <a:prstDash val="solid"/>
              <a:round/>
              <a:headEnd type="none" w="med" len="med"/>
              <a:tailEnd type="arrow"/>
            </a:ln>
            <a:effectLst/>
          </p:spPr>
        </p:cxnSp>
        <p:cxnSp>
          <p:nvCxnSpPr>
            <p:cNvPr id="13" name="Straight Arrow Connector 12"/>
            <p:cNvCxnSpPr>
              <a:stCxn id="8" idx="0"/>
              <a:endCxn id="7" idx="2"/>
            </p:cNvCxnSpPr>
            <p:nvPr/>
          </p:nvCxnSpPr>
          <p:spPr bwMode="auto">
            <a:xfrm flipV="1">
              <a:off x="5226386" y="2627562"/>
              <a:ext cx="0" cy="342900"/>
            </a:xfrm>
            <a:prstGeom prst="straightConnector1">
              <a:avLst/>
            </a:prstGeom>
            <a:solidFill>
              <a:schemeClr val="accent1"/>
            </a:solidFill>
            <a:ln w="38100" cap="flat" cmpd="sng" algn="ctr">
              <a:solidFill>
                <a:srgbClr val="7DD2D3"/>
              </a:solidFill>
              <a:prstDash val="solid"/>
              <a:round/>
              <a:headEnd type="none" w="med" len="med"/>
              <a:tailEnd type="arrow"/>
            </a:ln>
            <a:effectLst/>
          </p:spPr>
        </p:cxnSp>
        <p:cxnSp>
          <p:nvCxnSpPr>
            <p:cNvPr id="15" name="Straight Arrow Connector 14"/>
            <p:cNvCxnSpPr>
              <a:stCxn id="7" idx="0"/>
              <a:endCxn id="6" idx="2"/>
            </p:cNvCxnSpPr>
            <p:nvPr/>
          </p:nvCxnSpPr>
          <p:spPr bwMode="auto">
            <a:xfrm flipV="1">
              <a:off x="5226386" y="1884612"/>
              <a:ext cx="0" cy="342900"/>
            </a:xfrm>
            <a:prstGeom prst="straightConnector1">
              <a:avLst/>
            </a:prstGeom>
            <a:solidFill>
              <a:schemeClr val="accent1"/>
            </a:solidFill>
            <a:ln w="38100" cap="flat" cmpd="sng" algn="ctr">
              <a:solidFill>
                <a:srgbClr val="7DD2D3"/>
              </a:solidFill>
              <a:prstDash val="solid"/>
              <a:round/>
              <a:headEnd type="none" w="med" len="med"/>
              <a:tailEnd type="arrow"/>
            </a:ln>
            <a:effectLst/>
          </p:spPr>
        </p:cxnSp>
        <p:cxnSp>
          <p:nvCxnSpPr>
            <p:cNvPr id="19" name="Straight Arrow Connector 18"/>
            <p:cNvCxnSpPr>
              <a:stCxn id="6" idx="0"/>
              <a:endCxn id="5" idx="2"/>
            </p:cNvCxnSpPr>
            <p:nvPr/>
          </p:nvCxnSpPr>
          <p:spPr bwMode="auto">
            <a:xfrm flipV="1">
              <a:off x="5226386" y="1141662"/>
              <a:ext cx="0" cy="342900"/>
            </a:xfrm>
            <a:prstGeom prst="straightConnector1">
              <a:avLst/>
            </a:prstGeom>
            <a:solidFill>
              <a:schemeClr val="accent1"/>
            </a:solidFill>
            <a:ln w="38100" cap="flat" cmpd="sng" algn="ctr">
              <a:solidFill>
                <a:srgbClr val="7DD2D3"/>
              </a:solidFill>
              <a:prstDash val="solid"/>
              <a:round/>
              <a:headEnd type="none" w="med" len="med"/>
              <a:tailEnd type="arrow"/>
            </a:ln>
            <a:effectLst/>
          </p:spPr>
        </p:cxnSp>
        <p:sp>
          <p:nvSpPr>
            <p:cNvPr id="5" name="Rounded Rectangle 4"/>
            <p:cNvSpPr/>
            <p:nvPr/>
          </p:nvSpPr>
          <p:spPr bwMode="auto">
            <a:xfrm>
              <a:off x="4426286" y="741612"/>
              <a:ext cx="1600200" cy="400050"/>
            </a:xfrm>
            <a:prstGeom prst="roundRect">
              <a:avLst/>
            </a:prstGeom>
            <a:noFill/>
            <a:ln w="28575" cap="flat" cmpd="sng" algn="ctr">
              <a:solidFill>
                <a:schemeClr val="accent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pPr>
              <a:r>
                <a:rPr lang="en-US" sz="1400">
                  <a:solidFill>
                    <a:schemeClr val="accent1"/>
                  </a:solidFill>
                  <a:latin typeface="+mj-lt"/>
                  <a:ea typeface="ヒラギノ角ゴ Pro W3" pitchFamily="1" charset="-128"/>
                </a:rPr>
                <a:t>Partner</a:t>
              </a:r>
            </a:p>
          </p:txBody>
        </p:sp>
        <p:sp>
          <p:nvSpPr>
            <p:cNvPr id="6" name="Rounded Rectangle 5"/>
            <p:cNvSpPr/>
            <p:nvPr/>
          </p:nvSpPr>
          <p:spPr bwMode="auto">
            <a:xfrm>
              <a:off x="4426286" y="1484562"/>
              <a:ext cx="1600200" cy="400050"/>
            </a:xfrm>
            <a:prstGeom prst="roundRect">
              <a:avLst/>
            </a:prstGeom>
            <a:noFill/>
            <a:ln w="28575" cap="flat" cmpd="sng" algn="ctr">
              <a:solidFill>
                <a:schemeClr val="accent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pPr>
              <a:r>
                <a:rPr lang="en-US" sz="1400">
                  <a:solidFill>
                    <a:schemeClr val="accent1"/>
                  </a:solidFill>
                  <a:latin typeface="+mj-lt"/>
                  <a:ea typeface="ヒラギノ角ゴ Pro W3" pitchFamily="1" charset="-128"/>
                </a:rPr>
                <a:t>Sr. Manager</a:t>
              </a:r>
            </a:p>
          </p:txBody>
        </p:sp>
        <p:sp>
          <p:nvSpPr>
            <p:cNvPr id="7" name="Rounded Rectangle 6"/>
            <p:cNvSpPr/>
            <p:nvPr/>
          </p:nvSpPr>
          <p:spPr bwMode="auto">
            <a:xfrm>
              <a:off x="4426286" y="2227512"/>
              <a:ext cx="1600200" cy="400050"/>
            </a:xfrm>
            <a:prstGeom prst="roundRect">
              <a:avLst/>
            </a:prstGeom>
            <a:noFill/>
            <a:ln w="28575" cap="flat" cmpd="sng" algn="ctr">
              <a:solidFill>
                <a:schemeClr val="accent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pPr>
              <a:r>
                <a:rPr lang="en-US" sz="1400">
                  <a:solidFill>
                    <a:schemeClr val="accent1"/>
                  </a:solidFill>
                  <a:latin typeface="+mj-lt"/>
                  <a:ea typeface="ヒラギノ角ゴ Pro W3" pitchFamily="1" charset="-128"/>
                </a:rPr>
                <a:t>Manager</a:t>
              </a:r>
            </a:p>
          </p:txBody>
        </p:sp>
        <p:sp>
          <p:nvSpPr>
            <p:cNvPr id="8" name="Rounded Rectangle 7"/>
            <p:cNvSpPr/>
            <p:nvPr/>
          </p:nvSpPr>
          <p:spPr bwMode="auto">
            <a:xfrm>
              <a:off x="4426286" y="2970462"/>
              <a:ext cx="1600200" cy="400050"/>
            </a:xfrm>
            <a:prstGeom prst="roundRect">
              <a:avLst/>
            </a:prstGeom>
            <a:noFill/>
            <a:ln w="28575" cap="flat" cmpd="sng" algn="ctr">
              <a:solidFill>
                <a:schemeClr val="accent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pPr>
              <a:r>
                <a:rPr lang="en-US" sz="1400">
                  <a:solidFill>
                    <a:schemeClr val="accent1"/>
                  </a:solidFill>
                  <a:latin typeface="+mj-lt"/>
                  <a:ea typeface="ヒラギノ角ゴ Pro W3" pitchFamily="1" charset="-128"/>
                </a:rPr>
                <a:t>Sr. Associate</a:t>
              </a:r>
            </a:p>
          </p:txBody>
        </p:sp>
        <p:sp>
          <p:nvSpPr>
            <p:cNvPr id="9" name="Rounded Rectangle 8"/>
            <p:cNvSpPr/>
            <p:nvPr/>
          </p:nvSpPr>
          <p:spPr bwMode="auto">
            <a:xfrm>
              <a:off x="4426286" y="3713412"/>
              <a:ext cx="1600200" cy="400050"/>
            </a:xfrm>
            <a:prstGeom prst="roundRect">
              <a:avLst/>
            </a:prstGeom>
            <a:noFill/>
            <a:ln w="28575" cap="flat" cmpd="sng" algn="ctr">
              <a:solidFill>
                <a:schemeClr val="accent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pPr>
              <a:r>
                <a:rPr lang="en-US" sz="1400">
                  <a:solidFill>
                    <a:schemeClr val="accent1"/>
                  </a:solidFill>
                  <a:latin typeface="+mj-lt"/>
                  <a:ea typeface="ヒラギノ角ゴ Pro W3" pitchFamily="1" charset="-128"/>
                </a:rPr>
                <a:t>Associate</a:t>
              </a:r>
            </a:p>
          </p:txBody>
        </p:sp>
      </p:grpSp>
    </p:spTree>
    <p:custDataLst>
      <p:custData r:id="rId1"/>
      <p:custData r:id="rId2"/>
    </p:custDataLst>
    <p:extLst>
      <p:ext uri="{BB962C8B-B14F-4D97-AF65-F5344CB8AC3E}">
        <p14:creationId xmlns:p14="http://schemas.microsoft.com/office/powerpoint/2010/main" val="3945751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eft Brace 17"/>
          <p:cNvSpPr/>
          <p:nvPr/>
        </p:nvSpPr>
        <p:spPr bwMode="auto">
          <a:xfrm rot="5400000">
            <a:off x="3417621" y="2018649"/>
            <a:ext cx="399498" cy="3067491"/>
          </a:xfrm>
          <a:prstGeom prst="leftBrace">
            <a:avLst>
              <a:gd name="adj1" fmla="val 0"/>
              <a:gd name="adj2" fmla="val 72058"/>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14142"/>
              </a:solidFill>
              <a:effectLst/>
              <a:uLnTx/>
              <a:uFillTx/>
              <a:latin typeface="Arial" charset="0"/>
              <a:ea typeface="ヒラギノ角ゴ Pro W3" pitchFamily="1" charset="-128"/>
              <a:cs typeface="+mn-cs"/>
            </a:endParaRPr>
          </a:p>
        </p:txBody>
      </p:sp>
      <p:cxnSp>
        <p:nvCxnSpPr>
          <p:cNvPr id="57" name="Straight Arrow Connector 56"/>
          <p:cNvCxnSpPr/>
          <p:nvPr/>
        </p:nvCxnSpPr>
        <p:spPr bwMode="auto">
          <a:xfrm>
            <a:off x="3560095" y="3550577"/>
            <a:ext cx="0" cy="408664"/>
          </a:xfrm>
          <a:prstGeom prst="straightConnector1">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9" name="Rounded Rectangle 68"/>
          <p:cNvSpPr/>
          <p:nvPr/>
        </p:nvSpPr>
        <p:spPr bwMode="auto">
          <a:xfrm>
            <a:off x="5031912" y="1424015"/>
            <a:ext cx="3352964" cy="825995"/>
          </a:xfrm>
          <a:prstGeom prst="roundRect">
            <a:avLst/>
          </a:prstGeom>
          <a:solidFill>
            <a:schemeClr val="bg1"/>
          </a:solidFill>
          <a:ln w="127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DAD8D7">
                    <a:lumMod val="50000"/>
                  </a:srgbClr>
                </a:solidFill>
                <a:effectLst/>
                <a:uLnTx/>
                <a:uFillTx/>
                <a:latin typeface="Calibri"/>
                <a:ea typeface="ヒラギノ角ゴ Pro W3" pitchFamily="1" charset="-128"/>
                <a:cs typeface="+mn-cs"/>
              </a:rPr>
              <a:t>Existing Client Growth, Seamless, Serve Clients</a:t>
            </a:r>
          </a:p>
        </p:txBody>
      </p:sp>
      <p:sp>
        <p:nvSpPr>
          <p:cNvPr id="47" name="Rounded Rectangle 46"/>
          <p:cNvSpPr/>
          <p:nvPr/>
        </p:nvSpPr>
        <p:spPr bwMode="auto">
          <a:xfrm>
            <a:off x="5024763" y="2556640"/>
            <a:ext cx="3352964" cy="825995"/>
          </a:xfrm>
          <a:prstGeom prst="roundRect">
            <a:avLst/>
          </a:prstGeom>
          <a:solidFill>
            <a:schemeClr val="bg1"/>
          </a:solidFill>
          <a:ln w="127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DAD8D7">
                    <a:lumMod val="50000"/>
                  </a:srgbClr>
                </a:solidFill>
                <a:effectLst/>
                <a:uLnTx/>
                <a:uFillTx/>
                <a:latin typeface="Calibri"/>
                <a:ea typeface="ヒラギノ角ゴ Pro W3" pitchFamily="1" charset="-128"/>
                <a:cs typeface="+mn-cs"/>
              </a:rPr>
              <a:t>External Facing, Capture Market Potential, Serve Clients</a:t>
            </a:r>
          </a:p>
        </p:txBody>
      </p:sp>
      <p:sp>
        <p:nvSpPr>
          <p:cNvPr id="48" name="Rounded Rectangle 47"/>
          <p:cNvSpPr/>
          <p:nvPr/>
        </p:nvSpPr>
        <p:spPr bwMode="auto">
          <a:xfrm>
            <a:off x="5063579" y="3561645"/>
            <a:ext cx="3329687" cy="825995"/>
          </a:xfrm>
          <a:prstGeom prst="roundRect">
            <a:avLst/>
          </a:prstGeom>
          <a:solidFill>
            <a:srgbClr val="FFFFFF"/>
          </a:solidFill>
          <a:ln w="127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DAD8D7">
                    <a:lumMod val="50000"/>
                  </a:srgbClr>
                </a:solidFill>
                <a:effectLst/>
                <a:uLnTx/>
                <a:uFillTx/>
                <a:latin typeface="Calibri"/>
                <a:ea typeface="ヒラギノ角ゴ Pro W3" pitchFamily="1" charset="-128"/>
                <a:cs typeface="+mn-cs"/>
              </a:rPr>
              <a:t>Leads Heart of the House</a:t>
            </a:r>
          </a:p>
        </p:txBody>
      </p:sp>
      <p:sp>
        <p:nvSpPr>
          <p:cNvPr id="67" name="Rounded Rectangle 66"/>
          <p:cNvSpPr/>
          <p:nvPr/>
        </p:nvSpPr>
        <p:spPr bwMode="auto">
          <a:xfrm>
            <a:off x="5095249" y="2866576"/>
            <a:ext cx="1229359" cy="447839"/>
          </a:xfrm>
          <a:prstGeom prst="roundRect">
            <a:avLst/>
          </a:prstGeom>
          <a:solidFill>
            <a:schemeClr val="bg1"/>
          </a:solidFill>
          <a:ln>
            <a:solidFill>
              <a:schemeClr val="accent1"/>
            </a:solidFill>
            <a:headEnd type="none" w="med" len="med"/>
            <a:tailEnd type="none" w="med" len="med"/>
          </a:ln>
          <a:effec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Calibri"/>
                <a:ea typeface="ヒラギノ角ゴ Pro W3" pitchFamily="1" charset="-128"/>
                <a:cs typeface="+mn-cs"/>
              </a:rPr>
              <a:t>Manager</a:t>
            </a:r>
          </a:p>
        </p:txBody>
      </p:sp>
      <p:cxnSp>
        <p:nvCxnSpPr>
          <p:cNvPr id="38" name="Straight Arrow Connector 37"/>
          <p:cNvCxnSpPr/>
          <p:nvPr/>
        </p:nvCxnSpPr>
        <p:spPr bwMode="auto">
          <a:xfrm>
            <a:off x="5728088" y="1074568"/>
            <a:ext cx="0" cy="349447"/>
          </a:xfrm>
          <a:prstGeom prst="straightConnector1">
            <a:avLst/>
          </a:prstGeom>
          <a:solidFill>
            <a:schemeClr val="accent1"/>
          </a:solidFill>
          <a:ln w="19050" cap="flat" cmpd="sng" algn="ctr">
            <a:solidFill>
              <a:schemeClr val="accent2"/>
            </a:solidFill>
            <a:prstDash val="sysDash"/>
            <a:round/>
            <a:headEnd type="triangle"/>
            <a:tailEnd type="triangle"/>
          </a:ln>
          <a:effectLst/>
        </p:spPr>
      </p:cxnSp>
      <p:cxnSp>
        <p:nvCxnSpPr>
          <p:cNvPr id="39" name="Straight Arrow Connector 38"/>
          <p:cNvCxnSpPr/>
          <p:nvPr/>
        </p:nvCxnSpPr>
        <p:spPr bwMode="auto">
          <a:xfrm>
            <a:off x="5728088" y="2263288"/>
            <a:ext cx="0" cy="293352"/>
          </a:xfrm>
          <a:prstGeom prst="straightConnector1">
            <a:avLst/>
          </a:prstGeom>
          <a:solidFill>
            <a:schemeClr val="accent1"/>
          </a:solidFill>
          <a:ln w="19050" cap="flat" cmpd="sng" algn="ctr">
            <a:solidFill>
              <a:schemeClr val="accent2"/>
            </a:solidFill>
            <a:prstDash val="sysDash"/>
            <a:round/>
            <a:headEnd type="triangle"/>
            <a:tailEnd type="triangle"/>
          </a:ln>
          <a:effectLst/>
        </p:spPr>
      </p:cxnSp>
      <p:cxnSp>
        <p:nvCxnSpPr>
          <p:cNvPr id="40" name="Curved Connector 39"/>
          <p:cNvCxnSpPr>
            <a:stCxn id="34" idx="2"/>
          </p:cNvCxnSpPr>
          <p:nvPr/>
        </p:nvCxnSpPr>
        <p:spPr bwMode="auto">
          <a:xfrm rot="16200000" flipH="1">
            <a:off x="3867294" y="1949146"/>
            <a:ext cx="927764" cy="1352411"/>
          </a:xfrm>
          <a:prstGeom prst="curvedConnector2">
            <a:avLst/>
          </a:prstGeom>
          <a:solidFill>
            <a:schemeClr val="accent1"/>
          </a:solidFill>
          <a:ln w="25400" cap="flat" cmpd="sng" algn="ctr">
            <a:solidFill>
              <a:schemeClr val="accent2"/>
            </a:solidFill>
            <a:prstDash val="solid"/>
            <a:round/>
            <a:headEnd type="none" w="med" len="med"/>
            <a:tailEnd type="triangle"/>
          </a:ln>
          <a:effectLst/>
        </p:spPr>
      </p:cxnSp>
      <p:sp>
        <p:nvSpPr>
          <p:cNvPr id="64" name="Rounded Rectangle 63"/>
          <p:cNvSpPr/>
          <p:nvPr/>
        </p:nvSpPr>
        <p:spPr bwMode="auto">
          <a:xfrm>
            <a:off x="7066219" y="3879784"/>
            <a:ext cx="1229359" cy="447839"/>
          </a:xfrm>
          <a:prstGeom prst="roundRect">
            <a:avLst/>
          </a:prstGeom>
          <a:solidFill>
            <a:schemeClr val="bg1"/>
          </a:solidFill>
          <a:ln>
            <a:solidFill>
              <a:schemeClr val="accent1"/>
            </a:solidFill>
            <a:headEnd type="none" w="med" len="med"/>
            <a:tailEnd type="none" w="med" len="med"/>
          </a:ln>
          <a:effec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Calibri"/>
                <a:ea typeface="ヒラギノ角ゴ Pro W3" pitchFamily="1" charset="-128"/>
                <a:cs typeface="+mn-cs"/>
              </a:rPr>
              <a:t>Managing Director</a:t>
            </a:r>
          </a:p>
        </p:txBody>
      </p:sp>
      <p:sp>
        <p:nvSpPr>
          <p:cNvPr id="42" name="Rounded Rectangle 41"/>
          <p:cNvSpPr/>
          <p:nvPr/>
        </p:nvSpPr>
        <p:spPr bwMode="auto">
          <a:xfrm>
            <a:off x="5095249" y="595203"/>
            <a:ext cx="1229359" cy="447839"/>
          </a:xfrm>
          <a:prstGeom prst="roundRect">
            <a:avLst/>
          </a:prstGeom>
          <a:solidFill>
            <a:schemeClr val="bg1"/>
          </a:solidFill>
          <a:ln>
            <a:solidFill>
              <a:schemeClr val="accent1"/>
            </a:solidFill>
            <a:headEnd type="none" w="med" len="med"/>
            <a:tailEnd type="none" w="med" len="med"/>
          </a:ln>
          <a:effec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Calibri"/>
                <a:ea typeface="ヒラギノ角ゴ Pro W3" pitchFamily="1" charset="-128"/>
                <a:cs typeface="+mn-cs"/>
              </a:rPr>
              <a:t>Alumni</a:t>
            </a:r>
          </a:p>
        </p:txBody>
      </p:sp>
      <p:sp>
        <p:nvSpPr>
          <p:cNvPr id="41" name="Rounded Rectangle 40"/>
          <p:cNvSpPr/>
          <p:nvPr/>
        </p:nvSpPr>
        <p:spPr bwMode="auto">
          <a:xfrm>
            <a:off x="5095249" y="1713631"/>
            <a:ext cx="1225296" cy="447839"/>
          </a:xfrm>
          <a:prstGeom prst="roundRect">
            <a:avLst/>
          </a:prstGeom>
          <a:solidFill>
            <a:schemeClr val="bg1"/>
          </a:solidFill>
          <a:ln>
            <a:solidFill>
              <a:schemeClr val="accent1"/>
            </a:solidFill>
            <a:headEnd type="none" w="med" len="med"/>
            <a:tailEnd type="none" w="med" len="med"/>
          </a:ln>
          <a:effec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Calibri"/>
                <a:ea typeface="ヒラギノ角ゴ Pro W3" pitchFamily="1" charset="-128"/>
                <a:cs typeface="+mn-cs"/>
              </a:rPr>
              <a:t>Director</a:t>
            </a:r>
          </a:p>
        </p:txBody>
      </p:sp>
      <p:sp>
        <p:nvSpPr>
          <p:cNvPr id="34" name="Rounded Rectangle 33"/>
          <p:cNvSpPr/>
          <p:nvPr/>
        </p:nvSpPr>
        <p:spPr bwMode="auto">
          <a:xfrm>
            <a:off x="3040291" y="1713631"/>
            <a:ext cx="1229359" cy="447839"/>
          </a:xfrm>
          <a:prstGeom prst="roundRect">
            <a:avLst/>
          </a:prstGeom>
          <a:solidFill>
            <a:schemeClr val="bg1"/>
          </a:solidFill>
          <a:ln>
            <a:solidFill>
              <a:schemeClr val="accent1"/>
            </a:solidFill>
            <a:headEnd type="none" w="med" len="med"/>
            <a:tailEnd type="none" w="med" len="med"/>
          </a:ln>
          <a:effec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Calibri"/>
                <a:ea typeface="ヒラギノ角ゴ Pro W3" pitchFamily="1" charset="-128"/>
                <a:cs typeface="+mn-cs"/>
              </a:rPr>
              <a:t>Senior</a:t>
            </a:r>
          </a:p>
        </p:txBody>
      </p:sp>
      <p:sp>
        <p:nvSpPr>
          <p:cNvPr id="13" name="Rounded Rectangle 12"/>
          <p:cNvSpPr/>
          <p:nvPr/>
        </p:nvSpPr>
        <p:spPr bwMode="auto">
          <a:xfrm>
            <a:off x="923812" y="1713631"/>
            <a:ext cx="1229359" cy="447839"/>
          </a:xfrm>
          <a:prstGeom prst="roundRect">
            <a:avLst/>
          </a:prstGeom>
          <a:solidFill>
            <a:schemeClr val="bg1"/>
          </a:solidFill>
          <a:ln>
            <a:solidFill>
              <a:schemeClr val="accent1"/>
            </a:solidFill>
            <a:headEnd type="none" w="med" len="med"/>
            <a:tailEnd type="none" w="med" len="med"/>
          </a:ln>
          <a:effec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Calibri"/>
                <a:ea typeface="ヒラギノ角ゴ Pro W3" pitchFamily="1" charset="-128"/>
                <a:cs typeface="+mn-cs"/>
              </a:rPr>
              <a:t>Associate</a:t>
            </a:r>
          </a:p>
        </p:txBody>
      </p:sp>
      <p:cxnSp>
        <p:nvCxnSpPr>
          <p:cNvPr id="29" name="Curved Connector 28"/>
          <p:cNvCxnSpPr/>
          <p:nvPr/>
        </p:nvCxnSpPr>
        <p:spPr bwMode="auto">
          <a:xfrm rot="5400000" flipH="1" flipV="1">
            <a:off x="3869207" y="584934"/>
            <a:ext cx="884748" cy="1313213"/>
          </a:xfrm>
          <a:prstGeom prst="curvedConnector2">
            <a:avLst/>
          </a:prstGeom>
          <a:solidFill>
            <a:schemeClr val="accent1"/>
          </a:solidFill>
          <a:ln w="19050" cap="flat" cmpd="sng" algn="ctr">
            <a:solidFill>
              <a:schemeClr val="accent2"/>
            </a:solidFill>
            <a:prstDash val="sysDash"/>
            <a:round/>
            <a:headEnd type="triangle" w="med" len="med"/>
            <a:tailEnd type="triangle"/>
          </a:ln>
          <a:effectLst/>
        </p:spPr>
      </p:cxnSp>
      <p:cxnSp>
        <p:nvCxnSpPr>
          <p:cNvPr id="32" name="Curved Connector 31"/>
          <p:cNvCxnSpPr/>
          <p:nvPr/>
        </p:nvCxnSpPr>
        <p:spPr bwMode="auto">
          <a:xfrm rot="5400000" flipH="1" flipV="1">
            <a:off x="2932487" y="-397263"/>
            <a:ext cx="854653" cy="3247511"/>
          </a:xfrm>
          <a:prstGeom prst="curvedConnector2">
            <a:avLst/>
          </a:prstGeom>
          <a:solidFill>
            <a:schemeClr val="accent1"/>
          </a:solidFill>
          <a:ln w="19050" cap="flat" cmpd="sng" algn="ctr">
            <a:solidFill>
              <a:schemeClr val="accent2"/>
            </a:solidFill>
            <a:prstDash val="dash"/>
            <a:round/>
            <a:headEnd type="triangle" w="med" len="med"/>
            <a:tailEnd type="triangle"/>
          </a:ln>
          <a:effectLst/>
        </p:spPr>
      </p:cxnSp>
      <p:cxnSp>
        <p:nvCxnSpPr>
          <p:cNvPr id="45" name="Straight Arrow Connector 44"/>
          <p:cNvCxnSpPr/>
          <p:nvPr/>
        </p:nvCxnSpPr>
        <p:spPr bwMode="auto">
          <a:xfrm flipV="1">
            <a:off x="2352854" y="1895860"/>
            <a:ext cx="547469" cy="2142"/>
          </a:xfrm>
          <a:prstGeom prst="straightConnector1">
            <a:avLst/>
          </a:prstGeom>
          <a:solidFill>
            <a:schemeClr val="accent1"/>
          </a:solidFill>
          <a:ln w="25400" cap="flat" cmpd="sng" algn="ctr">
            <a:solidFill>
              <a:schemeClr val="accent2"/>
            </a:solidFill>
            <a:prstDash val="solid"/>
            <a:round/>
            <a:headEnd type="none" w="med" len="med"/>
            <a:tailEnd type="triangle"/>
          </a:ln>
          <a:effectLst/>
        </p:spPr>
      </p:cxnSp>
      <p:cxnSp>
        <p:nvCxnSpPr>
          <p:cNvPr id="27" name="Straight Arrow Connector 26"/>
          <p:cNvCxnSpPr/>
          <p:nvPr/>
        </p:nvCxnSpPr>
        <p:spPr bwMode="auto">
          <a:xfrm>
            <a:off x="4444468" y="1926276"/>
            <a:ext cx="523716" cy="0"/>
          </a:xfrm>
          <a:prstGeom prst="straightConnector1">
            <a:avLst/>
          </a:prstGeom>
          <a:solidFill>
            <a:schemeClr val="accent1"/>
          </a:solidFill>
          <a:ln w="25400" cap="flat" cmpd="sng" algn="ctr">
            <a:solidFill>
              <a:schemeClr val="accent2"/>
            </a:solidFill>
            <a:prstDash val="solid"/>
            <a:round/>
            <a:headEnd type="none" w="med" len="med"/>
            <a:tailEnd type="triangle"/>
          </a:ln>
          <a:effectLst/>
        </p:spPr>
      </p:cxnSp>
      <p:sp>
        <p:nvSpPr>
          <p:cNvPr id="35" name="Rounded Rectangle 34"/>
          <p:cNvSpPr/>
          <p:nvPr/>
        </p:nvSpPr>
        <p:spPr bwMode="auto">
          <a:xfrm>
            <a:off x="7066220" y="2865313"/>
            <a:ext cx="1229359" cy="447839"/>
          </a:xfrm>
          <a:prstGeom prst="roundRect">
            <a:avLst/>
          </a:prstGeom>
          <a:solidFill>
            <a:schemeClr val="bg1"/>
          </a:solidFill>
          <a:ln>
            <a:solidFill>
              <a:schemeClr val="accent1"/>
            </a:solidFill>
            <a:headEnd type="none" w="med" len="med"/>
            <a:tailEnd type="none" w="med" len="med"/>
          </a:ln>
          <a:effec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Calibri"/>
                <a:ea typeface="ヒラギノ角ゴ Pro W3" pitchFamily="1" charset="-128"/>
                <a:cs typeface="+mn-cs"/>
              </a:rPr>
              <a:t>Principal</a:t>
            </a:r>
          </a:p>
        </p:txBody>
      </p:sp>
      <p:cxnSp>
        <p:nvCxnSpPr>
          <p:cNvPr id="37" name="Straight Arrow Connector 36"/>
          <p:cNvCxnSpPr/>
          <p:nvPr/>
        </p:nvCxnSpPr>
        <p:spPr bwMode="auto">
          <a:xfrm>
            <a:off x="6448085" y="3090496"/>
            <a:ext cx="523716" cy="0"/>
          </a:xfrm>
          <a:prstGeom prst="straightConnector1">
            <a:avLst/>
          </a:prstGeom>
          <a:solidFill>
            <a:schemeClr val="accent1"/>
          </a:solidFill>
          <a:ln w="25400" cap="flat" cmpd="sng" algn="ctr">
            <a:solidFill>
              <a:schemeClr val="accent2"/>
            </a:solidFill>
            <a:prstDash val="solid"/>
            <a:round/>
            <a:headEnd type="none" w="med" len="med"/>
            <a:tailEnd type="triangle"/>
          </a:ln>
          <a:effectLst/>
        </p:spPr>
      </p:cxnSp>
      <p:sp>
        <p:nvSpPr>
          <p:cNvPr id="30" name="Rounded Rectangle 29"/>
          <p:cNvSpPr/>
          <p:nvPr/>
        </p:nvSpPr>
        <p:spPr bwMode="auto">
          <a:xfrm>
            <a:off x="923812" y="3823836"/>
            <a:ext cx="1229359" cy="447840"/>
          </a:xfrm>
          <a:prstGeom prst="roundRect">
            <a:avLst/>
          </a:prstGeom>
          <a:solidFill>
            <a:schemeClr val="bg1"/>
          </a:solidFill>
          <a:ln>
            <a:solidFill>
              <a:schemeClr val="accent1"/>
            </a:solidFill>
            <a:headEnd type="none" w="med" len="med"/>
            <a:tailEnd type="none" w="med" len="med"/>
          </a:ln>
          <a:effec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Calibri"/>
                <a:ea typeface="ヒラギノ角ゴ Pro W3" pitchFamily="1" charset="-128"/>
                <a:cs typeface="+mn-cs"/>
              </a:rPr>
              <a:t>Local Coordinator</a:t>
            </a:r>
          </a:p>
        </p:txBody>
      </p:sp>
      <p:sp>
        <p:nvSpPr>
          <p:cNvPr id="43" name="Rounded Rectangle 42"/>
          <p:cNvSpPr/>
          <p:nvPr/>
        </p:nvSpPr>
        <p:spPr bwMode="auto">
          <a:xfrm>
            <a:off x="3040291" y="3823836"/>
            <a:ext cx="1229359" cy="447840"/>
          </a:xfrm>
          <a:prstGeom prst="roundRect">
            <a:avLst/>
          </a:prstGeom>
          <a:solidFill>
            <a:schemeClr val="bg1"/>
          </a:solidFill>
          <a:ln>
            <a:solidFill>
              <a:schemeClr val="accent1"/>
            </a:solidFill>
            <a:headEnd type="none" w="med" len="med"/>
            <a:tailEnd type="none" w="med" len="med"/>
          </a:ln>
          <a:effec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Calibri"/>
                <a:ea typeface="ヒラギノ角ゴ Pro W3" pitchFamily="1" charset="-128"/>
                <a:cs typeface="+mn-cs"/>
              </a:rPr>
              <a:t>Sr, Regional or FW Role</a:t>
            </a:r>
          </a:p>
        </p:txBody>
      </p:sp>
      <p:sp>
        <p:nvSpPr>
          <p:cNvPr id="44" name="Rounded Rectangle 43"/>
          <p:cNvSpPr/>
          <p:nvPr/>
        </p:nvSpPr>
        <p:spPr bwMode="auto">
          <a:xfrm>
            <a:off x="5095249" y="3879783"/>
            <a:ext cx="1229359" cy="447840"/>
          </a:xfrm>
          <a:prstGeom prst="roundRect">
            <a:avLst/>
          </a:prstGeom>
          <a:solidFill>
            <a:schemeClr val="bg1"/>
          </a:solidFill>
          <a:ln>
            <a:solidFill>
              <a:schemeClr val="accent1"/>
            </a:solidFill>
            <a:headEnd type="none" w="med" len="med"/>
            <a:tailEnd type="none" w="med" len="med"/>
          </a:ln>
          <a:effec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Calibri"/>
                <a:ea typeface="ヒラギノ角ゴ Pro W3" pitchFamily="1" charset="-128"/>
                <a:cs typeface="+mn-cs"/>
              </a:rPr>
              <a:t>Director</a:t>
            </a:r>
          </a:p>
        </p:txBody>
      </p:sp>
      <p:cxnSp>
        <p:nvCxnSpPr>
          <p:cNvPr id="46" name="Straight Arrow Connector 45"/>
          <p:cNvCxnSpPr/>
          <p:nvPr/>
        </p:nvCxnSpPr>
        <p:spPr bwMode="auto">
          <a:xfrm>
            <a:off x="6448085" y="1937550"/>
            <a:ext cx="523716" cy="0"/>
          </a:xfrm>
          <a:prstGeom prst="straightConnector1">
            <a:avLst/>
          </a:prstGeom>
          <a:solidFill>
            <a:schemeClr val="accent1"/>
          </a:solidFill>
          <a:ln w="25400" cap="flat" cmpd="sng" algn="ctr">
            <a:solidFill>
              <a:schemeClr val="accent2"/>
            </a:solidFill>
            <a:prstDash val="solid"/>
            <a:round/>
            <a:headEnd type="none" w="med" len="med"/>
            <a:tailEnd type="triangle"/>
          </a:ln>
          <a:effectLst/>
        </p:spPr>
      </p:cxnSp>
      <p:cxnSp>
        <p:nvCxnSpPr>
          <p:cNvPr id="58" name="Straight Arrow Connector 57"/>
          <p:cNvCxnSpPr/>
          <p:nvPr/>
        </p:nvCxnSpPr>
        <p:spPr bwMode="auto">
          <a:xfrm flipV="1">
            <a:off x="2352853" y="4073738"/>
            <a:ext cx="547469" cy="2142"/>
          </a:xfrm>
          <a:prstGeom prst="straightConnector1">
            <a:avLst/>
          </a:prstGeom>
          <a:solidFill>
            <a:schemeClr val="accent1"/>
          </a:solidFill>
          <a:ln w="25400" cap="flat" cmpd="sng" algn="ctr">
            <a:solidFill>
              <a:schemeClr val="accent2"/>
            </a:solidFill>
            <a:prstDash val="solid"/>
            <a:round/>
            <a:headEnd type="none" w="med" len="med"/>
            <a:tailEnd type="triangle"/>
          </a:ln>
          <a:effectLst/>
        </p:spPr>
      </p:cxnSp>
      <p:cxnSp>
        <p:nvCxnSpPr>
          <p:cNvPr id="59" name="Straight Arrow Connector 58"/>
          <p:cNvCxnSpPr/>
          <p:nvPr/>
        </p:nvCxnSpPr>
        <p:spPr bwMode="auto">
          <a:xfrm>
            <a:off x="4459853" y="4073738"/>
            <a:ext cx="523716" cy="0"/>
          </a:xfrm>
          <a:prstGeom prst="straightConnector1">
            <a:avLst/>
          </a:prstGeom>
          <a:solidFill>
            <a:schemeClr val="accent1"/>
          </a:solidFill>
          <a:ln w="25400" cap="flat" cmpd="sng" algn="ctr">
            <a:solidFill>
              <a:schemeClr val="accent2"/>
            </a:solidFill>
            <a:prstDash val="solid"/>
            <a:round/>
            <a:headEnd type="none" w="med" len="med"/>
            <a:tailEnd type="triangle"/>
          </a:ln>
          <a:effectLst/>
        </p:spPr>
      </p:cxnSp>
      <p:cxnSp>
        <p:nvCxnSpPr>
          <p:cNvPr id="60" name="Straight Arrow Connector 59"/>
          <p:cNvCxnSpPr/>
          <p:nvPr/>
        </p:nvCxnSpPr>
        <p:spPr bwMode="auto">
          <a:xfrm>
            <a:off x="6448085" y="4073738"/>
            <a:ext cx="523716" cy="0"/>
          </a:xfrm>
          <a:prstGeom prst="straightConnector1">
            <a:avLst/>
          </a:prstGeom>
          <a:solidFill>
            <a:schemeClr val="accent1"/>
          </a:solidFill>
          <a:ln w="25400" cap="flat" cmpd="sng" algn="ctr">
            <a:solidFill>
              <a:schemeClr val="accent2"/>
            </a:solidFill>
            <a:prstDash val="solid"/>
            <a:round/>
            <a:headEnd type="none" w="med" len="med"/>
            <a:tailEnd type="triangle"/>
          </a:ln>
          <a:effectLst/>
        </p:spPr>
      </p:cxnSp>
      <p:cxnSp>
        <p:nvCxnSpPr>
          <p:cNvPr id="61" name="Straight Arrow Connector 60"/>
          <p:cNvCxnSpPr/>
          <p:nvPr/>
        </p:nvCxnSpPr>
        <p:spPr bwMode="auto">
          <a:xfrm>
            <a:off x="1736058" y="2305512"/>
            <a:ext cx="0" cy="1396985"/>
          </a:xfrm>
          <a:prstGeom prst="straightConnector1">
            <a:avLst/>
          </a:prstGeom>
          <a:solidFill>
            <a:schemeClr val="accent1"/>
          </a:solidFill>
          <a:ln w="19050" cap="flat" cmpd="sng" algn="ctr">
            <a:solidFill>
              <a:schemeClr val="accent2"/>
            </a:solidFill>
            <a:prstDash val="dash"/>
            <a:round/>
            <a:headEnd type="triangle"/>
            <a:tailEnd type="triangle"/>
          </a:ln>
          <a:effectLst/>
        </p:spPr>
      </p:cxnSp>
      <p:sp>
        <p:nvSpPr>
          <p:cNvPr id="62" name="Rounded Rectangle 61"/>
          <p:cNvSpPr/>
          <p:nvPr/>
        </p:nvSpPr>
        <p:spPr bwMode="auto">
          <a:xfrm>
            <a:off x="263237" y="1410501"/>
            <a:ext cx="1401480" cy="254596"/>
          </a:xfrm>
          <a:prstGeom prst="roundRect">
            <a:avLst/>
          </a:prstGeom>
          <a:solidFill>
            <a:schemeClr val="bg1"/>
          </a:solidFill>
          <a:ln w="12700"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DAD8D7">
                    <a:lumMod val="50000"/>
                  </a:srgbClr>
                </a:solidFill>
                <a:effectLst/>
                <a:uLnTx/>
                <a:uFillTx/>
                <a:latin typeface="Calibri"/>
                <a:ea typeface="ヒラギノ角ゴ Pro W3" pitchFamily="1" charset="-128"/>
                <a:cs typeface="+mn-cs"/>
              </a:rPr>
              <a:t>Client Serving</a:t>
            </a:r>
          </a:p>
        </p:txBody>
      </p:sp>
      <p:sp>
        <p:nvSpPr>
          <p:cNvPr id="72" name="Rounded Rectangle 71"/>
          <p:cNvSpPr/>
          <p:nvPr/>
        </p:nvSpPr>
        <p:spPr bwMode="auto">
          <a:xfrm>
            <a:off x="7066220" y="1713631"/>
            <a:ext cx="1229359" cy="447839"/>
          </a:xfrm>
          <a:prstGeom prst="roundRect">
            <a:avLst/>
          </a:prstGeom>
          <a:solidFill>
            <a:schemeClr val="bg1"/>
          </a:solidFill>
          <a:ln>
            <a:solidFill>
              <a:schemeClr val="accent1"/>
            </a:solidFill>
            <a:headEnd type="none" w="med" len="med"/>
            <a:tailEnd type="none" w="med" len="med"/>
          </a:ln>
          <a:effec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a:solidFill>
                  <a:schemeClr val="accent1"/>
                </a:solidFill>
                <a:latin typeface="Calibri"/>
                <a:ea typeface="ヒラギノ角ゴ Pro W3" pitchFamily="1" charset="-128"/>
              </a:rPr>
              <a:t>Signing Director</a:t>
            </a:r>
          </a:p>
        </p:txBody>
      </p:sp>
      <p:sp>
        <p:nvSpPr>
          <p:cNvPr id="77" name="Rounded Rectangle 76"/>
          <p:cNvSpPr/>
          <p:nvPr/>
        </p:nvSpPr>
        <p:spPr bwMode="auto">
          <a:xfrm>
            <a:off x="239567" y="3522130"/>
            <a:ext cx="1425150" cy="256032"/>
          </a:xfrm>
          <a:prstGeom prst="roundRect">
            <a:avLst/>
          </a:prstGeom>
          <a:solidFill>
            <a:schemeClr val="bg1"/>
          </a:solidFill>
          <a:ln w="12700"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DAD8D7">
                    <a:lumMod val="50000"/>
                  </a:srgbClr>
                </a:solidFill>
                <a:effectLst/>
                <a:uLnTx/>
                <a:uFillTx/>
                <a:latin typeface="Calibri"/>
                <a:ea typeface="ヒラギノ角ゴ Pro W3" pitchFamily="1" charset="-128"/>
                <a:cs typeface="+mn-cs"/>
              </a:rPr>
              <a:t>Heart of the House</a:t>
            </a:r>
          </a:p>
        </p:txBody>
      </p:sp>
      <p:cxnSp>
        <p:nvCxnSpPr>
          <p:cNvPr id="68" name="Straight Arrow Connector 67"/>
          <p:cNvCxnSpPr/>
          <p:nvPr/>
        </p:nvCxnSpPr>
        <p:spPr bwMode="auto">
          <a:xfrm flipH="1">
            <a:off x="2954873" y="988730"/>
            <a:ext cx="9343" cy="2313908"/>
          </a:xfrm>
          <a:prstGeom prst="straightConnector1">
            <a:avLst/>
          </a:prstGeom>
          <a:solidFill>
            <a:schemeClr val="accent1"/>
          </a:solidFill>
          <a:ln w="19050" cap="flat" cmpd="sng" algn="ctr">
            <a:solidFill>
              <a:schemeClr val="accent2"/>
            </a:solidFill>
            <a:prstDash val="dash"/>
            <a:round/>
            <a:headEnd type="triangle"/>
            <a:tailEnd type="triangle"/>
          </a:ln>
          <a:effectLst/>
        </p:spPr>
      </p:cxnSp>
      <p:sp>
        <p:nvSpPr>
          <p:cNvPr id="5" name="Title 4">
            <a:extLst>
              <a:ext uri="{FF2B5EF4-FFF2-40B4-BE49-F238E27FC236}">
                <a16:creationId xmlns:a16="http://schemas.microsoft.com/office/drawing/2014/main" id="{9CD5E902-2155-48A4-8E4B-84192DE9C3A6}"/>
              </a:ext>
            </a:extLst>
          </p:cNvPr>
          <p:cNvSpPr>
            <a:spLocks noGrp="1"/>
          </p:cNvSpPr>
          <p:nvPr>
            <p:ph type="title"/>
          </p:nvPr>
        </p:nvSpPr>
        <p:spPr/>
        <p:txBody>
          <a:bodyPr/>
          <a:lstStyle/>
          <a:p>
            <a:r>
              <a:rPr lang="en-US"/>
              <a:t>Overview of Career Paths</a:t>
            </a:r>
          </a:p>
        </p:txBody>
      </p:sp>
      <p:sp>
        <p:nvSpPr>
          <p:cNvPr id="49" name="Slide Number Placeholder 3">
            <a:extLst>
              <a:ext uri="{FF2B5EF4-FFF2-40B4-BE49-F238E27FC236}">
                <a16:creationId xmlns:a16="http://schemas.microsoft.com/office/drawing/2014/main" id="{15CDEBA3-03E4-4A09-9C3E-82A6FF96D320}"/>
              </a:ext>
            </a:extLst>
          </p:cNvPr>
          <p:cNvSpPr>
            <a:spLocks noGrp="1"/>
          </p:cNvSpPr>
          <p:nvPr>
            <p:ph type="sldNum" sz="quarter" idx="4"/>
          </p:nvPr>
        </p:nvSpPr>
        <p:spPr/>
        <p:txBody>
          <a:bodyPr/>
          <a:lstStyle/>
          <a:p>
            <a:fld id="{F8E24598-D429-A34B-B4A6-5808099B37D3}" type="slidenum">
              <a:rPr lang="en-US"/>
              <a:pPr/>
              <a:t>21</a:t>
            </a:fld>
            <a:endParaRPr lang="en-US"/>
          </a:p>
        </p:txBody>
      </p:sp>
      <p:cxnSp>
        <p:nvCxnSpPr>
          <p:cNvPr id="50" name="Straight Arrow Connector 49">
            <a:extLst>
              <a:ext uri="{FF2B5EF4-FFF2-40B4-BE49-F238E27FC236}">
                <a16:creationId xmlns:a16="http://schemas.microsoft.com/office/drawing/2014/main" id="{9E94ABC2-D574-49A1-AF06-6F98856A1952}"/>
              </a:ext>
            </a:extLst>
          </p:cNvPr>
          <p:cNvCxnSpPr/>
          <p:nvPr/>
        </p:nvCxnSpPr>
        <p:spPr bwMode="auto">
          <a:xfrm flipV="1">
            <a:off x="5758568" y="4498955"/>
            <a:ext cx="2367909" cy="1067"/>
          </a:xfrm>
          <a:prstGeom prst="straightConnector1">
            <a:avLst/>
          </a:prstGeom>
          <a:solidFill>
            <a:schemeClr val="accent1"/>
          </a:solidFill>
          <a:ln w="28575" cap="flat" cmpd="sng" algn="ctr">
            <a:solidFill>
              <a:schemeClr val="accent1"/>
            </a:solidFill>
            <a:prstDash val="solid"/>
            <a:round/>
            <a:headEnd type="none" w="med" len="med"/>
            <a:tailEnd type="arrow"/>
          </a:ln>
          <a:effectLst/>
        </p:spPr>
      </p:cxnSp>
      <p:sp>
        <p:nvSpPr>
          <p:cNvPr id="51" name="TextBox 50">
            <a:extLst>
              <a:ext uri="{FF2B5EF4-FFF2-40B4-BE49-F238E27FC236}">
                <a16:creationId xmlns:a16="http://schemas.microsoft.com/office/drawing/2014/main" id="{71E2B09A-0790-45EF-85BD-34BD7FDE9C20}"/>
              </a:ext>
            </a:extLst>
          </p:cNvPr>
          <p:cNvSpPr txBox="1"/>
          <p:nvPr/>
        </p:nvSpPr>
        <p:spPr>
          <a:xfrm>
            <a:off x="2721389" y="4336580"/>
            <a:ext cx="3267564"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Calibri"/>
                <a:ea typeface="+mn-ea"/>
                <a:cs typeface="+mn-cs"/>
              </a:rPr>
              <a:t>Building Your Marketplace Value</a:t>
            </a:r>
          </a:p>
        </p:txBody>
      </p:sp>
      <p:cxnSp>
        <p:nvCxnSpPr>
          <p:cNvPr id="52" name="Straight Connector 51">
            <a:extLst>
              <a:ext uri="{FF2B5EF4-FFF2-40B4-BE49-F238E27FC236}">
                <a16:creationId xmlns:a16="http://schemas.microsoft.com/office/drawing/2014/main" id="{ED9ACD8C-4E49-4F1F-936E-4F6DA33766E7}"/>
              </a:ext>
            </a:extLst>
          </p:cNvPr>
          <p:cNvCxnSpPr/>
          <p:nvPr/>
        </p:nvCxnSpPr>
        <p:spPr bwMode="auto">
          <a:xfrm>
            <a:off x="685197" y="4499488"/>
            <a:ext cx="2241784"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spTree>
    <p:custDataLst>
      <p:custData r:id="rId1"/>
      <p:custData r:id="rId2"/>
    </p:custDataLst>
    <p:extLst>
      <p:ext uri="{BB962C8B-B14F-4D97-AF65-F5344CB8AC3E}">
        <p14:creationId xmlns:p14="http://schemas.microsoft.com/office/powerpoint/2010/main" val="2156905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41CDAC-FF67-F9CB-6DBA-88117581DD91}"/>
              </a:ext>
            </a:extLst>
          </p:cNvPr>
          <p:cNvPicPr>
            <a:picLocks noChangeAspect="1"/>
          </p:cNvPicPr>
          <p:nvPr/>
        </p:nvPicPr>
        <p:blipFill>
          <a:blip r:embed="rId4"/>
          <a:stretch>
            <a:fillRect/>
          </a:stretch>
        </p:blipFill>
        <p:spPr>
          <a:xfrm>
            <a:off x="457200" y="570998"/>
            <a:ext cx="8327615" cy="3949834"/>
          </a:xfrm>
          <a:prstGeom prst="rect">
            <a:avLst/>
          </a:prstGeom>
        </p:spPr>
      </p:pic>
      <p:sp>
        <p:nvSpPr>
          <p:cNvPr id="2" name="Title 1">
            <a:extLst>
              <a:ext uri="{FF2B5EF4-FFF2-40B4-BE49-F238E27FC236}">
                <a16:creationId xmlns:a16="http://schemas.microsoft.com/office/drawing/2014/main" id="{A16B61BD-AF6C-8FBA-00E8-BB289F33A790}"/>
              </a:ext>
            </a:extLst>
          </p:cNvPr>
          <p:cNvSpPr>
            <a:spLocks noGrp="1"/>
          </p:cNvSpPr>
          <p:nvPr>
            <p:ph type="title"/>
          </p:nvPr>
        </p:nvSpPr>
        <p:spPr/>
        <p:txBody>
          <a:bodyPr/>
          <a:lstStyle/>
          <a:p>
            <a:r>
              <a:rPr lang="en-US"/>
              <a:t>Inspired Careers: Director Path</a:t>
            </a:r>
          </a:p>
        </p:txBody>
      </p:sp>
      <p:sp>
        <p:nvSpPr>
          <p:cNvPr id="3" name="Slide Number Placeholder 2">
            <a:extLst>
              <a:ext uri="{FF2B5EF4-FFF2-40B4-BE49-F238E27FC236}">
                <a16:creationId xmlns:a16="http://schemas.microsoft.com/office/drawing/2014/main" id="{76038F14-D494-8B56-BC03-4CFDDB675034}"/>
              </a:ext>
            </a:extLst>
          </p:cNvPr>
          <p:cNvSpPr>
            <a:spLocks noGrp="1"/>
          </p:cNvSpPr>
          <p:nvPr>
            <p:ph type="sldNum" sz="quarter" idx="4"/>
          </p:nvPr>
        </p:nvSpPr>
        <p:spPr/>
        <p:txBody>
          <a:bodyPr/>
          <a:lstStyle/>
          <a:p>
            <a:fld id="{6DAB3F6F-6A30-410C-8DAB-3E7769D71CBC}" type="slidenum">
              <a:rPr lang="en-US" smtClean="0"/>
              <a:pPr/>
              <a:t>22</a:t>
            </a:fld>
            <a:endParaRPr lang="en-US"/>
          </a:p>
        </p:txBody>
      </p:sp>
      <p:sp>
        <p:nvSpPr>
          <p:cNvPr id="8" name="Rectangle 7">
            <a:extLst>
              <a:ext uri="{FF2B5EF4-FFF2-40B4-BE49-F238E27FC236}">
                <a16:creationId xmlns:a16="http://schemas.microsoft.com/office/drawing/2014/main" id="{4B4CF7FD-B5BB-83D0-21E6-E8720687EF9B}"/>
              </a:ext>
            </a:extLst>
          </p:cNvPr>
          <p:cNvSpPr/>
          <p:nvPr/>
        </p:nvSpPr>
        <p:spPr bwMode="auto">
          <a:xfrm>
            <a:off x="1688123" y="888023"/>
            <a:ext cx="2778369" cy="265091"/>
          </a:xfrm>
          <a:prstGeom prst="rect">
            <a:avLst/>
          </a:prstGeom>
          <a:solidFill>
            <a:schemeClr val="bg1"/>
          </a:soli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err="1">
              <a:ln>
                <a:solidFill>
                  <a:schemeClr val="bg1"/>
                </a:solidFill>
              </a:ln>
              <a:solidFill>
                <a:srgbClr val="FFFFFF"/>
              </a:solidFill>
              <a:effectLst/>
              <a:latin typeface="Arial" charset="0"/>
              <a:ea typeface="ヒラギノ角ゴ Pro W3" pitchFamily="1" charset="-128"/>
            </a:endParaRPr>
          </a:p>
        </p:txBody>
      </p:sp>
    </p:spTree>
    <p:custDataLst>
      <p:custData r:id="rId1"/>
      <p:custData r:id="rId2"/>
    </p:custDataLst>
    <p:extLst>
      <p:ext uri="{BB962C8B-B14F-4D97-AF65-F5344CB8AC3E}">
        <p14:creationId xmlns:p14="http://schemas.microsoft.com/office/powerpoint/2010/main" val="1744916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027D-E348-7AD3-AF11-EBD6FC5C826A}"/>
              </a:ext>
            </a:extLst>
          </p:cNvPr>
          <p:cNvSpPr>
            <a:spLocks noGrp="1"/>
          </p:cNvSpPr>
          <p:nvPr>
            <p:ph type="title"/>
          </p:nvPr>
        </p:nvSpPr>
        <p:spPr/>
        <p:txBody>
          <a:bodyPr/>
          <a:lstStyle/>
          <a:p>
            <a:r>
              <a:rPr lang="en-US"/>
              <a:t>Inspired Careers: Principal Path</a:t>
            </a:r>
          </a:p>
        </p:txBody>
      </p:sp>
      <p:sp>
        <p:nvSpPr>
          <p:cNvPr id="3" name="Slide Number Placeholder 2">
            <a:extLst>
              <a:ext uri="{FF2B5EF4-FFF2-40B4-BE49-F238E27FC236}">
                <a16:creationId xmlns:a16="http://schemas.microsoft.com/office/drawing/2014/main" id="{BA73C463-D3CF-5A97-7078-DFC1EEC82907}"/>
              </a:ext>
            </a:extLst>
          </p:cNvPr>
          <p:cNvSpPr>
            <a:spLocks noGrp="1"/>
          </p:cNvSpPr>
          <p:nvPr>
            <p:ph type="sldNum" sz="quarter" idx="4"/>
          </p:nvPr>
        </p:nvSpPr>
        <p:spPr/>
        <p:txBody>
          <a:bodyPr/>
          <a:lstStyle/>
          <a:p>
            <a:fld id="{6DAB3F6F-6A30-410C-8DAB-3E7769D71CBC}" type="slidenum">
              <a:rPr lang="en-US" smtClean="0"/>
              <a:pPr/>
              <a:t>23</a:t>
            </a:fld>
            <a:endParaRPr lang="en-US"/>
          </a:p>
        </p:txBody>
      </p:sp>
      <p:pic>
        <p:nvPicPr>
          <p:cNvPr id="5" name="Picture 4">
            <a:extLst>
              <a:ext uri="{FF2B5EF4-FFF2-40B4-BE49-F238E27FC236}">
                <a16:creationId xmlns:a16="http://schemas.microsoft.com/office/drawing/2014/main" id="{68371464-B1C4-CAEE-6D73-2DEAB3012D0F}"/>
              </a:ext>
            </a:extLst>
          </p:cNvPr>
          <p:cNvPicPr>
            <a:picLocks noChangeAspect="1"/>
          </p:cNvPicPr>
          <p:nvPr/>
        </p:nvPicPr>
        <p:blipFill>
          <a:blip r:embed="rId4"/>
          <a:stretch>
            <a:fillRect/>
          </a:stretch>
        </p:blipFill>
        <p:spPr>
          <a:xfrm>
            <a:off x="325186" y="961853"/>
            <a:ext cx="8423031" cy="3138153"/>
          </a:xfrm>
          <a:prstGeom prst="rect">
            <a:avLst/>
          </a:prstGeom>
        </p:spPr>
      </p:pic>
    </p:spTree>
    <p:custDataLst>
      <p:custData r:id="rId1"/>
      <p:custData r:id="rId2"/>
    </p:custDataLst>
    <p:extLst>
      <p:ext uri="{BB962C8B-B14F-4D97-AF65-F5344CB8AC3E}">
        <p14:creationId xmlns:p14="http://schemas.microsoft.com/office/powerpoint/2010/main" val="2670709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CC916216-5866-1F2B-F1D6-5531604F12FC}"/>
              </a:ext>
            </a:extLst>
          </p:cNvPr>
          <p:cNvSpPr/>
          <p:nvPr/>
        </p:nvSpPr>
        <p:spPr bwMode="auto">
          <a:xfrm>
            <a:off x="53788" y="2320908"/>
            <a:ext cx="8845062" cy="934022"/>
          </a:xfrm>
          <a:prstGeom prst="homePlate">
            <a:avLst/>
          </a:prstGeom>
          <a:gradFill>
            <a:gsLst>
              <a:gs pos="14000">
                <a:schemeClr val="bg1"/>
              </a:gs>
              <a:gs pos="74000">
                <a:schemeClr val="accent2">
                  <a:lumMod val="75000"/>
                </a:schemeClr>
              </a:gs>
              <a:gs pos="83000">
                <a:schemeClr val="accent2">
                  <a:lumMod val="75000"/>
                </a:schemeClr>
              </a:gs>
              <a:gs pos="100000">
                <a:schemeClr val="accent2">
                  <a:lumMod val="50000"/>
                </a:schemeClr>
              </a:gs>
            </a:gsLst>
            <a:lin ang="0" scaled="0"/>
          </a:gradFill>
          <a:ln w="9525" cap="flat" cmpd="sng" algn="ctr">
            <a:noFill/>
            <a:prstDash val="solid"/>
            <a:round/>
            <a:headEnd type="none" w="med" len="med"/>
            <a:tailEnd type="none" w="med" len="med"/>
          </a:ln>
          <a:effectLst/>
        </p:spPr>
        <p:txBody>
          <a:bodyPr vert="horz" wrap="square" lIns="1280160" tIns="45720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chemeClr val="accent1"/>
                </a:solidFill>
                <a:effectLst/>
                <a:latin typeface="+mj-lt"/>
                <a:ea typeface="ヒラギノ角ゴ Pro W3" pitchFamily="1" charset="-128"/>
              </a:rPr>
              <a:t>INSPIRED CAREER JOURNEY</a:t>
            </a:r>
          </a:p>
        </p:txBody>
      </p:sp>
      <p:graphicFrame>
        <p:nvGraphicFramePr>
          <p:cNvPr id="6" name="Content Placeholder 5">
            <a:extLst>
              <a:ext uri="{FF2B5EF4-FFF2-40B4-BE49-F238E27FC236}">
                <a16:creationId xmlns:a16="http://schemas.microsoft.com/office/drawing/2014/main" id="{8B2BBF6A-0868-68B3-4291-9D82053CC41F}"/>
              </a:ext>
            </a:extLst>
          </p:cNvPr>
          <p:cNvGraphicFramePr>
            <a:graphicFrameLocks noGrp="1"/>
          </p:cNvGraphicFramePr>
          <p:nvPr>
            <p:ph idx="1"/>
            <p:extLst>
              <p:ext uri="{D42A27DB-BD31-4B8C-83A1-F6EECF244321}">
                <p14:modId xmlns:p14="http://schemas.microsoft.com/office/powerpoint/2010/main" val="2836739168"/>
              </p:ext>
            </p:extLst>
          </p:nvPr>
        </p:nvGraphicFramePr>
        <p:xfrm>
          <a:off x="510988" y="1351925"/>
          <a:ext cx="8441651" cy="17668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894EA181-C5EE-45D3-7827-1B7BD35EB237}"/>
              </a:ext>
            </a:extLst>
          </p:cNvPr>
          <p:cNvSpPr>
            <a:spLocks noGrp="1"/>
          </p:cNvSpPr>
          <p:nvPr>
            <p:ph type="title"/>
          </p:nvPr>
        </p:nvSpPr>
        <p:spPr/>
        <p:txBody>
          <a:bodyPr/>
          <a:lstStyle/>
          <a:p>
            <a:r>
              <a:rPr lang="en-US"/>
              <a:t>Individual Expectations</a:t>
            </a:r>
          </a:p>
        </p:txBody>
      </p:sp>
      <p:sp>
        <p:nvSpPr>
          <p:cNvPr id="5" name="Slide Number Placeholder 4">
            <a:extLst>
              <a:ext uri="{FF2B5EF4-FFF2-40B4-BE49-F238E27FC236}">
                <a16:creationId xmlns:a16="http://schemas.microsoft.com/office/drawing/2014/main" id="{15487AEE-E84F-4462-9F16-03A44FA2C1DA}"/>
              </a:ext>
            </a:extLst>
          </p:cNvPr>
          <p:cNvSpPr>
            <a:spLocks noGrp="1"/>
          </p:cNvSpPr>
          <p:nvPr>
            <p:ph type="sldNum" sz="quarter" idx="4"/>
          </p:nvPr>
        </p:nvSpPr>
        <p:spPr>
          <a:prstGeom prst="rect">
            <a:avLst/>
          </a:prstGeom>
        </p:spPr>
        <p:txBody>
          <a:bodyPr anchor="ctr" anchorCtr="0"/>
          <a:lstStyle>
            <a:defPPr>
              <a:defRPr lang="en-US"/>
            </a:defPPr>
            <a:lvl1pPr marL="0" algn="r" defTabSz="685800" rtl="0" eaLnBrk="1" latinLnBrk="0" hangingPunct="1">
              <a:defRPr sz="675" b="1"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8E24598-D429-A34B-B4A6-5808099B37D3}" type="slidenum">
              <a:rPr lang="en-US" b="0" smtClean="0">
                <a:solidFill>
                  <a:schemeClr val="accent1"/>
                </a:solidFill>
              </a:rPr>
              <a:pPr/>
              <a:t>24</a:t>
            </a:fld>
            <a:endParaRPr lang="en-US" b="0">
              <a:solidFill>
                <a:schemeClr val="accent1"/>
              </a:solidFill>
            </a:endParaRPr>
          </a:p>
        </p:txBody>
      </p:sp>
      <p:pic>
        <p:nvPicPr>
          <p:cNvPr id="11" name="Picture 10" descr="A blue bicycle with brown wheels&#10;&#10;Description automatically generated">
            <a:extLst>
              <a:ext uri="{FF2B5EF4-FFF2-40B4-BE49-F238E27FC236}">
                <a16:creationId xmlns:a16="http://schemas.microsoft.com/office/drawing/2014/main" id="{CFFD2F68-B38C-73D2-FB9F-3F02A100D924}"/>
              </a:ext>
            </a:extLst>
          </p:cNvPr>
          <p:cNvPicPr>
            <a:picLocks noChangeAspect="1"/>
          </p:cNvPicPr>
          <p:nvPr/>
        </p:nvPicPr>
        <p:blipFill>
          <a:blip r:embed="rId9">
            <a:extLst>
              <a:ext uri="{28A0092B-C50C-407E-A947-70E740481C1C}">
                <a14:useLocalDpi xmlns:a14="http://schemas.microsoft.com/office/drawing/2010/main" val="0"/>
              </a:ext>
            </a:extLst>
          </a:blip>
          <a:srcRect l="46899"/>
          <a:stretch/>
        </p:blipFill>
        <p:spPr>
          <a:xfrm>
            <a:off x="-1" y="1477806"/>
            <a:ext cx="1173639" cy="2210204"/>
          </a:xfrm>
          <a:prstGeom prst="rect">
            <a:avLst/>
          </a:prstGeom>
        </p:spPr>
      </p:pic>
    </p:spTree>
    <p:custDataLst>
      <p:custData r:id="rId1"/>
      <p:custData r:id="rId2"/>
    </p:custDataLst>
    <p:extLst>
      <p:ext uri="{BB962C8B-B14F-4D97-AF65-F5344CB8AC3E}">
        <p14:creationId xmlns:p14="http://schemas.microsoft.com/office/powerpoint/2010/main" val="1444650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144DB9-F8D0-4920-B0F9-39F0470F7D2E}"/>
              </a:ext>
            </a:extLst>
          </p:cNvPr>
          <p:cNvSpPr>
            <a:spLocks noGrp="1"/>
          </p:cNvSpPr>
          <p:nvPr>
            <p:ph idx="1"/>
          </p:nvPr>
        </p:nvSpPr>
        <p:spPr>
          <a:xfrm>
            <a:off x="540629" y="3330344"/>
            <a:ext cx="4562313" cy="1255093"/>
          </a:xfrm>
        </p:spPr>
        <p:txBody>
          <a:bodyPr/>
          <a:lstStyle/>
          <a:p>
            <a:pPr marL="0" indent="0">
              <a:buNone/>
            </a:pPr>
            <a:r>
              <a:rPr lang="en-US" sz="1600" dirty="0"/>
              <a:t>83% of family members say CLA is a great place to work, compared to 57% of employees at a typical U.S.-based company.*</a:t>
            </a:r>
          </a:p>
          <a:p>
            <a:pPr marL="0" indent="0">
              <a:spcBef>
                <a:spcPts val="0"/>
              </a:spcBef>
              <a:buNone/>
            </a:pPr>
            <a:endParaRPr lang="en-US" sz="1050" i="1" dirty="0"/>
          </a:p>
          <a:p>
            <a:pPr marL="0" indent="0">
              <a:spcBef>
                <a:spcPts val="1200"/>
              </a:spcBef>
              <a:buNone/>
            </a:pPr>
            <a:r>
              <a:rPr lang="en-US" sz="1050" i="1" dirty="0"/>
              <a:t>*Source: Great Place to Work®</a:t>
            </a:r>
          </a:p>
        </p:txBody>
      </p:sp>
      <p:sp>
        <p:nvSpPr>
          <p:cNvPr id="3" name="Title 2">
            <a:extLst>
              <a:ext uri="{FF2B5EF4-FFF2-40B4-BE49-F238E27FC236}">
                <a16:creationId xmlns:a16="http://schemas.microsoft.com/office/drawing/2014/main" id="{DB8B4BFF-1CE9-44E6-8DDE-8426B6040A21}"/>
              </a:ext>
            </a:extLst>
          </p:cNvPr>
          <p:cNvSpPr>
            <a:spLocks noGrp="1"/>
          </p:cNvSpPr>
          <p:nvPr>
            <p:ph type="title"/>
          </p:nvPr>
        </p:nvSpPr>
        <p:spPr>
          <a:xfrm>
            <a:off x="457200" y="558063"/>
            <a:ext cx="4154085" cy="685800"/>
          </a:xfrm>
        </p:spPr>
        <p:txBody>
          <a:bodyPr/>
          <a:lstStyle/>
          <a:p>
            <a:r>
              <a:rPr lang="en-US" dirty="0"/>
              <a:t>CLA is Certified as a Great Place to Work </a:t>
            </a:r>
          </a:p>
        </p:txBody>
      </p:sp>
      <p:sp>
        <p:nvSpPr>
          <p:cNvPr id="5" name="Text Placeholder 4">
            <a:extLst>
              <a:ext uri="{FF2B5EF4-FFF2-40B4-BE49-F238E27FC236}">
                <a16:creationId xmlns:a16="http://schemas.microsoft.com/office/drawing/2014/main" id="{C04812B5-5B38-4427-9B10-7292E525B769}"/>
              </a:ext>
            </a:extLst>
          </p:cNvPr>
          <p:cNvSpPr>
            <a:spLocks noGrp="1"/>
          </p:cNvSpPr>
          <p:nvPr>
            <p:ph type="body" sz="quarter" idx="11"/>
          </p:nvPr>
        </p:nvSpPr>
        <p:spPr/>
        <p:txBody>
          <a:bodyPr/>
          <a:lstStyle/>
          <a:p>
            <a:r>
              <a:rPr lang="en-US" dirty="0"/>
              <a:t>CELEBRATE</a:t>
            </a:r>
          </a:p>
        </p:txBody>
      </p:sp>
      <p:sp>
        <p:nvSpPr>
          <p:cNvPr id="2" name="Slide Number Placeholder 1">
            <a:extLst>
              <a:ext uri="{FF2B5EF4-FFF2-40B4-BE49-F238E27FC236}">
                <a16:creationId xmlns:a16="http://schemas.microsoft.com/office/drawing/2014/main" id="{37720D1A-4A3D-4AC8-9A69-E72F33942C6A}"/>
              </a:ext>
            </a:extLst>
          </p:cNvPr>
          <p:cNvSpPr>
            <a:spLocks noGrp="1"/>
          </p:cNvSpPr>
          <p:nvPr>
            <p:ph type="sldNum" sz="quarter" idx="4"/>
          </p:nvPr>
        </p:nvSpPr>
        <p:spPr/>
        <p:txBody>
          <a:bodyPr/>
          <a:lstStyle/>
          <a:p>
            <a:fld id="{F8E24598-D429-A34B-B4A6-5808099B37D3}" type="slidenum">
              <a:rPr lang="en-US"/>
              <a:pPr/>
              <a:t>25</a:t>
            </a:fld>
            <a:endParaRPr lang="en-US"/>
          </a:p>
        </p:txBody>
      </p:sp>
      <p:pic>
        <p:nvPicPr>
          <p:cNvPr id="9" name="Picture 8">
            <a:extLst>
              <a:ext uri="{FF2B5EF4-FFF2-40B4-BE49-F238E27FC236}">
                <a16:creationId xmlns:a16="http://schemas.microsoft.com/office/drawing/2014/main" id="{F8E12EDE-C661-43D6-9E65-B05CDEFF2FB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44464" y="558063"/>
            <a:ext cx="2271487" cy="3213055"/>
          </a:xfrm>
          <a:prstGeom prst="rect">
            <a:avLst/>
          </a:prstGeom>
        </p:spPr>
      </p:pic>
      <p:graphicFrame>
        <p:nvGraphicFramePr>
          <p:cNvPr id="15" name="Chart 14">
            <a:extLst>
              <a:ext uri="{FF2B5EF4-FFF2-40B4-BE49-F238E27FC236}">
                <a16:creationId xmlns:a16="http://schemas.microsoft.com/office/drawing/2014/main" id="{E19C16F1-BE3B-48F8-99AB-B78E738F2B12}"/>
              </a:ext>
            </a:extLst>
          </p:cNvPr>
          <p:cNvGraphicFramePr/>
          <p:nvPr/>
        </p:nvGraphicFramePr>
        <p:xfrm>
          <a:off x="457200" y="1409535"/>
          <a:ext cx="4065639" cy="1755136"/>
        </p:xfrm>
        <a:graphic>
          <a:graphicData uri="http://schemas.openxmlformats.org/drawingml/2006/chart">
            <c:chart xmlns:c="http://schemas.openxmlformats.org/drawingml/2006/chart" xmlns:r="http://schemas.openxmlformats.org/officeDocument/2006/relationships" r:id="rId6"/>
          </a:graphicData>
        </a:graphic>
      </p:graphicFrame>
      <p:cxnSp>
        <p:nvCxnSpPr>
          <p:cNvPr id="18" name="Straight Connector 17">
            <a:extLst>
              <a:ext uri="{FF2B5EF4-FFF2-40B4-BE49-F238E27FC236}">
                <a16:creationId xmlns:a16="http://schemas.microsoft.com/office/drawing/2014/main" id="{DE3DA423-E3BC-4A6F-B473-0DC82E452B71}"/>
              </a:ext>
            </a:extLst>
          </p:cNvPr>
          <p:cNvCxnSpPr/>
          <p:nvPr/>
        </p:nvCxnSpPr>
        <p:spPr bwMode="auto">
          <a:xfrm>
            <a:off x="2772375" y="1550150"/>
            <a:ext cx="0" cy="1571321"/>
          </a:xfrm>
          <a:prstGeom prst="line">
            <a:avLst/>
          </a:prstGeom>
          <a:ln w="28575">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id="{251AE671-EF68-4473-8F91-0774628E304F}"/>
              </a:ext>
            </a:extLst>
          </p:cNvPr>
          <p:cNvSpPr txBox="1"/>
          <p:nvPr/>
        </p:nvSpPr>
        <p:spPr>
          <a:xfrm>
            <a:off x="3050259" y="1719043"/>
            <a:ext cx="583814" cy="369332"/>
          </a:xfrm>
          <a:prstGeom prst="rect">
            <a:avLst/>
          </a:prstGeom>
          <a:noFill/>
        </p:spPr>
        <p:txBody>
          <a:bodyPr wrap="none" rtlCol="0">
            <a:spAutoFit/>
          </a:bodyPr>
          <a:lstStyle/>
          <a:p>
            <a:r>
              <a:rPr lang="en-US" dirty="0">
                <a:solidFill>
                  <a:schemeClr val="bg1"/>
                </a:solidFill>
              </a:rPr>
              <a:t>83%</a:t>
            </a:r>
          </a:p>
        </p:txBody>
      </p:sp>
      <p:sp>
        <p:nvSpPr>
          <p:cNvPr id="20" name="TextBox 19">
            <a:extLst>
              <a:ext uri="{FF2B5EF4-FFF2-40B4-BE49-F238E27FC236}">
                <a16:creationId xmlns:a16="http://schemas.microsoft.com/office/drawing/2014/main" id="{33CC3831-075A-4614-A586-27CA33A1A934}"/>
              </a:ext>
            </a:extLst>
          </p:cNvPr>
          <p:cNvSpPr txBox="1"/>
          <p:nvPr/>
        </p:nvSpPr>
        <p:spPr>
          <a:xfrm>
            <a:off x="3024969" y="2491205"/>
            <a:ext cx="583814" cy="369332"/>
          </a:xfrm>
          <a:prstGeom prst="rect">
            <a:avLst/>
          </a:prstGeom>
          <a:noFill/>
        </p:spPr>
        <p:txBody>
          <a:bodyPr wrap="none" rtlCol="0">
            <a:spAutoFit/>
          </a:bodyPr>
          <a:lstStyle/>
          <a:p>
            <a:r>
              <a:rPr lang="en-US" dirty="0">
                <a:solidFill>
                  <a:schemeClr val="accent1"/>
                </a:solidFill>
              </a:rPr>
              <a:t>57%</a:t>
            </a:r>
          </a:p>
        </p:txBody>
      </p:sp>
      <p:pic>
        <p:nvPicPr>
          <p:cNvPr id="7" name="Picture 6" descr="A red and blue sign with white text&#10;&#10;Description automatically generated">
            <a:extLst>
              <a:ext uri="{FF2B5EF4-FFF2-40B4-BE49-F238E27FC236}">
                <a16:creationId xmlns:a16="http://schemas.microsoft.com/office/drawing/2014/main" id="{C4675A14-C0E5-5701-05AD-AE4CD98BAD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8301" y="558063"/>
            <a:ext cx="1883812" cy="3209544"/>
          </a:xfrm>
          <a:prstGeom prst="rect">
            <a:avLst/>
          </a:prstGeom>
        </p:spPr>
      </p:pic>
    </p:spTree>
    <p:custDataLst>
      <p:custData r:id="rId1"/>
      <p:custData r:id="rId2"/>
    </p:custDataLst>
    <p:extLst>
      <p:ext uri="{BB962C8B-B14F-4D97-AF65-F5344CB8AC3E}">
        <p14:creationId xmlns:p14="http://schemas.microsoft.com/office/powerpoint/2010/main" val="2097445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951AA4-0627-29DA-4BA2-88CE3F164CC0}"/>
              </a:ext>
            </a:extLst>
          </p:cNvPr>
          <p:cNvSpPr>
            <a:spLocks noGrp="1"/>
          </p:cNvSpPr>
          <p:nvPr>
            <p:ph type="sldNum" sz="quarter" idx="4"/>
          </p:nvPr>
        </p:nvSpPr>
        <p:spPr/>
        <p:txBody>
          <a:bodyPr/>
          <a:lstStyle/>
          <a:p>
            <a:fld id="{6DAB3F6F-6A30-410C-8DAB-3E7769D71CBC}" type="slidenum">
              <a:rPr lang="en-US" smtClean="0"/>
              <a:pPr/>
              <a:t>26</a:t>
            </a:fld>
            <a:endParaRPr lang="en-US" dirty="0"/>
          </a:p>
        </p:txBody>
      </p:sp>
    </p:spTree>
    <p:custDataLst>
      <p:custData r:id="rId1"/>
      <p:custData r:id="rId2"/>
    </p:custDataLst>
    <p:extLst>
      <p:ext uri="{BB962C8B-B14F-4D97-AF65-F5344CB8AC3E}">
        <p14:creationId xmlns:p14="http://schemas.microsoft.com/office/powerpoint/2010/main" val="1283770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1833DF-6F6A-C04B-94CE-B7193F3C8DBB}"/>
              </a:ext>
            </a:extLst>
          </p:cNvPr>
          <p:cNvPicPr>
            <a:picLocks noChangeAspect="1"/>
          </p:cNvPicPr>
          <p:nvPr/>
        </p:nvPicPr>
        <p:blipFill>
          <a:blip r:embed="rId4"/>
          <a:srcRect/>
          <a:stretch/>
        </p:blipFill>
        <p:spPr>
          <a:xfrm>
            <a:off x="1777" y="1"/>
            <a:ext cx="9140447" cy="5143499"/>
          </a:xfrm>
          <a:prstGeom prst="rect">
            <a:avLst/>
          </a:prstGeom>
        </p:spPr>
      </p:pic>
      <p:sp>
        <p:nvSpPr>
          <p:cNvPr id="5" name="Slide Number Placeholder 5">
            <a:extLst>
              <a:ext uri="{FF2B5EF4-FFF2-40B4-BE49-F238E27FC236}">
                <a16:creationId xmlns:a16="http://schemas.microsoft.com/office/drawing/2014/main" id="{86951C15-A6BB-3C4C-B2C3-18CC8903ADE8}"/>
              </a:ext>
            </a:extLst>
          </p:cNvPr>
          <p:cNvSpPr txBox="1">
            <a:spLocks/>
          </p:cNvSpPr>
          <p:nvPr/>
        </p:nvSpPr>
        <p:spPr>
          <a:xfrm>
            <a:off x="8707632" y="4730585"/>
            <a:ext cx="293866" cy="257175"/>
          </a:xfrm>
          <a:prstGeom prst="rect">
            <a:avLst/>
          </a:prstGeom>
        </p:spPr>
        <p:txBody>
          <a:bodyPr anchor="ctr" anchorCtr="0"/>
          <a:lstStyle>
            <a:defPPr>
              <a:defRPr lang="en-US"/>
            </a:defPPr>
            <a:lvl1pPr marL="0" algn="r" defTabSz="914400" rtl="0" eaLnBrk="1" latinLnBrk="0" hangingPunct="1">
              <a:defRPr sz="900" b="1" kern="1200">
                <a:solidFill>
                  <a:srgbClr val="344562">
                    <a:alpha val="50000"/>
                  </a:srgb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sz="675" b="0">
                <a:solidFill>
                  <a:schemeClr val="tx1">
                    <a:alpha val="50000"/>
                  </a:schemeClr>
                </a:solidFill>
              </a:rPr>
              <a:pPr/>
              <a:t>3</a:t>
            </a:fld>
            <a:endParaRPr lang="en-US" sz="675" b="0">
              <a:solidFill>
                <a:schemeClr val="tx1">
                  <a:alpha val="50000"/>
                </a:schemeClr>
              </a:solidFill>
            </a:endParaRPr>
          </a:p>
        </p:txBody>
      </p:sp>
    </p:spTree>
    <p:custDataLst>
      <p:custData r:id="rId1"/>
      <p:custData r:id="rId2"/>
    </p:custDataLst>
    <p:extLst>
      <p:ext uri="{BB962C8B-B14F-4D97-AF65-F5344CB8AC3E}">
        <p14:creationId xmlns:p14="http://schemas.microsoft.com/office/powerpoint/2010/main" val="1067328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DE1161-7F04-3B2A-B899-713C1C3AFC6D}"/>
              </a:ext>
            </a:extLst>
          </p:cNvPr>
          <p:cNvSpPr>
            <a:spLocks noGrp="1"/>
          </p:cNvSpPr>
          <p:nvPr>
            <p:ph type="title"/>
          </p:nvPr>
        </p:nvSpPr>
        <p:spPr/>
        <p:txBody>
          <a:bodyPr/>
          <a:lstStyle/>
          <a:p>
            <a:r>
              <a:rPr lang="en-US"/>
              <a:t>CLA Accelerants</a:t>
            </a:r>
          </a:p>
        </p:txBody>
      </p:sp>
      <p:sp>
        <p:nvSpPr>
          <p:cNvPr id="4" name="Slide Number Placeholder 3">
            <a:extLst>
              <a:ext uri="{FF2B5EF4-FFF2-40B4-BE49-F238E27FC236}">
                <a16:creationId xmlns:a16="http://schemas.microsoft.com/office/drawing/2014/main" id="{CB622C91-9B71-A3AA-3D9E-F50999FC1296}"/>
              </a:ext>
            </a:extLst>
          </p:cNvPr>
          <p:cNvSpPr>
            <a:spLocks noGrp="1"/>
          </p:cNvSpPr>
          <p:nvPr>
            <p:ph type="sldNum" sz="quarter" idx="4"/>
          </p:nvPr>
        </p:nvSpPr>
        <p:spPr/>
        <p:txBody>
          <a:bodyPr/>
          <a:lstStyle/>
          <a:p>
            <a:fld id="{6DAB3F6F-6A30-410C-8DAB-3E7769D71CBC}" type="slidenum">
              <a:rPr lang="en-US"/>
              <a:pPr/>
              <a:t>4</a:t>
            </a:fld>
            <a:endParaRPr lang="en-US"/>
          </a:p>
        </p:txBody>
      </p:sp>
      <p:pic>
        <p:nvPicPr>
          <p:cNvPr id="7" name="Picture 6" descr="A white circle with text in center&#10;&#10;Description automatically generated">
            <a:extLst>
              <a:ext uri="{FF2B5EF4-FFF2-40B4-BE49-F238E27FC236}">
                <a16:creationId xmlns:a16="http://schemas.microsoft.com/office/drawing/2014/main" id="{632A327F-89C0-DB22-6B65-BDD57F5B3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277" y="943977"/>
            <a:ext cx="8175445" cy="3255546"/>
          </a:xfrm>
          <a:prstGeom prst="rect">
            <a:avLst/>
          </a:prstGeom>
        </p:spPr>
      </p:pic>
    </p:spTree>
    <p:custDataLst>
      <p:custData r:id="rId1"/>
      <p:custData r:id="rId2"/>
    </p:custDataLst>
    <p:extLst>
      <p:ext uri="{BB962C8B-B14F-4D97-AF65-F5344CB8AC3E}">
        <p14:creationId xmlns:p14="http://schemas.microsoft.com/office/powerpoint/2010/main" val="387204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AE33E-5FCC-ECAF-54F9-EF433AFFCDA9}"/>
            </a:ext>
          </a:extLst>
        </p:cNvPr>
        <p:cNvGrpSpPr/>
        <p:nvPr/>
      </p:nvGrpSpPr>
      <p:grpSpPr>
        <a:xfrm>
          <a:off x="0" y="0"/>
          <a:ext cx="0" cy="0"/>
          <a:chOff x="0" y="0"/>
          <a:chExt cx="0" cy="0"/>
        </a:xfrm>
      </p:grpSpPr>
      <p:sp>
        <p:nvSpPr>
          <p:cNvPr id="9" name="Straight Connector 8">
            <a:extLst>
              <a:ext uri="{FF2B5EF4-FFF2-40B4-BE49-F238E27FC236}">
                <a16:creationId xmlns:a16="http://schemas.microsoft.com/office/drawing/2014/main" id="{D9A3EB7C-533D-83FC-0365-2C46D08F8E10}"/>
              </a:ext>
            </a:extLst>
          </p:cNvPr>
          <p:cNvSpPr/>
          <p:nvPr/>
        </p:nvSpPr>
        <p:spPr>
          <a:xfrm>
            <a:off x="736896" y="1693838"/>
            <a:ext cx="7560644" cy="0"/>
          </a:xfrm>
          <a:prstGeom prst="lin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217A7A56-0AD9-1C7C-B602-A4A1DE6C57C3}"/>
              </a:ext>
            </a:extLst>
          </p:cNvPr>
          <p:cNvSpPr/>
          <p:nvPr/>
        </p:nvSpPr>
        <p:spPr>
          <a:xfrm>
            <a:off x="736896" y="1701818"/>
            <a:ext cx="7560644" cy="990746"/>
          </a:xfrm>
          <a:custGeom>
            <a:avLst/>
            <a:gdLst>
              <a:gd name="connsiteX0" fmla="*/ 0 w 7560644"/>
              <a:gd name="connsiteY0" fmla="*/ 0 h 797743"/>
              <a:gd name="connsiteX1" fmla="*/ 7560644 w 7560644"/>
              <a:gd name="connsiteY1" fmla="*/ 0 h 797743"/>
              <a:gd name="connsiteX2" fmla="*/ 7560644 w 7560644"/>
              <a:gd name="connsiteY2" fmla="*/ 797743 h 797743"/>
              <a:gd name="connsiteX3" fmla="*/ 0 w 7560644"/>
              <a:gd name="connsiteY3" fmla="*/ 797743 h 797743"/>
              <a:gd name="connsiteX4" fmla="*/ 0 w 7560644"/>
              <a:gd name="connsiteY4" fmla="*/ 0 h 797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0644" h="797743">
                <a:moveTo>
                  <a:pt x="0" y="0"/>
                </a:moveTo>
                <a:lnTo>
                  <a:pt x="7560644" y="0"/>
                </a:lnTo>
                <a:lnTo>
                  <a:pt x="7560644" y="797743"/>
                </a:lnTo>
                <a:lnTo>
                  <a:pt x="0" y="797743"/>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2880" tIns="182880" rIns="182880" bIns="182880" numCol="1" spcCol="1270" anchor="t" anchorCtr="0">
            <a:noAutofit/>
          </a:bodyPr>
          <a:lstStyle/>
          <a:p>
            <a:pPr marL="0" lvl="0" indent="0" algn="ctr" defTabSz="2133600">
              <a:lnSpc>
                <a:spcPct val="90000"/>
              </a:lnSpc>
              <a:spcBef>
                <a:spcPct val="0"/>
              </a:spcBef>
              <a:spcAft>
                <a:spcPts val="4500"/>
              </a:spcAft>
              <a:buNone/>
            </a:pPr>
            <a:r>
              <a:rPr lang="en-US" sz="4800" kern="1200">
                <a:solidFill>
                  <a:schemeClr val="bg1"/>
                </a:solidFill>
              </a:rPr>
              <a:t>Why CLA?</a:t>
            </a:r>
          </a:p>
        </p:txBody>
      </p:sp>
      <p:sp>
        <p:nvSpPr>
          <p:cNvPr id="11" name="Straight Connector 10">
            <a:extLst>
              <a:ext uri="{FF2B5EF4-FFF2-40B4-BE49-F238E27FC236}">
                <a16:creationId xmlns:a16="http://schemas.microsoft.com/office/drawing/2014/main" id="{D1197DAB-CCDB-ACAB-7070-CDC314575BCD}"/>
              </a:ext>
            </a:extLst>
          </p:cNvPr>
          <p:cNvSpPr/>
          <p:nvPr/>
        </p:nvSpPr>
        <p:spPr>
          <a:xfrm>
            <a:off x="736896" y="2698916"/>
            <a:ext cx="7560644" cy="0"/>
          </a:xfrm>
          <a:prstGeom prst="lin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custDataLst>
      <p:custData r:id="rId1"/>
      <p:custData r:id="rId2"/>
    </p:custDataLst>
    <p:extLst>
      <p:ext uri="{BB962C8B-B14F-4D97-AF65-F5344CB8AC3E}">
        <p14:creationId xmlns:p14="http://schemas.microsoft.com/office/powerpoint/2010/main" val="2603455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
            <a:extLst>
              <a:ext uri="{FF2B5EF4-FFF2-40B4-BE49-F238E27FC236}">
                <a16:creationId xmlns:a16="http://schemas.microsoft.com/office/drawing/2014/main" id="{2DB61A07-45D9-532E-8905-5BE3D55994B9}"/>
              </a:ext>
            </a:extLst>
          </p:cNvPr>
          <p:cNvSpPr/>
          <p:nvPr/>
        </p:nvSpPr>
        <p:spPr bwMode="auto">
          <a:xfrm rot="6096571">
            <a:off x="3242899" y="1618539"/>
            <a:ext cx="424963" cy="417535"/>
          </a:xfrm>
          <a:custGeom>
            <a:avLst/>
            <a:gdLst>
              <a:gd name="connsiteX0" fmla="*/ 0 w 424963"/>
              <a:gd name="connsiteY0" fmla="*/ 362282 h 362282"/>
              <a:gd name="connsiteX1" fmla="*/ 212482 w 424963"/>
              <a:gd name="connsiteY1" fmla="*/ 0 h 362282"/>
              <a:gd name="connsiteX2" fmla="*/ 424963 w 424963"/>
              <a:gd name="connsiteY2" fmla="*/ 362282 h 362282"/>
              <a:gd name="connsiteX3" fmla="*/ 0 w 424963"/>
              <a:gd name="connsiteY3" fmla="*/ 362282 h 362282"/>
              <a:gd name="connsiteX0" fmla="*/ 0 w 424963"/>
              <a:gd name="connsiteY0" fmla="*/ 466958 h 466958"/>
              <a:gd name="connsiteX1" fmla="*/ 337324 w 424963"/>
              <a:gd name="connsiteY1" fmla="*/ 0 h 466958"/>
              <a:gd name="connsiteX2" fmla="*/ 424963 w 424963"/>
              <a:gd name="connsiteY2" fmla="*/ 466958 h 466958"/>
              <a:gd name="connsiteX3" fmla="*/ 0 w 424963"/>
              <a:gd name="connsiteY3" fmla="*/ 466958 h 466958"/>
              <a:gd name="connsiteX0" fmla="*/ 0 w 424963"/>
              <a:gd name="connsiteY0" fmla="*/ 417535 h 417535"/>
              <a:gd name="connsiteX1" fmla="*/ 256921 w 424963"/>
              <a:gd name="connsiteY1" fmla="*/ 0 h 417535"/>
              <a:gd name="connsiteX2" fmla="*/ 424963 w 424963"/>
              <a:gd name="connsiteY2" fmla="*/ 417535 h 417535"/>
              <a:gd name="connsiteX3" fmla="*/ 0 w 424963"/>
              <a:gd name="connsiteY3" fmla="*/ 417535 h 417535"/>
            </a:gdLst>
            <a:ahLst/>
            <a:cxnLst>
              <a:cxn ang="0">
                <a:pos x="connsiteX0" y="connsiteY0"/>
              </a:cxn>
              <a:cxn ang="0">
                <a:pos x="connsiteX1" y="connsiteY1"/>
              </a:cxn>
              <a:cxn ang="0">
                <a:pos x="connsiteX2" y="connsiteY2"/>
              </a:cxn>
              <a:cxn ang="0">
                <a:pos x="connsiteX3" y="connsiteY3"/>
              </a:cxn>
            </a:cxnLst>
            <a:rect l="l" t="t" r="r" b="b"/>
            <a:pathLst>
              <a:path w="424963" h="417535">
                <a:moveTo>
                  <a:pt x="0" y="417535"/>
                </a:moveTo>
                <a:lnTo>
                  <a:pt x="256921" y="0"/>
                </a:lnTo>
                <a:lnTo>
                  <a:pt x="424963" y="417535"/>
                </a:lnTo>
                <a:lnTo>
                  <a:pt x="0" y="417535"/>
                </a:lnTo>
                <a:close/>
              </a:path>
            </a:pathLst>
          </a:custGeom>
          <a:gradFill>
            <a:gsLst>
              <a:gs pos="54000">
                <a:schemeClr val="accent2">
                  <a:lumMod val="60000"/>
                  <a:lumOff val="40000"/>
                </a:schemeClr>
              </a:gs>
              <a:gs pos="1000">
                <a:schemeClr val="accent2">
                  <a:lumMod val="20000"/>
                  <a:lumOff val="80000"/>
                </a:schemeClr>
              </a:gs>
            </a:gsLst>
            <a:lin ang="5400000" scaled="1"/>
          </a:gra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err="1">
              <a:ln>
                <a:noFill/>
              </a:ln>
              <a:solidFill>
                <a:schemeClr val="accent1"/>
              </a:solidFill>
              <a:effectLst/>
              <a:latin typeface="Arial" charset="0"/>
              <a:ea typeface="ヒラギノ角ゴ Pro W3" pitchFamily="1" charset="-128"/>
            </a:endParaRPr>
          </a:p>
        </p:txBody>
      </p:sp>
      <p:sp>
        <p:nvSpPr>
          <p:cNvPr id="17" name="Isosceles Triangle 1">
            <a:extLst>
              <a:ext uri="{FF2B5EF4-FFF2-40B4-BE49-F238E27FC236}">
                <a16:creationId xmlns:a16="http://schemas.microsoft.com/office/drawing/2014/main" id="{3D784198-573E-6BC4-E12B-66A39FBA3B38}"/>
              </a:ext>
            </a:extLst>
          </p:cNvPr>
          <p:cNvSpPr/>
          <p:nvPr/>
        </p:nvSpPr>
        <p:spPr bwMode="auto">
          <a:xfrm rot="4739924">
            <a:off x="3128936" y="2608000"/>
            <a:ext cx="424963" cy="417535"/>
          </a:xfrm>
          <a:custGeom>
            <a:avLst/>
            <a:gdLst>
              <a:gd name="connsiteX0" fmla="*/ 0 w 424963"/>
              <a:gd name="connsiteY0" fmla="*/ 362282 h 362282"/>
              <a:gd name="connsiteX1" fmla="*/ 212482 w 424963"/>
              <a:gd name="connsiteY1" fmla="*/ 0 h 362282"/>
              <a:gd name="connsiteX2" fmla="*/ 424963 w 424963"/>
              <a:gd name="connsiteY2" fmla="*/ 362282 h 362282"/>
              <a:gd name="connsiteX3" fmla="*/ 0 w 424963"/>
              <a:gd name="connsiteY3" fmla="*/ 362282 h 362282"/>
              <a:gd name="connsiteX0" fmla="*/ 0 w 424963"/>
              <a:gd name="connsiteY0" fmla="*/ 466958 h 466958"/>
              <a:gd name="connsiteX1" fmla="*/ 337324 w 424963"/>
              <a:gd name="connsiteY1" fmla="*/ 0 h 466958"/>
              <a:gd name="connsiteX2" fmla="*/ 424963 w 424963"/>
              <a:gd name="connsiteY2" fmla="*/ 466958 h 466958"/>
              <a:gd name="connsiteX3" fmla="*/ 0 w 424963"/>
              <a:gd name="connsiteY3" fmla="*/ 466958 h 466958"/>
              <a:gd name="connsiteX0" fmla="*/ 0 w 424963"/>
              <a:gd name="connsiteY0" fmla="*/ 417535 h 417535"/>
              <a:gd name="connsiteX1" fmla="*/ 256921 w 424963"/>
              <a:gd name="connsiteY1" fmla="*/ 0 h 417535"/>
              <a:gd name="connsiteX2" fmla="*/ 424963 w 424963"/>
              <a:gd name="connsiteY2" fmla="*/ 417535 h 417535"/>
              <a:gd name="connsiteX3" fmla="*/ 0 w 424963"/>
              <a:gd name="connsiteY3" fmla="*/ 417535 h 417535"/>
            </a:gdLst>
            <a:ahLst/>
            <a:cxnLst>
              <a:cxn ang="0">
                <a:pos x="connsiteX0" y="connsiteY0"/>
              </a:cxn>
              <a:cxn ang="0">
                <a:pos x="connsiteX1" y="connsiteY1"/>
              </a:cxn>
              <a:cxn ang="0">
                <a:pos x="connsiteX2" y="connsiteY2"/>
              </a:cxn>
              <a:cxn ang="0">
                <a:pos x="connsiteX3" y="connsiteY3"/>
              </a:cxn>
            </a:cxnLst>
            <a:rect l="l" t="t" r="r" b="b"/>
            <a:pathLst>
              <a:path w="424963" h="417535">
                <a:moveTo>
                  <a:pt x="0" y="417535"/>
                </a:moveTo>
                <a:lnTo>
                  <a:pt x="256921" y="0"/>
                </a:lnTo>
                <a:lnTo>
                  <a:pt x="424963" y="417535"/>
                </a:lnTo>
                <a:lnTo>
                  <a:pt x="0" y="417535"/>
                </a:lnTo>
                <a:close/>
              </a:path>
            </a:pathLst>
          </a:custGeom>
          <a:gradFill>
            <a:gsLst>
              <a:gs pos="54000">
                <a:schemeClr val="accent2">
                  <a:lumMod val="60000"/>
                  <a:lumOff val="40000"/>
                </a:schemeClr>
              </a:gs>
              <a:gs pos="1000">
                <a:schemeClr val="accent2">
                  <a:lumMod val="20000"/>
                  <a:lumOff val="80000"/>
                </a:schemeClr>
              </a:gs>
            </a:gsLst>
            <a:lin ang="5400000" scaled="1"/>
          </a:gra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err="1">
              <a:ln>
                <a:noFill/>
              </a:ln>
              <a:solidFill>
                <a:schemeClr val="accent1"/>
              </a:solidFill>
              <a:effectLst/>
              <a:latin typeface="Arial" charset="0"/>
              <a:ea typeface="ヒラギノ角ゴ Pro W3" pitchFamily="1" charset="-128"/>
            </a:endParaRPr>
          </a:p>
        </p:txBody>
      </p:sp>
      <p:sp>
        <p:nvSpPr>
          <p:cNvPr id="14" name="Isosceles Triangle 1">
            <a:extLst>
              <a:ext uri="{FF2B5EF4-FFF2-40B4-BE49-F238E27FC236}">
                <a16:creationId xmlns:a16="http://schemas.microsoft.com/office/drawing/2014/main" id="{EB41186F-D917-FD99-82EF-EBF47A8C285E}"/>
              </a:ext>
            </a:extLst>
          </p:cNvPr>
          <p:cNvSpPr/>
          <p:nvPr/>
        </p:nvSpPr>
        <p:spPr bwMode="auto">
          <a:xfrm rot="13373783" flipV="1">
            <a:off x="3662199" y="3241015"/>
            <a:ext cx="424963" cy="417535"/>
          </a:xfrm>
          <a:custGeom>
            <a:avLst/>
            <a:gdLst>
              <a:gd name="connsiteX0" fmla="*/ 0 w 424963"/>
              <a:gd name="connsiteY0" fmla="*/ 362282 h 362282"/>
              <a:gd name="connsiteX1" fmla="*/ 212482 w 424963"/>
              <a:gd name="connsiteY1" fmla="*/ 0 h 362282"/>
              <a:gd name="connsiteX2" fmla="*/ 424963 w 424963"/>
              <a:gd name="connsiteY2" fmla="*/ 362282 h 362282"/>
              <a:gd name="connsiteX3" fmla="*/ 0 w 424963"/>
              <a:gd name="connsiteY3" fmla="*/ 362282 h 362282"/>
              <a:gd name="connsiteX0" fmla="*/ 0 w 424963"/>
              <a:gd name="connsiteY0" fmla="*/ 466958 h 466958"/>
              <a:gd name="connsiteX1" fmla="*/ 337324 w 424963"/>
              <a:gd name="connsiteY1" fmla="*/ 0 h 466958"/>
              <a:gd name="connsiteX2" fmla="*/ 424963 w 424963"/>
              <a:gd name="connsiteY2" fmla="*/ 466958 h 466958"/>
              <a:gd name="connsiteX3" fmla="*/ 0 w 424963"/>
              <a:gd name="connsiteY3" fmla="*/ 466958 h 466958"/>
              <a:gd name="connsiteX0" fmla="*/ 0 w 424963"/>
              <a:gd name="connsiteY0" fmla="*/ 417535 h 417535"/>
              <a:gd name="connsiteX1" fmla="*/ 256921 w 424963"/>
              <a:gd name="connsiteY1" fmla="*/ 0 h 417535"/>
              <a:gd name="connsiteX2" fmla="*/ 424963 w 424963"/>
              <a:gd name="connsiteY2" fmla="*/ 417535 h 417535"/>
              <a:gd name="connsiteX3" fmla="*/ 0 w 424963"/>
              <a:gd name="connsiteY3" fmla="*/ 417535 h 417535"/>
            </a:gdLst>
            <a:ahLst/>
            <a:cxnLst>
              <a:cxn ang="0">
                <a:pos x="connsiteX0" y="connsiteY0"/>
              </a:cxn>
              <a:cxn ang="0">
                <a:pos x="connsiteX1" y="connsiteY1"/>
              </a:cxn>
              <a:cxn ang="0">
                <a:pos x="connsiteX2" y="connsiteY2"/>
              </a:cxn>
              <a:cxn ang="0">
                <a:pos x="connsiteX3" y="connsiteY3"/>
              </a:cxn>
            </a:cxnLst>
            <a:rect l="l" t="t" r="r" b="b"/>
            <a:pathLst>
              <a:path w="424963" h="417535">
                <a:moveTo>
                  <a:pt x="0" y="417535"/>
                </a:moveTo>
                <a:lnTo>
                  <a:pt x="256921" y="0"/>
                </a:lnTo>
                <a:lnTo>
                  <a:pt x="424963" y="417535"/>
                </a:lnTo>
                <a:lnTo>
                  <a:pt x="0" y="417535"/>
                </a:lnTo>
                <a:close/>
              </a:path>
            </a:pathLst>
          </a:custGeom>
          <a:gradFill>
            <a:gsLst>
              <a:gs pos="54000">
                <a:schemeClr val="accent2">
                  <a:lumMod val="60000"/>
                  <a:lumOff val="40000"/>
                </a:schemeClr>
              </a:gs>
              <a:gs pos="1000">
                <a:schemeClr val="accent2">
                  <a:lumMod val="20000"/>
                  <a:lumOff val="80000"/>
                </a:schemeClr>
              </a:gs>
            </a:gsLst>
            <a:lin ang="5400000" scaled="1"/>
          </a:gra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err="1">
              <a:ln>
                <a:noFill/>
              </a:ln>
              <a:solidFill>
                <a:schemeClr val="accent1"/>
              </a:solidFill>
              <a:effectLst/>
              <a:latin typeface="Arial" charset="0"/>
              <a:ea typeface="ヒラギノ角ゴ Pro W3" pitchFamily="1" charset="-128"/>
            </a:endParaRPr>
          </a:p>
        </p:txBody>
      </p:sp>
      <p:sp>
        <p:nvSpPr>
          <p:cNvPr id="15" name="Isosceles Triangle 1">
            <a:extLst>
              <a:ext uri="{FF2B5EF4-FFF2-40B4-BE49-F238E27FC236}">
                <a16:creationId xmlns:a16="http://schemas.microsoft.com/office/drawing/2014/main" id="{F27C444F-C6D1-4135-BA98-D830F49958AA}"/>
              </a:ext>
            </a:extLst>
          </p:cNvPr>
          <p:cNvSpPr/>
          <p:nvPr/>
        </p:nvSpPr>
        <p:spPr bwMode="auto">
          <a:xfrm rot="8226217" flipH="1" flipV="1">
            <a:off x="5095088" y="3241015"/>
            <a:ext cx="424963" cy="417535"/>
          </a:xfrm>
          <a:custGeom>
            <a:avLst/>
            <a:gdLst>
              <a:gd name="connsiteX0" fmla="*/ 0 w 424963"/>
              <a:gd name="connsiteY0" fmla="*/ 362282 h 362282"/>
              <a:gd name="connsiteX1" fmla="*/ 212482 w 424963"/>
              <a:gd name="connsiteY1" fmla="*/ 0 h 362282"/>
              <a:gd name="connsiteX2" fmla="*/ 424963 w 424963"/>
              <a:gd name="connsiteY2" fmla="*/ 362282 h 362282"/>
              <a:gd name="connsiteX3" fmla="*/ 0 w 424963"/>
              <a:gd name="connsiteY3" fmla="*/ 362282 h 362282"/>
              <a:gd name="connsiteX0" fmla="*/ 0 w 424963"/>
              <a:gd name="connsiteY0" fmla="*/ 466958 h 466958"/>
              <a:gd name="connsiteX1" fmla="*/ 337324 w 424963"/>
              <a:gd name="connsiteY1" fmla="*/ 0 h 466958"/>
              <a:gd name="connsiteX2" fmla="*/ 424963 w 424963"/>
              <a:gd name="connsiteY2" fmla="*/ 466958 h 466958"/>
              <a:gd name="connsiteX3" fmla="*/ 0 w 424963"/>
              <a:gd name="connsiteY3" fmla="*/ 466958 h 466958"/>
              <a:gd name="connsiteX0" fmla="*/ 0 w 424963"/>
              <a:gd name="connsiteY0" fmla="*/ 417535 h 417535"/>
              <a:gd name="connsiteX1" fmla="*/ 256921 w 424963"/>
              <a:gd name="connsiteY1" fmla="*/ 0 h 417535"/>
              <a:gd name="connsiteX2" fmla="*/ 424963 w 424963"/>
              <a:gd name="connsiteY2" fmla="*/ 417535 h 417535"/>
              <a:gd name="connsiteX3" fmla="*/ 0 w 424963"/>
              <a:gd name="connsiteY3" fmla="*/ 417535 h 417535"/>
            </a:gdLst>
            <a:ahLst/>
            <a:cxnLst>
              <a:cxn ang="0">
                <a:pos x="connsiteX0" y="connsiteY0"/>
              </a:cxn>
              <a:cxn ang="0">
                <a:pos x="connsiteX1" y="connsiteY1"/>
              </a:cxn>
              <a:cxn ang="0">
                <a:pos x="connsiteX2" y="connsiteY2"/>
              </a:cxn>
              <a:cxn ang="0">
                <a:pos x="connsiteX3" y="connsiteY3"/>
              </a:cxn>
            </a:cxnLst>
            <a:rect l="l" t="t" r="r" b="b"/>
            <a:pathLst>
              <a:path w="424963" h="417535">
                <a:moveTo>
                  <a:pt x="0" y="417535"/>
                </a:moveTo>
                <a:lnTo>
                  <a:pt x="256921" y="0"/>
                </a:lnTo>
                <a:lnTo>
                  <a:pt x="424963" y="417535"/>
                </a:lnTo>
                <a:lnTo>
                  <a:pt x="0" y="417535"/>
                </a:lnTo>
                <a:close/>
              </a:path>
            </a:pathLst>
          </a:custGeom>
          <a:gradFill>
            <a:gsLst>
              <a:gs pos="54000">
                <a:schemeClr val="accent2">
                  <a:lumMod val="60000"/>
                  <a:lumOff val="40000"/>
                </a:schemeClr>
              </a:gs>
              <a:gs pos="1000">
                <a:schemeClr val="accent2">
                  <a:lumMod val="20000"/>
                  <a:lumOff val="80000"/>
                </a:schemeClr>
              </a:gs>
            </a:gsLst>
            <a:lin ang="5400000" scaled="1"/>
          </a:gra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err="1">
              <a:ln>
                <a:noFill/>
              </a:ln>
              <a:solidFill>
                <a:schemeClr val="accent1"/>
              </a:solidFill>
              <a:effectLst/>
              <a:latin typeface="Arial" charset="0"/>
              <a:ea typeface="ヒラギノ角ゴ Pro W3" pitchFamily="1" charset="-128"/>
            </a:endParaRPr>
          </a:p>
        </p:txBody>
      </p:sp>
      <p:sp>
        <p:nvSpPr>
          <p:cNvPr id="12" name="Flowchart: Terminator 11">
            <a:extLst>
              <a:ext uri="{FF2B5EF4-FFF2-40B4-BE49-F238E27FC236}">
                <a16:creationId xmlns:a16="http://schemas.microsoft.com/office/drawing/2014/main" id="{910993BC-8A87-1731-0C9B-BD724DD7C2E8}"/>
              </a:ext>
            </a:extLst>
          </p:cNvPr>
          <p:cNvSpPr/>
          <p:nvPr/>
        </p:nvSpPr>
        <p:spPr>
          <a:xfrm>
            <a:off x="6119536" y="3446517"/>
            <a:ext cx="2348184" cy="914400"/>
          </a:xfrm>
          <a:prstGeom prst="flowChartTerminator">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0" tIns="114121" rIns="0" bIns="114121" numCol="1" spcCol="1270" anchor="ctr" anchorCtr="0">
            <a:noAutofit/>
          </a:bodyPr>
          <a:lstStyle/>
          <a:p>
            <a:pPr defTabSz="1066800">
              <a:lnSpc>
                <a:spcPct val="90000"/>
              </a:lnSpc>
              <a:spcBef>
                <a:spcPct val="0"/>
              </a:spcBef>
              <a:spcAft>
                <a:spcPct val="35000"/>
              </a:spcAft>
            </a:pPr>
            <a:r>
              <a:rPr lang="en-US" sz="1050" i="1">
                <a:solidFill>
                  <a:schemeClr val="accent2">
                    <a:lumMod val="50000"/>
                  </a:schemeClr>
                </a:solidFill>
                <a:latin typeface="Georgia" panose="02040502050405020303" pitchFamily="18" charset="0"/>
              </a:rPr>
              <a:t>8th generation </a:t>
            </a:r>
            <a:br>
              <a:rPr lang="en-US" sz="1050" i="1">
                <a:solidFill>
                  <a:schemeClr val="accent2">
                    <a:lumMod val="50000"/>
                  </a:schemeClr>
                </a:solidFill>
                <a:latin typeface="Georgia" panose="02040502050405020303" pitchFamily="18" charset="0"/>
              </a:rPr>
            </a:br>
            <a:r>
              <a:rPr lang="en-US" sz="1050" i="1">
                <a:solidFill>
                  <a:schemeClr val="accent2">
                    <a:lumMod val="50000"/>
                  </a:schemeClr>
                </a:solidFill>
                <a:latin typeface="Georgia" panose="02040502050405020303" pitchFamily="18" charset="0"/>
              </a:rPr>
              <a:t>of ownership</a:t>
            </a:r>
          </a:p>
        </p:txBody>
      </p:sp>
      <p:sp>
        <p:nvSpPr>
          <p:cNvPr id="11" name="Flowchart: Terminator 10">
            <a:extLst>
              <a:ext uri="{FF2B5EF4-FFF2-40B4-BE49-F238E27FC236}">
                <a16:creationId xmlns:a16="http://schemas.microsoft.com/office/drawing/2014/main" id="{9B1B7923-EBEE-35FB-77EE-2EBB7631BD78}"/>
              </a:ext>
            </a:extLst>
          </p:cNvPr>
          <p:cNvSpPr/>
          <p:nvPr/>
        </p:nvSpPr>
        <p:spPr>
          <a:xfrm>
            <a:off x="6755710" y="2332761"/>
            <a:ext cx="2348184" cy="914400"/>
          </a:xfrm>
          <a:prstGeom prst="flowChartTerminator">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0" tIns="114121" rIns="0" bIns="114121" numCol="1" spcCol="1270" anchor="ctr" anchorCtr="0">
            <a:noAutofit/>
          </a:bodyPr>
          <a:lstStyle/>
          <a:p>
            <a:pPr defTabSz="1066800">
              <a:lnSpc>
                <a:spcPct val="90000"/>
              </a:lnSpc>
              <a:spcBef>
                <a:spcPct val="0"/>
              </a:spcBef>
              <a:spcAft>
                <a:spcPct val="35000"/>
              </a:spcAft>
            </a:pPr>
            <a:r>
              <a:rPr lang="en-US" sz="1050" i="1">
                <a:solidFill>
                  <a:schemeClr val="accent2">
                    <a:lumMod val="50000"/>
                  </a:schemeClr>
                </a:solidFill>
                <a:latin typeface="Georgia" panose="02040502050405020303" pitchFamily="18" charset="0"/>
              </a:rPr>
              <a:t>Shared service centers</a:t>
            </a:r>
            <a:endParaRPr lang="en-US" sz="1050" kern="1200">
              <a:solidFill>
                <a:schemeClr val="accent1"/>
              </a:solidFill>
            </a:endParaRPr>
          </a:p>
        </p:txBody>
      </p:sp>
      <p:sp>
        <p:nvSpPr>
          <p:cNvPr id="10" name="Flowchart: Terminator 9">
            <a:extLst>
              <a:ext uri="{FF2B5EF4-FFF2-40B4-BE49-F238E27FC236}">
                <a16:creationId xmlns:a16="http://schemas.microsoft.com/office/drawing/2014/main" id="{12D52FB9-A4CA-6B1D-F62D-39D51928141D}"/>
              </a:ext>
            </a:extLst>
          </p:cNvPr>
          <p:cNvSpPr/>
          <p:nvPr/>
        </p:nvSpPr>
        <p:spPr>
          <a:xfrm>
            <a:off x="6747403" y="1219005"/>
            <a:ext cx="2348184" cy="914400"/>
          </a:xfrm>
          <a:prstGeom prst="flowChartTerminator">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0" tIns="114121" rIns="0" bIns="114121" numCol="1" spcCol="1270" anchor="ctr" anchorCtr="0">
            <a:noAutofit/>
          </a:bodyPr>
          <a:lstStyle/>
          <a:p>
            <a:pPr defTabSz="1066800">
              <a:lnSpc>
                <a:spcPct val="90000"/>
              </a:lnSpc>
              <a:spcBef>
                <a:spcPct val="0"/>
              </a:spcBef>
              <a:spcAft>
                <a:spcPct val="35000"/>
              </a:spcAft>
            </a:pPr>
            <a:r>
              <a:rPr lang="en-US" sz="1050" i="1">
                <a:solidFill>
                  <a:schemeClr val="accent2">
                    <a:lumMod val="50000"/>
                  </a:schemeClr>
                </a:solidFill>
                <a:latin typeface="Georgia" panose="02040502050405020303" pitchFamily="18" charset="0"/>
              </a:rPr>
              <a:t>Nationally recognized for female leadership</a:t>
            </a:r>
          </a:p>
        </p:txBody>
      </p:sp>
      <p:sp>
        <p:nvSpPr>
          <p:cNvPr id="9" name="Flowchart: Terminator 8">
            <a:extLst>
              <a:ext uri="{FF2B5EF4-FFF2-40B4-BE49-F238E27FC236}">
                <a16:creationId xmlns:a16="http://schemas.microsoft.com/office/drawing/2014/main" id="{CD44E410-3BAD-62AD-D804-A79EB067D845}"/>
              </a:ext>
            </a:extLst>
          </p:cNvPr>
          <p:cNvSpPr/>
          <p:nvPr/>
        </p:nvSpPr>
        <p:spPr>
          <a:xfrm>
            <a:off x="6157244" y="165372"/>
            <a:ext cx="2348184" cy="914400"/>
          </a:xfrm>
          <a:prstGeom prst="flowChartTerminator">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440" tIns="114121" rIns="0" bIns="114121" numCol="1" spcCol="1270" anchor="ctr" anchorCtr="0">
            <a:noAutofit/>
          </a:bodyPr>
          <a:lstStyle/>
          <a:p>
            <a:pPr defTabSz="1066800">
              <a:lnSpc>
                <a:spcPct val="90000"/>
              </a:lnSpc>
              <a:spcBef>
                <a:spcPct val="0"/>
              </a:spcBef>
              <a:spcAft>
                <a:spcPct val="35000"/>
              </a:spcAft>
            </a:pPr>
            <a:r>
              <a:rPr lang="en-US" sz="1050" i="1">
                <a:solidFill>
                  <a:schemeClr val="accent2">
                    <a:lumMod val="50000"/>
                  </a:schemeClr>
                </a:solidFill>
                <a:latin typeface="Georgia" panose="02040502050405020303" pitchFamily="18" charset="0"/>
              </a:rPr>
              <a:t>130 locations, no central headquarters</a:t>
            </a:r>
            <a:endParaRPr lang="en-US" sz="1050" kern="1200">
              <a:solidFill>
                <a:schemeClr val="accent1"/>
              </a:solidFill>
            </a:endParaRPr>
          </a:p>
        </p:txBody>
      </p:sp>
      <p:sp>
        <p:nvSpPr>
          <p:cNvPr id="8" name="Flowchart: Terminator 7">
            <a:extLst>
              <a:ext uri="{FF2B5EF4-FFF2-40B4-BE49-F238E27FC236}">
                <a16:creationId xmlns:a16="http://schemas.microsoft.com/office/drawing/2014/main" id="{7F6DD2B1-58AC-5B97-378B-C6F95AC8684D}"/>
              </a:ext>
            </a:extLst>
          </p:cNvPr>
          <p:cNvSpPr/>
          <p:nvPr/>
        </p:nvSpPr>
        <p:spPr>
          <a:xfrm>
            <a:off x="294248" y="3433358"/>
            <a:ext cx="2348184" cy="914400"/>
          </a:xfrm>
          <a:prstGeom prst="flowChartTerminator">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14121" rIns="1005840" bIns="114121" numCol="1" spcCol="1270" anchor="ctr" anchorCtr="0">
            <a:noAutofit/>
          </a:bodyPr>
          <a:lstStyle/>
          <a:p>
            <a:pPr algn="r" defTabSz="1066800">
              <a:lnSpc>
                <a:spcPct val="90000"/>
              </a:lnSpc>
              <a:spcBef>
                <a:spcPct val="0"/>
              </a:spcBef>
              <a:spcAft>
                <a:spcPct val="35000"/>
              </a:spcAft>
            </a:pPr>
            <a:r>
              <a:rPr lang="en-US" sz="1050" i="1">
                <a:solidFill>
                  <a:schemeClr val="accent2">
                    <a:lumMod val="50000"/>
                  </a:schemeClr>
                </a:solidFill>
                <a:latin typeface="Georgia" panose="02040502050405020303" pitchFamily="18" charset="0"/>
              </a:rPr>
              <a:t>Aiming for $10M CLA Foundation</a:t>
            </a:r>
            <a:endParaRPr lang="en-US" sz="1050" i="1">
              <a:solidFill>
                <a:schemeClr val="accent2">
                  <a:lumMod val="50000"/>
                </a:schemeClr>
              </a:solidFill>
              <a:highlight>
                <a:srgbClr val="FFFF00"/>
              </a:highlight>
              <a:latin typeface="Georgia" panose="02040502050405020303" pitchFamily="18" charset="0"/>
            </a:endParaRPr>
          </a:p>
        </p:txBody>
      </p:sp>
      <p:sp>
        <p:nvSpPr>
          <p:cNvPr id="7" name="Flowchart: Terminator 6">
            <a:extLst>
              <a:ext uri="{FF2B5EF4-FFF2-40B4-BE49-F238E27FC236}">
                <a16:creationId xmlns:a16="http://schemas.microsoft.com/office/drawing/2014/main" id="{6A94958C-51B9-616C-05E2-F881CBFD49D8}"/>
              </a:ext>
            </a:extLst>
          </p:cNvPr>
          <p:cNvSpPr/>
          <p:nvPr/>
        </p:nvSpPr>
        <p:spPr>
          <a:xfrm>
            <a:off x="44638" y="2336662"/>
            <a:ext cx="2348184" cy="914400"/>
          </a:xfrm>
          <a:prstGeom prst="flowChartTerminator">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14121" rIns="1463040" bIns="114121" numCol="1" spcCol="1270" anchor="ctr" anchorCtr="0">
            <a:noAutofit/>
          </a:bodyPr>
          <a:lstStyle/>
          <a:p>
            <a:pPr algn="r" defTabSz="1066800">
              <a:lnSpc>
                <a:spcPct val="90000"/>
              </a:lnSpc>
              <a:spcBef>
                <a:spcPct val="0"/>
              </a:spcBef>
              <a:spcAft>
                <a:spcPct val="35000"/>
              </a:spcAft>
            </a:pPr>
            <a:r>
              <a:rPr lang="en-US" sz="1050" i="1">
                <a:solidFill>
                  <a:schemeClr val="accent2">
                    <a:lumMod val="50000"/>
                  </a:schemeClr>
                </a:solidFill>
                <a:latin typeface="Georgia" panose="02040502050405020303" pitchFamily="18" charset="0"/>
              </a:rPr>
              <a:t>Investing $500M</a:t>
            </a:r>
          </a:p>
        </p:txBody>
      </p:sp>
      <p:sp>
        <p:nvSpPr>
          <p:cNvPr id="5" name="Flowchart: Terminator 4">
            <a:extLst>
              <a:ext uri="{FF2B5EF4-FFF2-40B4-BE49-F238E27FC236}">
                <a16:creationId xmlns:a16="http://schemas.microsoft.com/office/drawing/2014/main" id="{4FD40315-EC75-91DF-9627-DF47DEC4473A}"/>
              </a:ext>
            </a:extLst>
          </p:cNvPr>
          <p:cNvSpPr/>
          <p:nvPr/>
        </p:nvSpPr>
        <p:spPr>
          <a:xfrm>
            <a:off x="45159" y="1232164"/>
            <a:ext cx="2348184" cy="914400"/>
          </a:xfrm>
          <a:prstGeom prst="flowChartTerminator">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14121" rIns="1280160" bIns="114121" numCol="1" spcCol="1270" anchor="ctr" anchorCtr="0">
            <a:noAutofit/>
          </a:bodyPr>
          <a:lstStyle/>
          <a:p>
            <a:pPr algn="r" defTabSz="1066800">
              <a:lnSpc>
                <a:spcPct val="90000"/>
              </a:lnSpc>
              <a:spcBef>
                <a:spcPct val="0"/>
              </a:spcBef>
              <a:spcAft>
                <a:spcPct val="35000"/>
              </a:spcAft>
            </a:pPr>
            <a:r>
              <a:rPr lang="en-US" sz="1050" i="1">
                <a:solidFill>
                  <a:schemeClr val="accent2">
                    <a:lumMod val="50000"/>
                  </a:schemeClr>
                </a:solidFill>
                <a:latin typeface="Georgia" panose="02040502050405020303" pitchFamily="18" charset="0"/>
              </a:rPr>
              <a:t>$13B RIA + largest back-office accounting and payroll</a:t>
            </a:r>
          </a:p>
        </p:txBody>
      </p:sp>
      <p:sp>
        <p:nvSpPr>
          <p:cNvPr id="3" name="Flowchart: Terminator 2">
            <a:extLst>
              <a:ext uri="{FF2B5EF4-FFF2-40B4-BE49-F238E27FC236}">
                <a16:creationId xmlns:a16="http://schemas.microsoft.com/office/drawing/2014/main" id="{55FD2F31-A38E-3F8F-D6E5-342075A2AEB8}"/>
              </a:ext>
            </a:extLst>
          </p:cNvPr>
          <p:cNvSpPr/>
          <p:nvPr/>
        </p:nvSpPr>
        <p:spPr>
          <a:xfrm>
            <a:off x="655448" y="165372"/>
            <a:ext cx="2348184" cy="914400"/>
          </a:xfrm>
          <a:prstGeom prst="flowChartTerminator">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14121" rIns="1280160" bIns="114121" numCol="1" spcCol="1270" anchor="ctr" anchorCtr="0">
            <a:noAutofit/>
          </a:bodyPr>
          <a:lstStyle/>
          <a:p>
            <a:pPr algn="r" defTabSz="1066800">
              <a:lnSpc>
                <a:spcPct val="90000"/>
              </a:lnSpc>
              <a:spcBef>
                <a:spcPct val="0"/>
              </a:spcBef>
              <a:spcAft>
                <a:spcPct val="35000"/>
              </a:spcAft>
            </a:pPr>
            <a:r>
              <a:rPr lang="en-US" sz="1050" i="1">
                <a:solidFill>
                  <a:schemeClr val="accent2">
                    <a:lumMod val="50000"/>
                  </a:schemeClr>
                </a:solidFill>
                <a:latin typeface="Georgia" panose="02040502050405020303" pitchFamily="18" charset="0"/>
              </a:rPr>
              <a:t>Elevating </a:t>
            </a:r>
            <a:br>
              <a:rPr lang="en-US" sz="1050" i="1">
                <a:solidFill>
                  <a:schemeClr val="accent2">
                    <a:lumMod val="50000"/>
                  </a:schemeClr>
                </a:solidFill>
                <a:latin typeface="Georgia" panose="02040502050405020303" pitchFamily="18" charset="0"/>
              </a:rPr>
            </a:br>
            <a:r>
              <a:rPr lang="en-US" sz="1050" i="1">
                <a:solidFill>
                  <a:schemeClr val="accent2">
                    <a:lumMod val="50000"/>
                  </a:schemeClr>
                </a:solidFill>
                <a:latin typeface="Georgia" panose="02040502050405020303" pitchFamily="18" charset="0"/>
              </a:rPr>
              <a:t>the heroes of Main Street </a:t>
            </a:r>
            <a:endParaRPr lang="en-US" sz="1050" kern="1200">
              <a:solidFill>
                <a:schemeClr val="accent1"/>
              </a:solidFill>
            </a:endParaRPr>
          </a:p>
        </p:txBody>
      </p:sp>
      <p:sp>
        <p:nvSpPr>
          <p:cNvPr id="2" name="Isosceles Triangle 1">
            <a:extLst>
              <a:ext uri="{FF2B5EF4-FFF2-40B4-BE49-F238E27FC236}">
                <a16:creationId xmlns:a16="http://schemas.microsoft.com/office/drawing/2014/main" id="{105D3E4E-CD4D-E7B9-4DDF-F2F0630C5B51}"/>
              </a:ext>
            </a:extLst>
          </p:cNvPr>
          <p:cNvSpPr/>
          <p:nvPr/>
        </p:nvSpPr>
        <p:spPr bwMode="auto">
          <a:xfrm rot="8226217">
            <a:off x="3643075" y="871005"/>
            <a:ext cx="424963" cy="417535"/>
          </a:xfrm>
          <a:custGeom>
            <a:avLst/>
            <a:gdLst>
              <a:gd name="connsiteX0" fmla="*/ 0 w 424963"/>
              <a:gd name="connsiteY0" fmla="*/ 362282 h 362282"/>
              <a:gd name="connsiteX1" fmla="*/ 212482 w 424963"/>
              <a:gd name="connsiteY1" fmla="*/ 0 h 362282"/>
              <a:gd name="connsiteX2" fmla="*/ 424963 w 424963"/>
              <a:gd name="connsiteY2" fmla="*/ 362282 h 362282"/>
              <a:gd name="connsiteX3" fmla="*/ 0 w 424963"/>
              <a:gd name="connsiteY3" fmla="*/ 362282 h 362282"/>
              <a:gd name="connsiteX0" fmla="*/ 0 w 424963"/>
              <a:gd name="connsiteY0" fmla="*/ 466958 h 466958"/>
              <a:gd name="connsiteX1" fmla="*/ 337324 w 424963"/>
              <a:gd name="connsiteY1" fmla="*/ 0 h 466958"/>
              <a:gd name="connsiteX2" fmla="*/ 424963 w 424963"/>
              <a:gd name="connsiteY2" fmla="*/ 466958 h 466958"/>
              <a:gd name="connsiteX3" fmla="*/ 0 w 424963"/>
              <a:gd name="connsiteY3" fmla="*/ 466958 h 466958"/>
              <a:gd name="connsiteX0" fmla="*/ 0 w 424963"/>
              <a:gd name="connsiteY0" fmla="*/ 417535 h 417535"/>
              <a:gd name="connsiteX1" fmla="*/ 256921 w 424963"/>
              <a:gd name="connsiteY1" fmla="*/ 0 h 417535"/>
              <a:gd name="connsiteX2" fmla="*/ 424963 w 424963"/>
              <a:gd name="connsiteY2" fmla="*/ 417535 h 417535"/>
              <a:gd name="connsiteX3" fmla="*/ 0 w 424963"/>
              <a:gd name="connsiteY3" fmla="*/ 417535 h 417535"/>
            </a:gdLst>
            <a:ahLst/>
            <a:cxnLst>
              <a:cxn ang="0">
                <a:pos x="connsiteX0" y="connsiteY0"/>
              </a:cxn>
              <a:cxn ang="0">
                <a:pos x="connsiteX1" y="connsiteY1"/>
              </a:cxn>
              <a:cxn ang="0">
                <a:pos x="connsiteX2" y="connsiteY2"/>
              </a:cxn>
              <a:cxn ang="0">
                <a:pos x="connsiteX3" y="connsiteY3"/>
              </a:cxn>
            </a:cxnLst>
            <a:rect l="l" t="t" r="r" b="b"/>
            <a:pathLst>
              <a:path w="424963" h="417535">
                <a:moveTo>
                  <a:pt x="0" y="417535"/>
                </a:moveTo>
                <a:lnTo>
                  <a:pt x="256921" y="0"/>
                </a:lnTo>
                <a:lnTo>
                  <a:pt x="424963" y="417535"/>
                </a:lnTo>
                <a:lnTo>
                  <a:pt x="0" y="417535"/>
                </a:lnTo>
                <a:close/>
              </a:path>
            </a:pathLst>
          </a:custGeom>
          <a:gradFill>
            <a:gsLst>
              <a:gs pos="54000">
                <a:schemeClr val="accent2">
                  <a:lumMod val="60000"/>
                  <a:lumOff val="40000"/>
                </a:schemeClr>
              </a:gs>
              <a:gs pos="0">
                <a:schemeClr val="accent2">
                  <a:lumMod val="20000"/>
                  <a:lumOff val="80000"/>
                </a:schemeClr>
              </a:gs>
            </a:gsLst>
            <a:lin ang="5400000" scaled="1"/>
          </a:gra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err="1">
              <a:ln>
                <a:noFill/>
              </a:ln>
              <a:solidFill>
                <a:schemeClr val="accent1"/>
              </a:solidFill>
              <a:effectLst/>
              <a:latin typeface="Arial" charset="0"/>
              <a:ea typeface="ヒラギノ角ゴ Pro W3" pitchFamily="1" charset="-128"/>
            </a:endParaRPr>
          </a:p>
        </p:txBody>
      </p:sp>
      <p:sp>
        <p:nvSpPr>
          <p:cNvPr id="4" name="Slide Number Placeholder 3">
            <a:extLst>
              <a:ext uri="{FF2B5EF4-FFF2-40B4-BE49-F238E27FC236}">
                <a16:creationId xmlns:a16="http://schemas.microsoft.com/office/drawing/2014/main" id="{CB622C91-9B71-A3AA-3D9E-F50999FC1296}"/>
              </a:ext>
            </a:extLst>
          </p:cNvPr>
          <p:cNvSpPr>
            <a:spLocks noGrp="1"/>
          </p:cNvSpPr>
          <p:nvPr>
            <p:ph type="sldNum" sz="quarter" idx="4"/>
          </p:nvPr>
        </p:nvSpPr>
        <p:spPr/>
        <p:txBody>
          <a:bodyPr/>
          <a:lstStyle/>
          <a:p>
            <a:fld id="{6DAB3F6F-6A30-410C-8DAB-3E7769D71CBC}" type="slidenum">
              <a:rPr lang="en-US" smtClean="0"/>
              <a:pPr/>
              <a:t>6</a:t>
            </a:fld>
            <a:endParaRPr lang="en-US"/>
          </a:p>
        </p:txBody>
      </p:sp>
      <p:pic>
        <p:nvPicPr>
          <p:cNvPr id="6" name="Picture 5" descr="A blue circle with white letters and a black background&#10;&#10;Description automatically generated">
            <a:extLst>
              <a:ext uri="{FF2B5EF4-FFF2-40B4-BE49-F238E27FC236}">
                <a16:creationId xmlns:a16="http://schemas.microsoft.com/office/drawing/2014/main" id="{9984325B-51A3-989B-88AB-F9AE319901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393" y="1520589"/>
            <a:ext cx="1515214" cy="1515214"/>
          </a:xfrm>
          <a:prstGeom prst="rect">
            <a:avLst/>
          </a:prstGeom>
        </p:spPr>
      </p:pic>
      <p:sp>
        <p:nvSpPr>
          <p:cNvPr id="44" name="Flowchart: Terminator 43">
            <a:extLst>
              <a:ext uri="{FF2B5EF4-FFF2-40B4-BE49-F238E27FC236}">
                <a16:creationId xmlns:a16="http://schemas.microsoft.com/office/drawing/2014/main" id="{7B823DC7-C99F-E548-8300-CA4858E60BFA}"/>
              </a:ext>
            </a:extLst>
          </p:cNvPr>
          <p:cNvSpPr/>
          <p:nvPr/>
        </p:nvSpPr>
        <p:spPr>
          <a:xfrm>
            <a:off x="5039082" y="165372"/>
            <a:ext cx="2348184" cy="914400"/>
          </a:xfrm>
          <a:prstGeom prst="flowChartTerminator">
            <a:avLst/>
          </a:prstGeom>
          <a:solidFill>
            <a:schemeClr val="accent2">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121" tIns="114121" rIns="114121" bIns="114121" numCol="1" spcCol="1270" anchor="ctr" anchorCtr="0">
            <a:noAutofit/>
          </a:bodyPr>
          <a:lstStyle/>
          <a:p>
            <a:pPr marL="0" lvl="0" indent="0" algn="ctr" defTabSz="1066800">
              <a:lnSpc>
                <a:spcPct val="90000"/>
              </a:lnSpc>
              <a:spcBef>
                <a:spcPct val="0"/>
              </a:spcBef>
              <a:spcAft>
                <a:spcPct val="35000"/>
              </a:spcAft>
              <a:buNone/>
            </a:pPr>
            <a:r>
              <a:rPr lang="en-US" sz="1200" b="1">
                <a:solidFill>
                  <a:schemeClr val="accent1"/>
                </a:solidFill>
              </a:rPr>
              <a:t>LOCALLY EMPOWERED</a:t>
            </a:r>
          </a:p>
          <a:p>
            <a:pPr marL="0" lvl="0" indent="0" algn="ctr" defTabSz="1066800">
              <a:lnSpc>
                <a:spcPct val="90000"/>
              </a:lnSpc>
              <a:spcBef>
                <a:spcPct val="0"/>
              </a:spcBef>
              <a:spcAft>
                <a:spcPct val="35000"/>
              </a:spcAft>
              <a:buNone/>
            </a:pPr>
            <a:r>
              <a:rPr lang="en-US" sz="1200">
                <a:solidFill>
                  <a:schemeClr val="accent1"/>
                </a:solidFill>
              </a:rPr>
              <a:t>Connected, collaborative </a:t>
            </a:r>
            <a:br>
              <a:rPr lang="en-US" sz="1200">
                <a:solidFill>
                  <a:schemeClr val="accent1"/>
                </a:solidFill>
              </a:rPr>
            </a:br>
            <a:r>
              <a:rPr lang="en-US" sz="1200">
                <a:solidFill>
                  <a:schemeClr val="accent1"/>
                </a:solidFill>
              </a:rPr>
              <a:t>local leadership</a:t>
            </a:r>
          </a:p>
        </p:txBody>
      </p:sp>
      <p:sp>
        <p:nvSpPr>
          <p:cNvPr id="45" name="Flowchart: Terminator 44">
            <a:extLst>
              <a:ext uri="{FF2B5EF4-FFF2-40B4-BE49-F238E27FC236}">
                <a16:creationId xmlns:a16="http://schemas.microsoft.com/office/drawing/2014/main" id="{459F0B8A-70AE-45C0-B23C-A8B6E458FCD8}"/>
              </a:ext>
            </a:extLst>
          </p:cNvPr>
          <p:cNvSpPr/>
          <p:nvPr/>
        </p:nvSpPr>
        <p:spPr>
          <a:xfrm>
            <a:off x="5685366" y="1232164"/>
            <a:ext cx="2348184" cy="914400"/>
          </a:xfrm>
          <a:prstGeom prst="flowChartTerminator">
            <a:avLst/>
          </a:prstGeom>
          <a:solidFill>
            <a:schemeClr val="accent2">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121" tIns="114121" rIns="114121" bIns="114121" numCol="1" spcCol="1270" anchor="ctr" anchorCtr="0">
            <a:noAutofit/>
          </a:bodyPr>
          <a:lstStyle/>
          <a:p>
            <a:pPr marL="0" lvl="0" indent="0" algn="ctr" defTabSz="1066800">
              <a:lnSpc>
                <a:spcPct val="90000"/>
              </a:lnSpc>
              <a:spcBef>
                <a:spcPct val="0"/>
              </a:spcBef>
              <a:spcAft>
                <a:spcPct val="35000"/>
              </a:spcAft>
              <a:buNone/>
            </a:pPr>
            <a:r>
              <a:rPr lang="en-US" sz="1200" b="1" kern="1200">
                <a:solidFill>
                  <a:schemeClr val="accent1"/>
                </a:solidFill>
              </a:rPr>
              <a:t>NEXT GEN LEADERSHIP</a:t>
            </a:r>
          </a:p>
          <a:p>
            <a:pPr marL="0" lvl="0" indent="0" algn="ctr" defTabSz="1066800">
              <a:lnSpc>
                <a:spcPct val="90000"/>
              </a:lnSpc>
              <a:spcBef>
                <a:spcPct val="0"/>
              </a:spcBef>
              <a:spcAft>
                <a:spcPct val="35000"/>
              </a:spcAft>
              <a:buNone/>
            </a:pPr>
            <a:r>
              <a:rPr lang="en-US" sz="1200" err="1">
                <a:solidFill>
                  <a:schemeClr val="accent1"/>
                </a:solidFill>
              </a:rPr>
              <a:t>GenX</a:t>
            </a:r>
            <a:r>
              <a:rPr lang="en-US" sz="1200">
                <a:solidFill>
                  <a:schemeClr val="accent1"/>
                </a:solidFill>
              </a:rPr>
              <a:t> and millennial led, succession-minded</a:t>
            </a:r>
            <a:endParaRPr lang="en-US" sz="1200" kern="1200">
              <a:solidFill>
                <a:schemeClr val="accent1"/>
              </a:solidFill>
            </a:endParaRPr>
          </a:p>
        </p:txBody>
      </p:sp>
      <p:sp>
        <p:nvSpPr>
          <p:cNvPr id="46" name="Flowchart: Terminator 45">
            <a:extLst>
              <a:ext uri="{FF2B5EF4-FFF2-40B4-BE49-F238E27FC236}">
                <a16:creationId xmlns:a16="http://schemas.microsoft.com/office/drawing/2014/main" id="{07F473D0-A728-D9DB-1503-F000B0DEB162}"/>
              </a:ext>
            </a:extLst>
          </p:cNvPr>
          <p:cNvSpPr/>
          <p:nvPr/>
        </p:nvSpPr>
        <p:spPr>
          <a:xfrm>
            <a:off x="5801106" y="2336662"/>
            <a:ext cx="2348184" cy="914400"/>
          </a:xfrm>
          <a:prstGeom prst="flowChartTerminator">
            <a:avLst/>
          </a:prstGeom>
          <a:solidFill>
            <a:schemeClr val="accent2">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121" tIns="114121" rIns="114121" bIns="114121" numCol="1" spcCol="1270" anchor="ctr" anchorCtr="0">
            <a:noAutofit/>
          </a:bodyPr>
          <a:lstStyle/>
          <a:p>
            <a:pPr marL="0" lvl="0" indent="0" algn="ctr" defTabSz="1066800">
              <a:lnSpc>
                <a:spcPct val="90000"/>
              </a:lnSpc>
              <a:spcBef>
                <a:spcPct val="0"/>
              </a:spcBef>
              <a:spcAft>
                <a:spcPct val="35000"/>
              </a:spcAft>
              <a:buNone/>
            </a:pPr>
            <a:r>
              <a:rPr lang="en-US" sz="1200" b="1" kern="1200">
                <a:solidFill>
                  <a:schemeClr val="accent1"/>
                </a:solidFill>
              </a:rPr>
              <a:t>U.S. BUILT</a:t>
            </a:r>
          </a:p>
          <a:p>
            <a:pPr marL="0" lvl="0" indent="0" algn="ctr" defTabSz="1066800">
              <a:lnSpc>
                <a:spcPct val="90000"/>
              </a:lnSpc>
              <a:spcBef>
                <a:spcPct val="0"/>
              </a:spcBef>
              <a:spcAft>
                <a:spcPct val="35000"/>
              </a:spcAft>
              <a:buNone/>
            </a:pPr>
            <a:r>
              <a:rPr lang="en-US" sz="1200">
                <a:solidFill>
                  <a:schemeClr val="accent1"/>
                </a:solidFill>
              </a:rPr>
              <a:t>U.S.-based talent, </a:t>
            </a:r>
            <a:br>
              <a:rPr lang="en-US" sz="1200">
                <a:solidFill>
                  <a:schemeClr val="accent1"/>
                </a:solidFill>
              </a:rPr>
            </a:br>
            <a:r>
              <a:rPr lang="en-US" sz="1200">
                <a:solidFill>
                  <a:schemeClr val="accent1"/>
                </a:solidFill>
              </a:rPr>
              <a:t>local jobs, no offshoring</a:t>
            </a:r>
            <a:endParaRPr lang="en-US" sz="1200" kern="1200">
              <a:solidFill>
                <a:schemeClr val="accent1"/>
              </a:solidFill>
            </a:endParaRPr>
          </a:p>
        </p:txBody>
      </p:sp>
      <p:sp>
        <p:nvSpPr>
          <p:cNvPr id="47" name="Flowchart: Terminator 46">
            <a:extLst>
              <a:ext uri="{FF2B5EF4-FFF2-40B4-BE49-F238E27FC236}">
                <a16:creationId xmlns:a16="http://schemas.microsoft.com/office/drawing/2014/main" id="{85597C05-13B7-3B76-7477-0C651BEE84F1}"/>
              </a:ext>
            </a:extLst>
          </p:cNvPr>
          <p:cNvSpPr/>
          <p:nvPr/>
        </p:nvSpPr>
        <p:spPr>
          <a:xfrm>
            <a:off x="5039082" y="3433358"/>
            <a:ext cx="2348184" cy="914400"/>
          </a:xfrm>
          <a:prstGeom prst="flowChartTerminator">
            <a:avLst/>
          </a:prstGeom>
          <a:solidFill>
            <a:schemeClr val="accent2">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121" tIns="114121" rIns="114121" bIns="114121" numCol="1" spcCol="1270" anchor="ctr" anchorCtr="0">
            <a:noAutofit/>
          </a:bodyPr>
          <a:lstStyle/>
          <a:p>
            <a:pPr marL="0" lvl="0" indent="0" algn="ctr" defTabSz="1066800">
              <a:lnSpc>
                <a:spcPct val="90000"/>
              </a:lnSpc>
              <a:spcBef>
                <a:spcPct val="0"/>
              </a:spcBef>
              <a:spcAft>
                <a:spcPct val="35000"/>
              </a:spcAft>
              <a:buNone/>
            </a:pPr>
            <a:r>
              <a:rPr lang="en-US" sz="1200" b="1" kern="1200">
                <a:solidFill>
                  <a:schemeClr val="accent1"/>
                </a:solidFill>
              </a:rPr>
              <a:t>STEWARDS OF </a:t>
            </a:r>
            <a:br>
              <a:rPr lang="en-US" sz="1200" b="1" kern="1200">
                <a:solidFill>
                  <a:schemeClr val="accent1"/>
                </a:solidFill>
              </a:rPr>
            </a:br>
            <a:r>
              <a:rPr lang="en-US" sz="1200" b="1" kern="1200">
                <a:solidFill>
                  <a:schemeClr val="accent1"/>
                </a:solidFill>
              </a:rPr>
              <a:t>OUR PARTNERSHIP</a:t>
            </a:r>
          </a:p>
          <a:p>
            <a:pPr marL="0" lvl="0" indent="0" algn="ctr" defTabSz="1066800">
              <a:lnSpc>
                <a:spcPct val="90000"/>
              </a:lnSpc>
              <a:spcBef>
                <a:spcPct val="0"/>
              </a:spcBef>
              <a:spcAft>
                <a:spcPct val="35000"/>
              </a:spcAft>
              <a:buNone/>
            </a:pPr>
            <a:r>
              <a:rPr lang="en-US" sz="1200">
                <a:solidFill>
                  <a:schemeClr val="accent1"/>
                </a:solidFill>
              </a:rPr>
              <a:t>100+ year legacy, </a:t>
            </a:r>
            <a:br>
              <a:rPr lang="en-US" sz="1200">
                <a:solidFill>
                  <a:schemeClr val="accent1"/>
                </a:solidFill>
              </a:rPr>
            </a:br>
            <a:r>
              <a:rPr lang="en-US" sz="1200">
                <a:solidFill>
                  <a:schemeClr val="accent1"/>
                </a:solidFill>
              </a:rPr>
              <a:t>self-funded, independent</a:t>
            </a:r>
            <a:endParaRPr lang="en-US" sz="1200" kern="1200">
              <a:solidFill>
                <a:schemeClr val="accent1"/>
              </a:solidFill>
            </a:endParaRPr>
          </a:p>
        </p:txBody>
      </p:sp>
      <p:sp>
        <p:nvSpPr>
          <p:cNvPr id="49" name="Flowchart: Terminator 48">
            <a:extLst>
              <a:ext uri="{FF2B5EF4-FFF2-40B4-BE49-F238E27FC236}">
                <a16:creationId xmlns:a16="http://schemas.microsoft.com/office/drawing/2014/main" id="{00093629-14F6-C7FE-33C4-93FE9999A75C}"/>
              </a:ext>
            </a:extLst>
          </p:cNvPr>
          <p:cNvSpPr/>
          <p:nvPr/>
        </p:nvSpPr>
        <p:spPr>
          <a:xfrm>
            <a:off x="1741936" y="3433358"/>
            <a:ext cx="2348184" cy="914400"/>
          </a:xfrm>
          <a:prstGeom prst="flowChartTerminator">
            <a:avLst/>
          </a:prstGeom>
          <a:solidFill>
            <a:schemeClr val="accent2">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121" tIns="114121" rIns="114121" bIns="114121" numCol="1" spcCol="1270" anchor="ctr" anchorCtr="0">
            <a:noAutofit/>
          </a:bodyPr>
          <a:lstStyle/>
          <a:p>
            <a:pPr marL="0" lvl="0" indent="0" algn="ctr" defTabSz="1066800">
              <a:lnSpc>
                <a:spcPct val="90000"/>
              </a:lnSpc>
              <a:spcBef>
                <a:spcPct val="0"/>
              </a:spcBef>
              <a:spcAft>
                <a:spcPct val="35000"/>
              </a:spcAft>
              <a:buNone/>
            </a:pPr>
            <a:r>
              <a:rPr lang="en-US" sz="1200" b="1" kern="1200">
                <a:solidFill>
                  <a:schemeClr val="accent1"/>
                </a:solidFill>
              </a:rPr>
              <a:t>ELEVATING PEOPLE </a:t>
            </a:r>
            <a:br>
              <a:rPr lang="en-US" sz="1200" b="1" kern="1200">
                <a:solidFill>
                  <a:schemeClr val="accent1"/>
                </a:solidFill>
              </a:rPr>
            </a:br>
            <a:r>
              <a:rPr lang="en-US" sz="1200" b="1" kern="1200">
                <a:solidFill>
                  <a:schemeClr val="accent1"/>
                </a:solidFill>
              </a:rPr>
              <a:t>AND COMMUNITIES</a:t>
            </a:r>
          </a:p>
          <a:p>
            <a:pPr marL="0" lvl="0" indent="0" algn="ctr" defTabSz="1066800">
              <a:lnSpc>
                <a:spcPct val="90000"/>
              </a:lnSpc>
              <a:spcBef>
                <a:spcPct val="0"/>
              </a:spcBef>
              <a:spcAft>
                <a:spcPct val="35000"/>
              </a:spcAft>
              <a:buNone/>
            </a:pPr>
            <a:r>
              <a:rPr lang="en-US" sz="1200">
                <a:solidFill>
                  <a:schemeClr val="accent1"/>
                </a:solidFill>
              </a:rPr>
              <a:t>Connection centers, </a:t>
            </a:r>
            <a:br>
              <a:rPr lang="en-US" sz="1200">
                <a:solidFill>
                  <a:schemeClr val="accent1"/>
                </a:solidFill>
              </a:rPr>
            </a:br>
            <a:r>
              <a:rPr lang="en-US" sz="1200">
                <a:solidFill>
                  <a:schemeClr val="accent1"/>
                </a:solidFill>
              </a:rPr>
              <a:t>pathways to prosperity</a:t>
            </a:r>
            <a:endParaRPr lang="en-US" sz="1200" kern="1200">
              <a:solidFill>
                <a:schemeClr val="accent1"/>
              </a:solidFill>
            </a:endParaRPr>
          </a:p>
        </p:txBody>
      </p:sp>
      <p:sp>
        <p:nvSpPr>
          <p:cNvPr id="50" name="Flowchart: Terminator 49">
            <a:extLst>
              <a:ext uri="{FF2B5EF4-FFF2-40B4-BE49-F238E27FC236}">
                <a16:creationId xmlns:a16="http://schemas.microsoft.com/office/drawing/2014/main" id="{266F7AC3-EC6F-F441-4819-9FCCDB2947E2}"/>
              </a:ext>
            </a:extLst>
          </p:cNvPr>
          <p:cNvSpPr/>
          <p:nvPr/>
        </p:nvSpPr>
        <p:spPr>
          <a:xfrm>
            <a:off x="979913" y="2336662"/>
            <a:ext cx="2348184" cy="914400"/>
          </a:xfrm>
          <a:prstGeom prst="flowChartTerminator">
            <a:avLst/>
          </a:prstGeom>
          <a:solidFill>
            <a:schemeClr val="accent2">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121" tIns="114121" rIns="114121" bIns="114121" numCol="1" spcCol="1270" anchor="ctr" anchorCtr="0">
            <a:noAutofit/>
          </a:bodyPr>
          <a:lstStyle/>
          <a:p>
            <a:pPr marL="0" lvl="0" indent="0" algn="ctr" defTabSz="1066800">
              <a:lnSpc>
                <a:spcPct val="90000"/>
              </a:lnSpc>
              <a:spcBef>
                <a:spcPct val="0"/>
              </a:spcBef>
              <a:spcAft>
                <a:spcPct val="35000"/>
              </a:spcAft>
              <a:buNone/>
            </a:pPr>
            <a:r>
              <a:rPr lang="en-US" sz="1200" b="1">
                <a:solidFill>
                  <a:schemeClr val="accent1"/>
                </a:solidFill>
              </a:rPr>
              <a:t>DEMOCRATIZING AI</a:t>
            </a:r>
          </a:p>
          <a:p>
            <a:pPr marL="0" lvl="0" indent="0" algn="ctr" defTabSz="1066800">
              <a:lnSpc>
                <a:spcPct val="90000"/>
              </a:lnSpc>
              <a:spcBef>
                <a:spcPct val="0"/>
              </a:spcBef>
              <a:spcAft>
                <a:spcPct val="35000"/>
              </a:spcAft>
              <a:buNone/>
            </a:pPr>
            <a:r>
              <a:rPr lang="en-US" sz="1200" kern="1200">
                <a:solidFill>
                  <a:schemeClr val="accent1"/>
                </a:solidFill>
              </a:rPr>
              <a:t>Advanced generative AI </a:t>
            </a:r>
            <a:br>
              <a:rPr lang="en-US" sz="1200" kern="1200">
                <a:solidFill>
                  <a:schemeClr val="accent1"/>
                </a:solidFill>
              </a:rPr>
            </a:br>
            <a:r>
              <a:rPr lang="en-US" sz="1200" kern="1200">
                <a:solidFill>
                  <a:schemeClr val="accent1"/>
                </a:solidFill>
              </a:rPr>
              <a:t>for clients and CLA family</a:t>
            </a:r>
          </a:p>
        </p:txBody>
      </p:sp>
      <p:sp>
        <p:nvSpPr>
          <p:cNvPr id="51" name="Flowchart: Terminator 50">
            <a:extLst>
              <a:ext uri="{FF2B5EF4-FFF2-40B4-BE49-F238E27FC236}">
                <a16:creationId xmlns:a16="http://schemas.microsoft.com/office/drawing/2014/main" id="{060FF31D-D871-33E8-CC61-3D9C259AE550}"/>
              </a:ext>
            </a:extLst>
          </p:cNvPr>
          <p:cNvSpPr/>
          <p:nvPr/>
        </p:nvSpPr>
        <p:spPr>
          <a:xfrm>
            <a:off x="1095653" y="1232164"/>
            <a:ext cx="2348184" cy="914400"/>
          </a:xfrm>
          <a:prstGeom prst="flowChartTerminator">
            <a:avLst/>
          </a:prstGeom>
          <a:solidFill>
            <a:schemeClr val="accent2">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121" tIns="114121" rIns="114121" bIns="114121" numCol="1" spcCol="1270" anchor="ctr" anchorCtr="0">
            <a:noAutofit/>
          </a:bodyPr>
          <a:lstStyle/>
          <a:p>
            <a:pPr marL="0" lvl="0" indent="0" algn="ctr" defTabSz="1066800">
              <a:lnSpc>
                <a:spcPct val="90000"/>
              </a:lnSpc>
              <a:spcBef>
                <a:spcPct val="0"/>
              </a:spcBef>
              <a:spcAft>
                <a:spcPct val="35000"/>
              </a:spcAft>
              <a:buNone/>
            </a:pPr>
            <a:r>
              <a:rPr lang="en-US" sz="1200" b="1" kern="1200">
                <a:solidFill>
                  <a:schemeClr val="accent1"/>
                </a:solidFill>
              </a:rPr>
              <a:t>INTEGRATED SERVICE MODEL</a:t>
            </a:r>
          </a:p>
          <a:p>
            <a:pPr marL="0" lvl="0" indent="0" algn="ctr" defTabSz="1066800">
              <a:lnSpc>
                <a:spcPct val="90000"/>
              </a:lnSpc>
              <a:spcBef>
                <a:spcPct val="0"/>
              </a:spcBef>
              <a:spcAft>
                <a:spcPct val="35000"/>
              </a:spcAft>
              <a:buNone/>
            </a:pPr>
            <a:r>
              <a:rPr lang="en-US" sz="1200">
                <a:solidFill>
                  <a:schemeClr val="accent1"/>
                </a:solidFill>
              </a:rPr>
              <a:t>Seamless wealth, tax, </a:t>
            </a:r>
            <a:br>
              <a:rPr lang="en-US" sz="1200">
                <a:solidFill>
                  <a:schemeClr val="accent1"/>
                </a:solidFill>
              </a:rPr>
            </a:br>
            <a:r>
              <a:rPr lang="en-US" sz="1200">
                <a:solidFill>
                  <a:schemeClr val="accent1"/>
                </a:solidFill>
              </a:rPr>
              <a:t>and business advisory</a:t>
            </a:r>
            <a:endParaRPr lang="en-US" sz="1200" kern="1200">
              <a:solidFill>
                <a:schemeClr val="accent1"/>
              </a:solidFill>
            </a:endParaRPr>
          </a:p>
        </p:txBody>
      </p:sp>
      <p:sp>
        <p:nvSpPr>
          <p:cNvPr id="52" name="Flowchart: Terminator 51">
            <a:extLst>
              <a:ext uri="{FF2B5EF4-FFF2-40B4-BE49-F238E27FC236}">
                <a16:creationId xmlns:a16="http://schemas.microsoft.com/office/drawing/2014/main" id="{2642FB4C-08A2-44AB-3DFB-1CDFE137F5D8}"/>
              </a:ext>
            </a:extLst>
          </p:cNvPr>
          <p:cNvSpPr/>
          <p:nvPr/>
        </p:nvSpPr>
        <p:spPr>
          <a:xfrm>
            <a:off x="1741936" y="165372"/>
            <a:ext cx="2348184" cy="914400"/>
          </a:xfrm>
          <a:prstGeom prst="flowChartTerminator">
            <a:avLst/>
          </a:prstGeom>
          <a:solidFill>
            <a:schemeClr val="accent2">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121" tIns="114121" rIns="114121" bIns="114121" numCol="1" spcCol="1270" anchor="ctr" anchorCtr="0">
            <a:noAutofit/>
          </a:bodyPr>
          <a:lstStyle/>
          <a:p>
            <a:pPr marL="0" lvl="0" indent="0" algn="ctr" defTabSz="1066800">
              <a:lnSpc>
                <a:spcPct val="90000"/>
              </a:lnSpc>
              <a:spcBef>
                <a:spcPct val="0"/>
              </a:spcBef>
              <a:spcAft>
                <a:spcPct val="35000"/>
              </a:spcAft>
              <a:buNone/>
            </a:pPr>
            <a:r>
              <a:rPr lang="en-US" sz="1200" b="1" kern="1200">
                <a:solidFill>
                  <a:schemeClr val="accent1"/>
                </a:solidFill>
              </a:rPr>
              <a:t>SERVING HEARTBEAT </a:t>
            </a:r>
            <a:br>
              <a:rPr lang="en-US" sz="1200" b="1" kern="1200">
                <a:solidFill>
                  <a:schemeClr val="accent1"/>
                </a:solidFill>
              </a:rPr>
            </a:br>
            <a:r>
              <a:rPr lang="en-US" sz="1200" b="1" kern="1200">
                <a:solidFill>
                  <a:schemeClr val="accent1"/>
                </a:solidFill>
              </a:rPr>
              <a:t>OF AMERICA</a:t>
            </a:r>
          </a:p>
          <a:p>
            <a:pPr marL="0" lvl="0" indent="0" algn="ctr" defTabSz="1066800">
              <a:lnSpc>
                <a:spcPct val="90000"/>
              </a:lnSpc>
              <a:spcBef>
                <a:spcPct val="0"/>
              </a:spcBef>
              <a:spcAft>
                <a:spcPct val="35000"/>
              </a:spcAft>
              <a:buNone/>
            </a:pPr>
            <a:r>
              <a:rPr lang="en-US" sz="1200">
                <a:solidFill>
                  <a:schemeClr val="accent1"/>
                </a:solidFill>
              </a:rPr>
              <a:t>Resilient economy </a:t>
            </a:r>
            <a:br>
              <a:rPr lang="en-US" sz="1200">
                <a:solidFill>
                  <a:schemeClr val="accent1"/>
                </a:solidFill>
              </a:rPr>
            </a:br>
            <a:r>
              <a:rPr lang="en-US" sz="1200">
                <a:solidFill>
                  <a:schemeClr val="accent1"/>
                </a:solidFill>
              </a:rPr>
              <a:t>and community vitality</a:t>
            </a:r>
            <a:endParaRPr lang="en-US" sz="1200" kern="1200">
              <a:solidFill>
                <a:schemeClr val="accent1"/>
              </a:solidFill>
            </a:endParaRPr>
          </a:p>
        </p:txBody>
      </p:sp>
      <p:sp>
        <p:nvSpPr>
          <p:cNvPr id="13" name="Isosceles Triangle 1">
            <a:extLst>
              <a:ext uri="{FF2B5EF4-FFF2-40B4-BE49-F238E27FC236}">
                <a16:creationId xmlns:a16="http://schemas.microsoft.com/office/drawing/2014/main" id="{B2713BC5-E7D9-1CC3-EF4D-07ED32FDDFF2}"/>
              </a:ext>
            </a:extLst>
          </p:cNvPr>
          <p:cNvSpPr/>
          <p:nvPr/>
        </p:nvSpPr>
        <p:spPr bwMode="auto">
          <a:xfrm rot="13373783" flipH="1">
            <a:off x="5075964" y="871005"/>
            <a:ext cx="424963" cy="417535"/>
          </a:xfrm>
          <a:custGeom>
            <a:avLst/>
            <a:gdLst>
              <a:gd name="connsiteX0" fmla="*/ 0 w 424963"/>
              <a:gd name="connsiteY0" fmla="*/ 362282 h 362282"/>
              <a:gd name="connsiteX1" fmla="*/ 212482 w 424963"/>
              <a:gd name="connsiteY1" fmla="*/ 0 h 362282"/>
              <a:gd name="connsiteX2" fmla="*/ 424963 w 424963"/>
              <a:gd name="connsiteY2" fmla="*/ 362282 h 362282"/>
              <a:gd name="connsiteX3" fmla="*/ 0 w 424963"/>
              <a:gd name="connsiteY3" fmla="*/ 362282 h 362282"/>
              <a:gd name="connsiteX0" fmla="*/ 0 w 424963"/>
              <a:gd name="connsiteY0" fmla="*/ 466958 h 466958"/>
              <a:gd name="connsiteX1" fmla="*/ 337324 w 424963"/>
              <a:gd name="connsiteY1" fmla="*/ 0 h 466958"/>
              <a:gd name="connsiteX2" fmla="*/ 424963 w 424963"/>
              <a:gd name="connsiteY2" fmla="*/ 466958 h 466958"/>
              <a:gd name="connsiteX3" fmla="*/ 0 w 424963"/>
              <a:gd name="connsiteY3" fmla="*/ 466958 h 466958"/>
              <a:gd name="connsiteX0" fmla="*/ 0 w 424963"/>
              <a:gd name="connsiteY0" fmla="*/ 417535 h 417535"/>
              <a:gd name="connsiteX1" fmla="*/ 256921 w 424963"/>
              <a:gd name="connsiteY1" fmla="*/ 0 h 417535"/>
              <a:gd name="connsiteX2" fmla="*/ 424963 w 424963"/>
              <a:gd name="connsiteY2" fmla="*/ 417535 h 417535"/>
              <a:gd name="connsiteX3" fmla="*/ 0 w 424963"/>
              <a:gd name="connsiteY3" fmla="*/ 417535 h 417535"/>
            </a:gdLst>
            <a:ahLst/>
            <a:cxnLst>
              <a:cxn ang="0">
                <a:pos x="connsiteX0" y="connsiteY0"/>
              </a:cxn>
              <a:cxn ang="0">
                <a:pos x="connsiteX1" y="connsiteY1"/>
              </a:cxn>
              <a:cxn ang="0">
                <a:pos x="connsiteX2" y="connsiteY2"/>
              </a:cxn>
              <a:cxn ang="0">
                <a:pos x="connsiteX3" y="connsiteY3"/>
              </a:cxn>
            </a:cxnLst>
            <a:rect l="l" t="t" r="r" b="b"/>
            <a:pathLst>
              <a:path w="424963" h="417535">
                <a:moveTo>
                  <a:pt x="0" y="417535"/>
                </a:moveTo>
                <a:lnTo>
                  <a:pt x="256921" y="0"/>
                </a:lnTo>
                <a:lnTo>
                  <a:pt x="424963" y="417535"/>
                </a:lnTo>
                <a:lnTo>
                  <a:pt x="0" y="417535"/>
                </a:lnTo>
                <a:close/>
              </a:path>
            </a:pathLst>
          </a:custGeom>
          <a:gradFill>
            <a:gsLst>
              <a:gs pos="54000">
                <a:schemeClr val="accent2">
                  <a:lumMod val="60000"/>
                  <a:lumOff val="40000"/>
                </a:schemeClr>
              </a:gs>
              <a:gs pos="1000">
                <a:schemeClr val="accent2">
                  <a:lumMod val="20000"/>
                  <a:lumOff val="80000"/>
                </a:schemeClr>
              </a:gs>
            </a:gsLst>
            <a:lin ang="5400000" scaled="1"/>
          </a:gra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err="1">
              <a:ln>
                <a:noFill/>
              </a:ln>
              <a:solidFill>
                <a:schemeClr val="accent1"/>
              </a:solidFill>
              <a:effectLst/>
              <a:latin typeface="Arial" charset="0"/>
              <a:ea typeface="ヒラギノ角ゴ Pro W3" pitchFamily="1" charset="-128"/>
            </a:endParaRPr>
          </a:p>
        </p:txBody>
      </p:sp>
      <p:sp>
        <p:nvSpPr>
          <p:cNvPr id="18" name="Isosceles Triangle 1">
            <a:extLst>
              <a:ext uri="{FF2B5EF4-FFF2-40B4-BE49-F238E27FC236}">
                <a16:creationId xmlns:a16="http://schemas.microsoft.com/office/drawing/2014/main" id="{EFB598C9-892E-EDE7-6B6E-3196BAB9912D}"/>
              </a:ext>
            </a:extLst>
          </p:cNvPr>
          <p:cNvSpPr/>
          <p:nvPr/>
        </p:nvSpPr>
        <p:spPr bwMode="auto">
          <a:xfrm rot="15503429" flipH="1">
            <a:off x="5443536" y="1574285"/>
            <a:ext cx="424963" cy="417535"/>
          </a:xfrm>
          <a:custGeom>
            <a:avLst/>
            <a:gdLst>
              <a:gd name="connsiteX0" fmla="*/ 0 w 424963"/>
              <a:gd name="connsiteY0" fmla="*/ 362282 h 362282"/>
              <a:gd name="connsiteX1" fmla="*/ 212482 w 424963"/>
              <a:gd name="connsiteY1" fmla="*/ 0 h 362282"/>
              <a:gd name="connsiteX2" fmla="*/ 424963 w 424963"/>
              <a:gd name="connsiteY2" fmla="*/ 362282 h 362282"/>
              <a:gd name="connsiteX3" fmla="*/ 0 w 424963"/>
              <a:gd name="connsiteY3" fmla="*/ 362282 h 362282"/>
              <a:gd name="connsiteX0" fmla="*/ 0 w 424963"/>
              <a:gd name="connsiteY0" fmla="*/ 466958 h 466958"/>
              <a:gd name="connsiteX1" fmla="*/ 337324 w 424963"/>
              <a:gd name="connsiteY1" fmla="*/ 0 h 466958"/>
              <a:gd name="connsiteX2" fmla="*/ 424963 w 424963"/>
              <a:gd name="connsiteY2" fmla="*/ 466958 h 466958"/>
              <a:gd name="connsiteX3" fmla="*/ 0 w 424963"/>
              <a:gd name="connsiteY3" fmla="*/ 466958 h 466958"/>
              <a:gd name="connsiteX0" fmla="*/ 0 w 424963"/>
              <a:gd name="connsiteY0" fmla="*/ 417535 h 417535"/>
              <a:gd name="connsiteX1" fmla="*/ 256921 w 424963"/>
              <a:gd name="connsiteY1" fmla="*/ 0 h 417535"/>
              <a:gd name="connsiteX2" fmla="*/ 424963 w 424963"/>
              <a:gd name="connsiteY2" fmla="*/ 417535 h 417535"/>
              <a:gd name="connsiteX3" fmla="*/ 0 w 424963"/>
              <a:gd name="connsiteY3" fmla="*/ 417535 h 417535"/>
            </a:gdLst>
            <a:ahLst/>
            <a:cxnLst>
              <a:cxn ang="0">
                <a:pos x="connsiteX0" y="connsiteY0"/>
              </a:cxn>
              <a:cxn ang="0">
                <a:pos x="connsiteX1" y="connsiteY1"/>
              </a:cxn>
              <a:cxn ang="0">
                <a:pos x="connsiteX2" y="connsiteY2"/>
              </a:cxn>
              <a:cxn ang="0">
                <a:pos x="connsiteX3" y="connsiteY3"/>
              </a:cxn>
            </a:cxnLst>
            <a:rect l="l" t="t" r="r" b="b"/>
            <a:pathLst>
              <a:path w="424963" h="417535">
                <a:moveTo>
                  <a:pt x="0" y="417535"/>
                </a:moveTo>
                <a:lnTo>
                  <a:pt x="256921" y="0"/>
                </a:lnTo>
                <a:lnTo>
                  <a:pt x="424963" y="417535"/>
                </a:lnTo>
                <a:lnTo>
                  <a:pt x="0" y="417535"/>
                </a:lnTo>
                <a:close/>
              </a:path>
            </a:pathLst>
          </a:custGeom>
          <a:gradFill>
            <a:gsLst>
              <a:gs pos="54000">
                <a:schemeClr val="accent2">
                  <a:lumMod val="60000"/>
                  <a:lumOff val="40000"/>
                </a:schemeClr>
              </a:gs>
              <a:gs pos="1000">
                <a:schemeClr val="accent2">
                  <a:lumMod val="20000"/>
                  <a:lumOff val="80000"/>
                </a:schemeClr>
              </a:gs>
            </a:gsLst>
            <a:lin ang="5400000" scaled="1"/>
          </a:gra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err="1">
              <a:ln>
                <a:noFill/>
              </a:ln>
              <a:solidFill>
                <a:schemeClr val="accent1"/>
              </a:solidFill>
              <a:effectLst/>
              <a:latin typeface="Arial" charset="0"/>
              <a:ea typeface="ヒラギノ角ゴ Pro W3" pitchFamily="1" charset="-128"/>
            </a:endParaRPr>
          </a:p>
        </p:txBody>
      </p:sp>
      <p:sp>
        <p:nvSpPr>
          <p:cNvPr id="19" name="Isosceles Triangle 1">
            <a:extLst>
              <a:ext uri="{FF2B5EF4-FFF2-40B4-BE49-F238E27FC236}">
                <a16:creationId xmlns:a16="http://schemas.microsoft.com/office/drawing/2014/main" id="{E6E19274-385A-44D3-6BC7-8A91675D656A}"/>
              </a:ext>
            </a:extLst>
          </p:cNvPr>
          <p:cNvSpPr/>
          <p:nvPr/>
        </p:nvSpPr>
        <p:spPr bwMode="auto">
          <a:xfrm rot="16860076" flipH="1">
            <a:off x="5561053" y="2563746"/>
            <a:ext cx="424963" cy="417535"/>
          </a:xfrm>
          <a:custGeom>
            <a:avLst/>
            <a:gdLst>
              <a:gd name="connsiteX0" fmla="*/ 0 w 424963"/>
              <a:gd name="connsiteY0" fmla="*/ 362282 h 362282"/>
              <a:gd name="connsiteX1" fmla="*/ 212482 w 424963"/>
              <a:gd name="connsiteY1" fmla="*/ 0 h 362282"/>
              <a:gd name="connsiteX2" fmla="*/ 424963 w 424963"/>
              <a:gd name="connsiteY2" fmla="*/ 362282 h 362282"/>
              <a:gd name="connsiteX3" fmla="*/ 0 w 424963"/>
              <a:gd name="connsiteY3" fmla="*/ 362282 h 362282"/>
              <a:gd name="connsiteX0" fmla="*/ 0 w 424963"/>
              <a:gd name="connsiteY0" fmla="*/ 466958 h 466958"/>
              <a:gd name="connsiteX1" fmla="*/ 337324 w 424963"/>
              <a:gd name="connsiteY1" fmla="*/ 0 h 466958"/>
              <a:gd name="connsiteX2" fmla="*/ 424963 w 424963"/>
              <a:gd name="connsiteY2" fmla="*/ 466958 h 466958"/>
              <a:gd name="connsiteX3" fmla="*/ 0 w 424963"/>
              <a:gd name="connsiteY3" fmla="*/ 466958 h 466958"/>
              <a:gd name="connsiteX0" fmla="*/ 0 w 424963"/>
              <a:gd name="connsiteY0" fmla="*/ 417535 h 417535"/>
              <a:gd name="connsiteX1" fmla="*/ 256921 w 424963"/>
              <a:gd name="connsiteY1" fmla="*/ 0 h 417535"/>
              <a:gd name="connsiteX2" fmla="*/ 424963 w 424963"/>
              <a:gd name="connsiteY2" fmla="*/ 417535 h 417535"/>
              <a:gd name="connsiteX3" fmla="*/ 0 w 424963"/>
              <a:gd name="connsiteY3" fmla="*/ 417535 h 417535"/>
            </a:gdLst>
            <a:ahLst/>
            <a:cxnLst>
              <a:cxn ang="0">
                <a:pos x="connsiteX0" y="connsiteY0"/>
              </a:cxn>
              <a:cxn ang="0">
                <a:pos x="connsiteX1" y="connsiteY1"/>
              </a:cxn>
              <a:cxn ang="0">
                <a:pos x="connsiteX2" y="connsiteY2"/>
              </a:cxn>
              <a:cxn ang="0">
                <a:pos x="connsiteX3" y="connsiteY3"/>
              </a:cxn>
            </a:cxnLst>
            <a:rect l="l" t="t" r="r" b="b"/>
            <a:pathLst>
              <a:path w="424963" h="417535">
                <a:moveTo>
                  <a:pt x="0" y="417535"/>
                </a:moveTo>
                <a:lnTo>
                  <a:pt x="256921" y="0"/>
                </a:lnTo>
                <a:lnTo>
                  <a:pt x="424963" y="417535"/>
                </a:lnTo>
                <a:lnTo>
                  <a:pt x="0" y="417535"/>
                </a:lnTo>
                <a:close/>
              </a:path>
            </a:pathLst>
          </a:custGeom>
          <a:gradFill>
            <a:gsLst>
              <a:gs pos="54000">
                <a:schemeClr val="accent2">
                  <a:lumMod val="60000"/>
                  <a:lumOff val="40000"/>
                </a:schemeClr>
              </a:gs>
              <a:gs pos="1000">
                <a:schemeClr val="accent2">
                  <a:lumMod val="20000"/>
                  <a:lumOff val="80000"/>
                </a:schemeClr>
              </a:gs>
            </a:gsLst>
            <a:lin ang="5400000" scaled="1"/>
          </a:gra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err="1">
              <a:ln>
                <a:noFill/>
              </a:ln>
              <a:solidFill>
                <a:schemeClr val="accent1"/>
              </a:solidFill>
              <a:effectLst/>
              <a:latin typeface="Arial" charset="0"/>
              <a:ea typeface="ヒラギノ角ゴ Pro W3" pitchFamily="1" charset="-128"/>
            </a:endParaRPr>
          </a:p>
        </p:txBody>
      </p:sp>
    </p:spTree>
    <p:custDataLst>
      <p:custData r:id="rId1"/>
      <p:custData r:id="rId2"/>
    </p:custDataLst>
    <p:extLst>
      <p:ext uri="{BB962C8B-B14F-4D97-AF65-F5344CB8AC3E}">
        <p14:creationId xmlns:p14="http://schemas.microsoft.com/office/powerpoint/2010/main" val="1424683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2338" y="263267"/>
            <a:ext cx="7599324" cy="472779"/>
          </a:xfrm>
        </p:spPr>
        <p:txBody>
          <a:bodyPr/>
          <a:lstStyle/>
          <a:p>
            <a:r>
              <a:rPr lang="en-US" sz="3200"/>
              <a:t>National and International Reach</a:t>
            </a:r>
          </a:p>
        </p:txBody>
      </p:sp>
      <p:pic>
        <p:nvPicPr>
          <p:cNvPr id="9" name="Picture 8">
            <a:extLst>
              <a:ext uri="{FF2B5EF4-FFF2-40B4-BE49-F238E27FC236}">
                <a16:creationId xmlns:a16="http://schemas.microsoft.com/office/drawing/2014/main" id="{C6CCDDA7-D222-FB03-11E3-A4DC2FC1926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8361" y="734376"/>
            <a:ext cx="7944263" cy="3280018"/>
          </a:xfrm>
          <a:prstGeom prst="rect">
            <a:avLst/>
          </a:prstGeom>
        </p:spPr>
      </p:pic>
      <p:sp>
        <p:nvSpPr>
          <p:cNvPr id="10" name="Rectangle 9">
            <a:extLst>
              <a:ext uri="{FF2B5EF4-FFF2-40B4-BE49-F238E27FC236}">
                <a16:creationId xmlns:a16="http://schemas.microsoft.com/office/drawing/2014/main" id="{80D880BB-A113-26AA-AEE6-2E9B641BA602}"/>
              </a:ext>
            </a:extLst>
          </p:cNvPr>
          <p:cNvSpPr/>
          <p:nvPr/>
        </p:nvSpPr>
        <p:spPr>
          <a:xfrm>
            <a:off x="540019" y="3445125"/>
            <a:ext cx="1995785"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65000"/>
                  </a:srgbClr>
                </a:solidFill>
                <a:effectLst/>
                <a:uLnTx/>
                <a:uFillTx/>
                <a:latin typeface="Calibri" panose="020F0502020204030204" pitchFamily="34" charset="0"/>
                <a:ea typeface="+mn-ea"/>
                <a:cs typeface="Calibri" panose="020F0502020204030204" pitchFamily="34" charset="0"/>
              </a:rPr>
              <a:t>CLA (CliftonLarsonAllen LLP) is an independent network member of CLA Global. See </a:t>
            </a:r>
            <a:r>
              <a:rPr kumimoji="0" lang="en-US" sz="800" b="0" i="0" u="none" strike="noStrike" kern="1200" cap="none" spc="0" normalizeH="0" baseline="0" noProof="0">
                <a:ln>
                  <a:noFill/>
                </a:ln>
                <a:solidFill>
                  <a:srgbClr val="FFFFFF">
                    <a:lumMod val="65000"/>
                  </a:srgbClr>
                </a:solidFill>
                <a:effectLst/>
                <a:uLnTx/>
                <a:uFillTx/>
                <a:latin typeface="Calibri" panose="020F0502020204030204" pitchFamily="34" charset="0"/>
                <a:ea typeface="+mn-ea"/>
                <a:cs typeface="Calibri" panose="020F0502020204030204" pitchFamily="34" charset="0"/>
                <a:hlinkClick r:id="rId5" action="ppaction://hlinkfile"/>
              </a:rPr>
              <a:t>CLAglobal.com/disclaimer</a:t>
            </a:r>
            <a:r>
              <a:rPr kumimoji="0" lang="en-US" sz="800" b="0" i="0" u="none" strike="noStrike" kern="1200" cap="none" spc="0" normalizeH="0" baseline="0" noProof="0">
                <a:ln>
                  <a:noFill/>
                </a:ln>
                <a:solidFill>
                  <a:srgbClr val="FFFFFF">
                    <a:lumMod val="65000"/>
                  </a:srgbClr>
                </a:solidFill>
                <a:effectLst/>
                <a:uLnTx/>
                <a:uFillTx/>
                <a:latin typeface="Calibri" panose="020F0502020204030204" pitchFamily="34" charset="0"/>
                <a:ea typeface="+mn-ea"/>
                <a:cs typeface="Calibri" panose="020F0502020204030204" pitchFamily="34" charset="0"/>
              </a:rPr>
              <a:t>.</a:t>
            </a:r>
            <a:endParaRPr kumimoji="0" lang="en-US" sz="1800" b="0" i="0" u="none" strike="noStrike" kern="1200" cap="none" spc="0" normalizeH="0" baseline="0" noProof="0">
              <a:ln>
                <a:noFill/>
              </a:ln>
              <a:solidFill>
                <a:srgbClr val="414142"/>
              </a:solidFill>
              <a:effectLst/>
              <a:uLnTx/>
              <a:uFillTx/>
              <a:latin typeface="Calibri"/>
              <a:ea typeface="+mn-ea"/>
              <a:cs typeface="+mn-cs"/>
            </a:endParaRPr>
          </a:p>
        </p:txBody>
      </p:sp>
    </p:spTree>
    <p:custDataLst>
      <p:custData r:id="rId1"/>
      <p:custData r:id="rId2"/>
    </p:custDataLst>
    <p:extLst>
      <p:ext uri="{BB962C8B-B14F-4D97-AF65-F5344CB8AC3E}">
        <p14:creationId xmlns:p14="http://schemas.microsoft.com/office/powerpoint/2010/main" val="702672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CB583-3F5E-DB6E-A59A-BD89A9C31C9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E25CA82-B8E6-1DA7-9A5C-644C44EE883E}"/>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l="4133" r="61755"/>
          <a:stretch/>
        </p:blipFill>
        <p:spPr>
          <a:xfrm flipH="1">
            <a:off x="-4" y="0"/>
            <a:ext cx="1314009" cy="2038079"/>
          </a:xfrm>
          <a:prstGeom prst="rect">
            <a:avLst/>
          </a:prstGeom>
        </p:spPr>
      </p:pic>
      <p:pic>
        <p:nvPicPr>
          <p:cNvPr id="56" name="Picture 55">
            <a:extLst>
              <a:ext uri="{FF2B5EF4-FFF2-40B4-BE49-F238E27FC236}">
                <a16:creationId xmlns:a16="http://schemas.microsoft.com/office/drawing/2014/main" id="{0C18C0EC-08BC-3D53-14D1-F5A7B0072A06}"/>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l="26750" r="40312"/>
          <a:stretch/>
        </p:blipFill>
        <p:spPr>
          <a:xfrm flipH="1">
            <a:off x="1304996" y="0"/>
            <a:ext cx="1314009" cy="2038080"/>
          </a:xfrm>
          <a:prstGeom prst="rect">
            <a:avLst/>
          </a:prstGeom>
        </p:spPr>
      </p:pic>
      <p:pic>
        <p:nvPicPr>
          <p:cNvPr id="60" name="Picture 59">
            <a:extLst>
              <a:ext uri="{FF2B5EF4-FFF2-40B4-BE49-F238E27FC236}">
                <a16:creationId xmlns:a16="http://schemas.microsoft.com/office/drawing/2014/main" id="{5450051A-E348-8789-07EF-990648462324}"/>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l="39651" r="27411"/>
          <a:stretch/>
        </p:blipFill>
        <p:spPr>
          <a:xfrm flipH="1">
            <a:off x="2609994" y="0"/>
            <a:ext cx="1314009" cy="2038079"/>
          </a:xfrm>
          <a:prstGeom prst="rect">
            <a:avLst/>
          </a:prstGeom>
        </p:spPr>
      </p:pic>
      <p:pic>
        <p:nvPicPr>
          <p:cNvPr id="62" name="Picture 61">
            <a:extLst>
              <a:ext uri="{FF2B5EF4-FFF2-40B4-BE49-F238E27FC236}">
                <a16:creationId xmlns:a16="http://schemas.microsoft.com/office/drawing/2014/main" id="{4995A8BA-AA3F-429D-1B70-10E8081C9023}"/>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l="58491" t="-814" r="7463" b="350"/>
          <a:stretch/>
        </p:blipFill>
        <p:spPr>
          <a:xfrm flipH="1">
            <a:off x="3914992" y="-19807"/>
            <a:ext cx="1314009" cy="2051545"/>
          </a:xfrm>
          <a:prstGeom prst="rect">
            <a:avLst/>
          </a:prstGeom>
        </p:spPr>
      </p:pic>
      <p:pic>
        <p:nvPicPr>
          <p:cNvPr id="8192" name="Picture 8191">
            <a:extLst>
              <a:ext uri="{FF2B5EF4-FFF2-40B4-BE49-F238E27FC236}">
                <a16:creationId xmlns:a16="http://schemas.microsoft.com/office/drawing/2014/main" id="{135C15EA-639C-9B3A-9524-0D6C23CC1EB5}"/>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l="33531" r="33531"/>
          <a:stretch/>
        </p:blipFill>
        <p:spPr>
          <a:xfrm flipH="1">
            <a:off x="5219991" y="0"/>
            <a:ext cx="1314009" cy="2038080"/>
          </a:xfrm>
          <a:prstGeom prst="rect">
            <a:avLst/>
          </a:prstGeom>
        </p:spPr>
      </p:pic>
      <p:pic>
        <p:nvPicPr>
          <p:cNvPr id="8195" name="Picture 8194">
            <a:extLst>
              <a:ext uri="{FF2B5EF4-FFF2-40B4-BE49-F238E27FC236}">
                <a16:creationId xmlns:a16="http://schemas.microsoft.com/office/drawing/2014/main" id="{9558D8F7-B523-E4AA-8773-9D165C8525B8}"/>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rcRect l="8504" t="-130" r="57384" b="130"/>
          <a:stretch/>
        </p:blipFill>
        <p:spPr>
          <a:xfrm flipH="1">
            <a:off x="6524988" y="-5166"/>
            <a:ext cx="1314009" cy="2038080"/>
          </a:xfrm>
          <a:prstGeom prst="rect">
            <a:avLst/>
          </a:prstGeom>
        </p:spPr>
      </p:pic>
      <p:pic>
        <p:nvPicPr>
          <p:cNvPr id="8197" name="Picture 8196">
            <a:extLst>
              <a:ext uri="{FF2B5EF4-FFF2-40B4-BE49-F238E27FC236}">
                <a16:creationId xmlns:a16="http://schemas.microsoft.com/office/drawing/2014/main" id="{CEC6D59B-1EB9-25D0-089F-85B96690051F}"/>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rcRect l="4378" t="196" r="61576" b="-196"/>
          <a:stretch/>
        </p:blipFill>
        <p:spPr>
          <a:xfrm flipH="1">
            <a:off x="7829987" y="0"/>
            <a:ext cx="1314009" cy="2042071"/>
          </a:xfrm>
          <a:prstGeom prst="rect">
            <a:avLst/>
          </a:prstGeom>
        </p:spPr>
      </p:pic>
      <p:pic>
        <p:nvPicPr>
          <p:cNvPr id="8200" name="Picture 8199">
            <a:extLst>
              <a:ext uri="{FF2B5EF4-FFF2-40B4-BE49-F238E27FC236}">
                <a16:creationId xmlns:a16="http://schemas.microsoft.com/office/drawing/2014/main" id="{CA727961-3B18-0E62-165A-544829231A4F}"/>
              </a:ext>
            </a:extLst>
          </p:cNvPr>
          <p:cNvPicPr>
            <a:picLocks noChangeAspect="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l="32908" r="32908"/>
          <a:stretch/>
        </p:blipFill>
        <p:spPr>
          <a:xfrm flipH="1">
            <a:off x="-2" y="2030495"/>
            <a:ext cx="1316736" cy="2038081"/>
          </a:xfrm>
          <a:prstGeom prst="rect">
            <a:avLst/>
          </a:prstGeom>
          <a:effectLst/>
        </p:spPr>
      </p:pic>
      <p:pic>
        <p:nvPicPr>
          <p:cNvPr id="8204" name="Picture 8203">
            <a:extLst>
              <a:ext uri="{FF2B5EF4-FFF2-40B4-BE49-F238E27FC236}">
                <a16:creationId xmlns:a16="http://schemas.microsoft.com/office/drawing/2014/main" id="{76DF6BAF-C67A-6C32-C4C7-41F30B4D8D88}"/>
              </a:ext>
            </a:extLst>
          </p:cNvPr>
          <p:cNvPicPr>
            <a:picLocks noChangeAspect="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rcRect l="48819" t="-372" r="18175" b="372"/>
          <a:stretch/>
        </p:blipFill>
        <p:spPr>
          <a:xfrm flipH="1">
            <a:off x="1304542" y="2025330"/>
            <a:ext cx="1316736" cy="2038080"/>
          </a:xfrm>
          <a:prstGeom prst="rect">
            <a:avLst/>
          </a:prstGeom>
          <a:effectLst/>
        </p:spPr>
      </p:pic>
      <p:pic>
        <p:nvPicPr>
          <p:cNvPr id="8206" name="Picture 8205">
            <a:extLst>
              <a:ext uri="{FF2B5EF4-FFF2-40B4-BE49-F238E27FC236}">
                <a16:creationId xmlns:a16="http://schemas.microsoft.com/office/drawing/2014/main" id="{CAE96350-00C4-9FE5-7D07-01CB699EECDE}"/>
              </a:ext>
            </a:extLst>
          </p:cNvPr>
          <p:cNvPicPr>
            <a:picLocks noChangeAspect="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rcRect l="7484" t="330" r="58332" b="-330"/>
          <a:stretch/>
        </p:blipFill>
        <p:spPr>
          <a:xfrm flipH="1">
            <a:off x="2609086" y="2030496"/>
            <a:ext cx="1316736" cy="2038080"/>
          </a:xfrm>
          <a:prstGeom prst="rect">
            <a:avLst/>
          </a:prstGeom>
          <a:effectLst/>
        </p:spPr>
      </p:pic>
      <p:pic>
        <p:nvPicPr>
          <p:cNvPr id="8208" name="Picture 8207">
            <a:extLst>
              <a:ext uri="{FF2B5EF4-FFF2-40B4-BE49-F238E27FC236}">
                <a16:creationId xmlns:a16="http://schemas.microsoft.com/office/drawing/2014/main" id="{47B094A0-88A8-7375-3CF3-E5F1646B657F}"/>
              </a:ext>
            </a:extLst>
          </p:cNvPr>
          <p:cNvPicPr>
            <a:picLocks noChangeAspect="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Lst>
          </a:blip>
          <a:srcRect l="13763" r="52277"/>
          <a:stretch/>
        </p:blipFill>
        <p:spPr>
          <a:xfrm flipH="1">
            <a:off x="3913630" y="2017031"/>
            <a:ext cx="1316736" cy="2051545"/>
          </a:xfrm>
          <a:prstGeom prst="rect">
            <a:avLst/>
          </a:prstGeom>
          <a:effectLst/>
        </p:spPr>
      </p:pic>
      <p:pic>
        <p:nvPicPr>
          <p:cNvPr id="8212" name="Picture 8211">
            <a:extLst>
              <a:ext uri="{FF2B5EF4-FFF2-40B4-BE49-F238E27FC236}">
                <a16:creationId xmlns:a16="http://schemas.microsoft.com/office/drawing/2014/main" id="{61660FB0-C0A9-3938-3B41-F5AF418FED4E}"/>
              </a:ext>
            </a:extLst>
          </p:cNvPr>
          <p:cNvPicPr>
            <a:picLocks noChangeAspect="1"/>
          </p:cNvPicPr>
          <p:nvPr/>
        </p:nvPicPr>
        <p:blipFill>
          <a:blip r:embed="rId16">
            <a:duotone>
              <a:schemeClr val="accent1">
                <a:shade val="45000"/>
                <a:satMod val="135000"/>
              </a:schemeClr>
              <a:prstClr val="white"/>
            </a:duotone>
            <a:extLst>
              <a:ext uri="{28A0092B-C50C-407E-A947-70E740481C1C}">
                <a14:useLocalDpi xmlns:a14="http://schemas.microsoft.com/office/drawing/2010/main" val="0"/>
              </a:ext>
            </a:extLst>
          </a:blip>
          <a:srcRect l="5656" t="19041" r="67052" b="964"/>
          <a:stretch/>
        </p:blipFill>
        <p:spPr>
          <a:xfrm flipH="1">
            <a:off x="6522718" y="2026505"/>
            <a:ext cx="1316736" cy="2042071"/>
          </a:xfrm>
          <a:prstGeom prst="rect">
            <a:avLst/>
          </a:prstGeom>
          <a:effectLst/>
        </p:spPr>
      </p:pic>
      <p:pic>
        <p:nvPicPr>
          <p:cNvPr id="8214" name="Picture 8213">
            <a:extLst>
              <a:ext uri="{FF2B5EF4-FFF2-40B4-BE49-F238E27FC236}">
                <a16:creationId xmlns:a16="http://schemas.microsoft.com/office/drawing/2014/main" id="{5FB186C6-B4DD-9C29-E1CA-DFC732FD0265}"/>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rcRect l="9811" t="464" r="56073" b="-464"/>
          <a:stretch/>
        </p:blipFill>
        <p:spPr>
          <a:xfrm flipH="1">
            <a:off x="7832430" y="2026505"/>
            <a:ext cx="1316736" cy="2042071"/>
          </a:xfrm>
          <a:prstGeom prst="rect">
            <a:avLst/>
          </a:prstGeom>
          <a:effectLst/>
        </p:spPr>
      </p:pic>
      <p:pic>
        <p:nvPicPr>
          <p:cNvPr id="8216" name="Picture 8215">
            <a:extLst>
              <a:ext uri="{FF2B5EF4-FFF2-40B4-BE49-F238E27FC236}">
                <a16:creationId xmlns:a16="http://schemas.microsoft.com/office/drawing/2014/main" id="{4171AA55-2E82-A2A6-BCCF-1DF63832C203}"/>
              </a:ext>
            </a:extLst>
          </p:cNvPr>
          <p:cNvPicPr>
            <a:picLocks noChangeAspect="1"/>
          </p:cNvPicPr>
          <p:nvPr/>
        </p:nvPicPr>
        <p:blipFill>
          <a:blip r:embed="rId18">
            <a:duotone>
              <a:schemeClr val="accent1">
                <a:shade val="45000"/>
                <a:satMod val="135000"/>
              </a:schemeClr>
              <a:prstClr val="white"/>
            </a:duotone>
            <a:extLst>
              <a:ext uri="{28A0092B-C50C-407E-A947-70E740481C1C}">
                <a14:useLocalDpi xmlns:a14="http://schemas.microsoft.com/office/drawing/2010/main" val="0"/>
              </a:ext>
            </a:extLst>
          </a:blip>
          <a:srcRect l="33020" r="33020"/>
          <a:stretch/>
        </p:blipFill>
        <p:spPr>
          <a:xfrm flipH="1">
            <a:off x="5218174" y="2017032"/>
            <a:ext cx="1316736" cy="2051544"/>
          </a:xfrm>
          <a:prstGeom prst="rect">
            <a:avLst/>
          </a:prstGeom>
          <a:effectLst/>
        </p:spPr>
      </p:pic>
      <p:sp>
        <p:nvSpPr>
          <p:cNvPr id="6" name="Text Placeholder 5">
            <a:extLst>
              <a:ext uri="{FF2B5EF4-FFF2-40B4-BE49-F238E27FC236}">
                <a16:creationId xmlns:a16="http://schemas.microsoft.com/office/drawing/2014/main" id="{7228C70A-B3D7-A0DD-243E-9D400861F163}"/>
              </a:ext>
            </a:extLst>
          </p:cNvPr>
          <p:cNvSpPr>
            <a:spLocks noGrp="1"/>
          </p:cNvSpPr>
          <p:nvPr>
            <p:ph type="body" sz="quarter" idx="10"/>
          </p:nvPr>
        </p:nvSpPr>
        <p:spPr/>
        <p:txBody>
          <a:bodyPr/>
          <a:lstStyle/>
          <a:p>
            <a:r>
              <a:rPr lang="en-US" sz="2400" b="1"/>
              <a:t>Deep industry specialization</a:t>
            </a:r>
          </a:p>
        </p:txBody>
      </p:sp>
      <p:sp>
        <p:nvSpPr>
          <p:cNvPr id="8219" name="Rectangle 8218">
            <a:extLst>
              <a:ext uri="{FF2B5EF4-FFF2-40B4-BE49-F238E27FC236}">
                <a16:creationId xmlns:a16="http://schemas.microsoft.com/office/drawing/2014/main" id="{1E317E4B-CD08-E1D5-003D-85DEF32D08D8}"/>
              </a:ext>
            </a:extLst>
          </p:cNvPr>
          <p:cNvSpPr/>
          <p:nvPr/>
        </p:nvSpPr>
        <p:spPr bwMode="auto">
          <a:xfrm>
            <a:off x="-7778" y="2815683"/>
            <a:ext cx="9165380" cy="1252893"/>
          </a:xfrm>
          <a:prstGeom prst="rect">
            <a:avLst/>
          </a:prstGeom>
          <a:gradFill>
            <a:gsLst>
              <a:gs pos="79000">
                <a:schemeClr val="accent1"/>
              </a:gs>
              <a:gs pos="3000">
                <a:schemeClr val="accent1">
                  <a:alpha val="0"/>
                </a:schemeClr>
              </a:gs>
            </a:gsLst>
            <a:lin ang="5400000" scaled="0"/>
          </a:gra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err="1">
              <a:ln>
                <a:noFill/>
              </a:ln>
              <a:solidFill>
                <a:schemeClr val="accent1"/>
              </a:solidFill>
              <a:effectLst/>
              <a:latin typeface="Arial" charset="0"/>
              <a:ea typeface="ヒラギノ角ゴ Pro W3" pitchFamily="1" charset="-128"/>
            </a:endParaRPr>
          </a:p>
        </p:txBody>
      </p:sp>
      <p:sp>
        <p:nvSpPr>
          <p:cNvPr id="38" name="TextBox 37">
            <a:extLst>
              <a:ext uri="{FF2B5EF4-FFF2-40B4-BE49-F238E27FC236}">
                <a16:creationId xmlns:a16="http://schemas.microsoft.com/office/drawing/2014/main" id="{8A377B95-C1A6-7333-298E-0ECF7D215D5C}"/>
              </a:ext>
            </a:extLst>
          </p:cNvPr>
          <p:cNvSpPr txBox="1"/>
          <p:nvPr/>
        </p:nvSpPr>
        <p:spPr>
          <a:xfrm>
            <a:off x="-3526" y="3434770"/>
            <a:ext cx="1362133" cy="62495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200" b="1" kern="1200">
                <a:solidFill>
                  <a:srgbClr val="FFFFFF"/>
                </a:solidFill>
              </a:rPr>
              <a:t>Manufacturing </a:t>
            </a:r>
          </a:p>
        </p:txBody>
      </p:sp>
      <p:sp>
        <p:nvSpPr>
          <p:cNvPr id="36" name="TextBox 35">
            <a:extLst>
              <a:ext uri="{FF2B5EF4-FFF2-40B4-BE49-F238E27FC236}">
                <a16:creationId xmlns:a16="http://schemas.microsoft.com/office/drawing/2014/main" id="{B2FDE6EF-E2F6-B702-A779-18F59D2AC010}"/>
              </a:ext>
            </a:extLst>
          </p:cNvPr>
          <p:cNvSpPr txBox="1"/>
          <p:nvPr/>
        </p:nvSpPr>
        <p:spPr>
          <a:xfrm>
            <a:off x="1352206" y="3434770"/>
            <a:ext cx="1291812" cy="62495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200" b="1" kern="1200">
                <a:solidFill>
                  <a:srgbClr val="FFFFFF"/>
                </a:solidFill>
              </a:rPr>
              <a:t>Nonprofit</a:t>
            </a:r>
          </a:p>
        </p:txBody>
      </p:sp>
      <p:sp>
        <p:nvSpPr>
          <p:cNvPr id="34" name="TextBox 33">
            <a:extLst>
              <a:ext uri="{FF2B5EF4-FFF2-40B4-BE49-F238E27FC236}">
                <a16:creationId xmlns:a16="http://schemas.microsoft.com/office/drawing/2014/main" id="{196EE7BE-825A-B0A1-6E22-4EC646B0AD5E}"/>
              </a:ext>
            </a:extLst>
          </p:cNvPr>
          <p:cNvSpPr txBox="1"/>
          <p:nvPr/>
        </p:nvSpPr>
        <p:spPr>
          <a:xfrm>
            <a:off x="2637617" y="3434770"/>
            <a:ext cx="1300169" cy="62495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200" b="1" kern="1200">
                <a:solidFill>
                  <a:srgbClr val="FFFFFF"/>
                </a:solidFill>
              </a:rPr>
              <a:t>Private equity</a:t>
            </a:r>
          </a:p>
        </p:txBody>
      </p:sp>
      <p:sp>
        <p:nvSpPr>
          <p:cNvPr id="32" name="TextBox 31">
            <a:extLst>
              <a:ext uri="{FF2B5EF4-FFF2-40B4-BE49-F238E27FC236}">
                <a16:creationId xmlns:a16="http://schemas.microsoft.com/office/drawing/2014/main" id="{E9054D91-71A8-6295-2E76-6B919624AEED}"/>
              </a:ext>
            </a:extLst>
          </p:cNvPr>
          <p:cNvSpPr txBox="1"/>
          <p:nvPr/>
        </p:nvSpPr>
        <p:spPr>
          <a:xfrm>
            <a:off x="3931385" y="3434770"/>
            <a:ext cx="1312192" cy="62495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200" b="1" kern="1200">
                <a:solidFill>
                  <a:srgbClr val="FFFFFF"/>
                </a:solidFill>
              </a:rPr>
              <a:t>Professional services</a:t>
            </a:r>
          </a:p>
        </p:txBody>
      </p:sp>
      <p:sp>
        <p:nvSpPr>
          <p:cNvPr id="30" name="TextBox 29">
            <a:extLst>
              <a:ext uri="{FF2B5EF4-FFF2-40B4-BE49-F238E27FC236}">
                <a16:creationId xmlns:a16="http://schemas.microsoft.com/office/drawing/2014/main" id="{1C301E6F-5C1F-BB31-4812-CA997805D1B5}"/>
              </a:ext>
            </a:extLst>
          </p:cNvPr>
          <p:cNvSpPr txBox="1"/>
          <p:nvPr/>
        </p:nvSpPr>
        <p:spPr>
          <a:xfrm>
            <a:off x="5237176" y="3434770"/>
            <a:ext cx="1303181" cy="62495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200" b="1" kern="1200">
                <a:solidFill>
                  <a:srgbClr val="FFFFFF"/>
                </a:solidFill>
              </a:rPr>
              <a:t>Real </a:t>
            </a:r>
            <a:br>
              <a:rPr lang="en-US" sz="1200" b="1" kern="1200">
                <a:solidFill>
                  <a:srgbClr val="FFFFFF"/>
                </a:solidFill>
              </a:rPr>
            </a:br>
            <a:r>
              <a:rPr lang="en-US" sz="1200" b="1" kern="1200">
                <a:solidFill>
                  <a:srgbClr val="FFFFFF"/>
                </a:solidFill>
              </a:rPr>
              <a:t>estate</a:t>
            </a:r>
          </a:p>
        </p:txBody>
      </p:sp>
      <p:sp>
        <p:nvSpPr>
          <p:cNvPr id="28" name="TextBox 27">
            <a:extLst>
              <a:ext uri="{FF2B5EF4-FFF2-40B4-BE49-F238E27FC236}">
                <a16:creationId xmlns:a16="http://schemas.microsoft.com/office/drawing/2014/main" id="{DE07EE47-26CD-06DB-AB76-18B95FFC576E}"/>
              </a:ext>
            </a:extLst>
          </p:cNvPr>
          <p:cNvSpPr txBox="1"/>
          <p:nvPr/>
        </p:nvSpPr>
        <p:spPr>
          <a:xfrm>
            <a:off x="6533956" y="3434770"/>
            <a:ext cx="1296441" cy="62495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200" b="1" kern="1200">
                <a:solidFill>
                  <a:srgbClr val="FFFFFF"/>
                </a:solidFill>
              </a:rPr>
              <a:t>Retail, dealerships, </a:t>
            </a:r>
            <a:br>
              <a:rPr lang="en-US" sz="1200" b="1" kern="1200">
                <a:solidFill>
                  <a:srgbClr val="FFFFFF"/>
                </a:solidFill>
              </a:rPr>
            </a:br>
            <a:r>
              <a:rPr lang="en-US" sz="1200" b="1" kern="1200">
                <a:solidFill>
                  <a:srgbClr val="FFFFFF"/>
                </a:solidFill>
              </a:rPr>
              <a:t>and hospitality</a:t>
            </a:r>
          </a:p>
        </p:txBody>
      </p:sp>
      <p:sp>
        <p:nvSpPr>
          <p:cNvPr id="26" name="TextBox 25">
            <a:extLst>
              <a:ext uri="{FF2B5EF4-FFF2-40B4-BE49-F238E27FC236}">
                <a16:creationId xmlns:a16="http://schemas.microsoft.com/office/drawing/2014/main" id="{975A4D41-682E-790C-A867-2E4CDCABFD3D}"/>
              </a:ext>
            </a:extLst>
          </p:cNvPr>
          <p:cNvSpPr txBox="1"/>
          <p:nvPr/>
        </p:nvSpPr>
        <p:spPr>
          <a:xfrm>
            <a:off x="7823994" y="3434770"/>
            <a:ext cx="1320006" cy="62495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200" b="1" kern="1200">
                <a:solidFill>
                  <a:srgbClr val="FFFFFF"/>
                </a:solidFill>
              </a:rPr>
              <a:t>Technology</a:t>
            </a:r>
          </a:p>
        </p:txBody>
      </p:sp>
      <p:sp>
        <p:nvSpPr>
          <p:cNvPr id="8221" name="Rectangle 8220">
            <a:extLst>
              <a:ext uri="{FF2B5EF4-FFF2-40B4-BE49-F238E27FC236}">
                <a16:creationId xmlns:a16="http://schemas.microsoft.com/office/drawing/2014/main" id="{28EFE6A2-DB36-A225-C6A0-470705315FC1}"/>
              </a:ext>
            </a:extLst>
          </p:cNvPr>
          <p:cNvSpPr/>
          <p:nvPr/>
        </p:nvSpPr>
        <p:spPr bwMode="auto">
          <a:xfrm>
            <a:off x="-4" y="773611"/>
            <a:ext cx="9147526" cy="1252893"/>
          </a:xfrm>
          <a:prstGeom prst="rect">
            <a:avLst/>
          </a:prstGeom>
          <a:gradFill>
            <a:gsLst>
              <a:gs pos="79000">
                <a:schemeClr val="accent1"/>
              </a:gs>
              <a:gs pos="3000">
                <a:schemeClr val="accent1">
                  <a:alpha val="0"/>
                </a:schemeClr>
              </a:gs>
            </a:gsLst>
            <a:lin ang="5400000" scaled="0"/>
          </a:gra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err="1">
              <a:ln>
                <a:noFill/>
              </a:ln>
              <a:solidFill>
                <a:schemeClr val="accent1"/>
              </a:solidFill>
              <a:effectLst/>
              <a:latin typeface="Arial" charset="0"/>
              <a:ea typeface="ヒラギノ角ゴ Pro W3" pitchFamily="1" charset="-128"/>
            </a:endParaRPr>
          </a:p>
        </p:txBody>
      </p:sp>
      <p:sp>
        <p:nvSpPr>
          <p:cNvPr id="52" name="TextBox 51">
            <a:extLst>
              <a:ext uri="{FF2B5EF4-FFF2-40B4-BE49-F238E27FC236}">
                <a16:creationId xmlns:a16="http://schemas.microsoft.com/office/drawing/2014/main" id="{ADA8909A-C389-6731-CDBC-2A1195C63B27}"/>
              </a:ext>
            </a:extLst>
          </p:cNvPr>
          <p:cNvSpPr txBox="1"/>
          <p:nvPr/>
        </p:nvSpPr>
        <p:spPr>
          <a:xfrm>
            <a:off x="39464" y="1379716"/>
            <a:ext cx="1256722" cy="6208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200" b="1" kern="1200">
                <a:solidFill>
                  <a:srgbClr val="FFFFFF"/>
                </a:solidFill>
              </a:rPr>
              <a:t>Agribusiness, food, and beverage </a:t>
            </a:r>
          </a:p>
        </p:txBody>
      </p:sp>
      <p:sp>
        <p:nvSpPr>
          <p:cNvPr id="50" name="TextBox 49">
            <a:extLst>
              <a:ext uri="{FF2B5EF4-FFF2-40B4-BE49-F238E27FC236}">
                <a16:creationId xmlns:a16="http://schemas.microsoft.com/office/drawing/2014/main" id="{D1986622-68E7-97EE-9FC7-1818D322CFE5}"/>
              </a:ext>
            </a:extLst>
          </p:cNvPr>
          <p:cNvSpPr txBox="1"/>
          <p:nvPr/>
        </p:nvSpPr>
        <p:spPr>
          <a:xfrm>
            <a:off x="1300695" y="1379716"/>
            <a:ext cx="1293430" cy="6208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200" b="1" kern="1200">
                <a:solidFill>
                  <a:srgbClr val="FFFFFF"/>
                </a:solidFill>
              </a:rPr>
              <a:t>Construction</a:t>
            </a:r>
          </a:p>
        </p:txBody>
      </p:sp>
      <p:sp>
        <p:nvSpPr>
          <p:cNvPr id="48" name="TextBox 47">
            <a:extLst>
              <a:ext uri="{FF2B5EF4-FFF2-40B4-BE49-F238E27FC236}">
                <a16:creationId xmlns:a16="http://schemas.microsoft.com/office/drawing/2014/main" id="{92C627BE-42C5-D721-3894-56AE53CC51C1}"/>
              </a:ext>
            </a:extLst>
          </p:cNvPr>
          <p:cNvSpPr txBox="1"/>
          <p:nvPr/>
        </p:nvSpPr>
        <p:spPr>
          <a:xfrm>
            <a:off x="2598634" y="1379716"/>
            <a:ext cx="1313790" cy="6208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200" b="1" kern="1200">
                <a:solidFill>
                  <a:srgbClr val="FFFFFF"/>
                </a:solidFill>
              </a:rPr>
              <a:t>Education</a:t>
            </a:r>
          </a:p>
        </p:txBody>
      </p:sp>
      <p:sp>
        <p:nvSpPr>
          <p:cNvPr id="46" name="TextBox 45">
            <a:extLst>
              <a:ext uri="{FF2B5EF4-FFF2-40B4-BE49-F238E27FC236}">
                <a16:creationId xmlns:a16="http://schemas.microsoft.com/office/drawing/2014/main" id="{0C7B3887-F6FE-5E55-A233-8CA1AF906552}"/>
              </a:ext>
            </a:extLst>
          </p:cNvPr>
          <p:cNvSpPr txBox="1"/>
          <p:nvPr/>
        </p:nvSpPr>
        <p:spPr>
          <a:xfrm>
            <a:off x="3916933" y="1379716"/>
            <a:ext cx="1298104" cy="6208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200" b="1" kern="1200">
                <a:solidFill>
                  <a:srgbClr val="FFFFFF"/>
                </a:solidFill>
              </a:rPr>
              <a:t>Financial </a:t>
            </a:r>
            <a:br>
              <a:rPr lang="en-US" sz="1200" b="1" kern="1200">
                <a:solidFill>
                  <a:srgbClr val="FFFFFF"/>
                </a:solidFill>
              </a:rPr>
            </a:br>
            <a:r>
              <a:rPr lang="en-US" sz="1200" b="1" kern="1200">
                <a:solidFill>
                  <a:srgbClr val="FFFFFF"/>
                </a:solidFill>
              </a:rPr>
              <a:t>services</a:t>
            </a:r>
          </a:p>
        </p:txBody>
      </p:sp>
      <p:sp>
        <p:nvSpPr>
          <p:cNvPr id="44" name="TextBox 43">
            <a:extLst>
              <a:ext uri="{FF2B5EF4-FFF2-40B4-BE49-F238E27FC236}">
                <a16:creationId xmlns:a16="http://schemas.microsoft.com/office/drawing/2014/main" id="{B38834CD-7FB1-0A20-A33C-9AB8237E8C92}"/>
              </a:ext>
            </a:extLst>
          </p:cNvPr>
          <p:cNvSpPr txBox="1"/>
          <p:nvPr/>
        </p:nvSpPr>
        <p:spPr>
          <a:xfrm>
            <a:off x="5219546" y="1379716"/>
            <a:ext cx="1288873" cy="6208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200" b="1" kern="1200">
                <a:solidFill>
                  <a:srgbClr val="FFFFFF"/>
                </a:solidFill>
              </a:rPr>
              <a:t>Government</a:t>
            </a:r>
          </a:p>
        </p:txBody>
      </p:sp>
      <p:sp>
        <p:nvSpPr>
          <p:cNvPr id="42" name="TextBox 41">
            <a:extLst>
              <a:ext uri="{FF2B5EF4-FFF2-40B4-BE49-F238E27FC236}">
                <a16:creationId xmlns:a16="http://schemas.microsoft.com/office/drawing/2014/main" id="{AEFA320B-1E5A-907A-7218-5ECFCB9BD34F}"/>
              </a:ext>
            </a:extLst>
          </p:cNvPr>
          <p:cNvSpPr txBox="1"/>
          <p:nvPr/>
        </p:nvSpPr>
        <p:spPr>
          <a:xfrm>
            <a:off x="6512928" y="1379716"/>
            <a:ext cx="1306557" cy="6208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200" b="1" kern="1200">
                <a:solidFill>
                  <a:srgbClr val="FFFFFF"/>
                </a:solidFill>
              </a:rPr>
              <a:t>Health care</a:t>
            </a:r>
            <a:br>
              <a:rPr lang="en-US" sz="1200" b="1" kern="1200">
                <a:solidFill>
                  <a:srgbClr val="FFFFFF"/>
                </a:solidFill>
              </a:rPr>
            </a:br>
            <a:r>
              <a:rPr lang="en-US" sz="1200" b="1" kern="1200">
                <a:solidFill>
                  <a:srgbClr val="FFFFFF"/>
                </a:solidFill>
              </a:rPr>
              <a:t>and life science</a:t>
            </a:r>
          </a:p>
        </p:txBody>
      </p:sp>
      <p:sp>
        <p:nvSpPr>
          <p:cNvPr id="40" name="TextBox 39">
            <a:extLst>
              <a:ext uri="{FF2B5EF4-FFF2-40B4-BE49-F238E27FC236}">
                <a16:creationId xmlns:a16="http://schemas.microsoft.com/office/drawing/2014/main" id="{DFE84121-8D8E-2C57-6A7E-4A14F673E280}"/>
              </a:ext>
            </a:extLst>
          </p:cNvPr>
          <p:cNvSpPr txBox="1"/>
          <p:nvPr/>
        </p:nvSpPr>
        <p:spPr>
          <a:xfrm>
            <a:off x="7823993" y="1379716"/>
            <a:ext cx="1303691" cy="6208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200" b="1" kern="1200">
                <a:solidFill>
                  <a:srgbClr val="FFFFFF"/>
                </a:solidFill>
              </a:rPr>
              <a:t>Logistics</a:t>
            </a:r>
          </a:p>
        </p:txBody>
      </p:sp>
    </p:spTree>
    <p:custDataLst>
      <p:custData r:id="rId1"/>
      <p:custData r:id="rId2"/>
    </p:custDataLst>
    <p:extLst>
      <p:ext uri="{BB962C8B-B14F-4D97-AF65-F5344CB8AC3E}">
        <p14:creationId xmlns:p14="http://schemas.microsoft.com/office/powerpoint/2010/main" val="4288138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EF1379CF-4507-E234-B7AC-68F2B2CFE7F6}"/>
              </a:ext>
            </a:extLst>
          </p:cNvPr>
          <p:cNvSpPr/>
          <p:nvPr/>
        </p:nvSpPr>
        <p:spPr bwMode="auto">
          <a:xfrm>
            <a:off x="698002" y="1677039"/>
            <a:ext cx="1365204" cy="1365204"/>
          </a:xfrm>
          <a:prstGeom prst="roundRect">
            <a:avLst>
              <a:gd name="adj" fmla="val 903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err="1">
              <a:ln>
                <a:noFill/>
              </a:ln>
              <a:solidFill>
                <a:schemeClr val="accent1"/>
              </a:solidFill>
              <a:effectLst/>
              <a:latin typeface="Arial" charset="0"/>
              <a:ea typeface="ヒラギノ角ゴ Pro W3" pitchFamily="1" charset="-128"/>
            </a:endParaRPr>
          </a:p>
        </p:txBody>
      </p:sp>
      <p:sp>
        <p:nvSpPr>
          <p:cNvPr id="23" name="Rectangle: Rounded Corners 22">
            <a:extLst>
              <a:ext uri="{FF2B5EF4-FFF2-40B4-BE49-F238E27FC236}">
                <a16:creationId xmlns:a16="http://schemas.microsoft.com/office/drawing/2014/main" id="{B56812C5-CE69-63F3-23CB-116C701ADBA9}"/>
              </a:ext>
            </a:extLst>
          </p:cNvPr>
          <p:cNvSpPr/>
          <p:nvPr/>
        </p:nvSpPr>
        <p:spPr bwMode="auto">
          <a:xfrm>
            <a:off x="2287432" y="1677039"/>
            <a:ext cx="1365204" cy="1365204"/>
          </a:xfrm>
          <a:prstGeom prst="roundRect">
            <a:avLst>
              <a:gd name="adj" fmla="val 903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err="1">
              <a:ln>
                <a:noFill/>
              </a:ln>
              <a:solidFill>
                <a:schemeClr val="accent1"/>
              </a:solidFill>
              <a:effectLst/>
              <a:latin typeface="Arial" charset="0"/>
              <a:ea typeface="ヒラギノ角ゴ Pro W3" pitchFamily="1" charset="-128"/>
            </a:endParaRPr>
          </a:p>
        </p:txBody>
      </p:sp>
      <p:sp>
        <p:nvSpPr>
          <p:cNvPr id="24" name="Rectangle: Rounded Corners 23">
            <a:extLst>
              <a:ext uri="{FF2B5EF4-FFF2-40B4-BE49-F238E27FC236}">
                <a16:creationId xmlns:a16="http://schemas.microsoft.com/office/drawing/2014/main" id="{B284DF44-18D9-CDA8-F777-A6916C225042}"/>
              </a:ext>
            </a:extLst>
          </p:cNvPr>
          <p:cNvSpPr/>
          <p:nvPr/>
        </p:nvSpPr>
        <p:spPr bwMode="auto">
          <a:xfrm>
            <a:off x="3876862" y="1677039"/>
            <a:ext cx="1365204" cy="1365204"/>
          </a:xfrm>
          <a:prstGeom prst="roundRect">
            <a:avLst>
              <a:gd name="adj" fmla="val 903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err="1">
              <a:ln>
                <a:noFill/>
              </a:ln>
              <a:solidFill>
                <a:schemeClr val="accent1"/>
              </a:solidFill>
              <a:effectLst/>
              <a:latin typeface="Arial" charset="0"/>
              <a:ea typeface="ヒラギノ角ゴ Pro W3" pitchFamily="1" charset="-128"/>
            </a:endParaRPr>
          </a:p>
        </p:txBody>
      </p:sp>
      <p:sp>
        <p:nvSpPr>
          <p:cNvPr id="25" name="Rectangle: Rounded Corners 24">
            <a:extLst>
              <a:ext uri="{FF2B5EF4-FFF2-40B4-BE49-F238E27FC236}">
                <a16:creationId xmlns:a16="http://schemas.microsoft.com/office/drawing/2014/main" id="{ECE56A19-78E9-C959-9297-6D155B893B3A}"/>
              </a:ext>
            </a:extLst>
          </p:cNvPr>
          <p:cNvSpPr/>
          <p:nvPr/>
        </p:nvSpPr>
        <p:spPr bwMode="auto">
          <a:xfrm>
            <a:off x="5466292" y="1677039"/>
            <a:ext cx="1365204" cy="1365204"/>
          </a:xfrm>
          <a:prstGeom prst="roundRect">
            <a:avLst>
              <a:gd name="adj" fmla="val 903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err="1">
              <a:ln>
                <a:noFill/>
              </a:ln>
              <a:solidFill>
                <a:schemeClr val="accent1"/>
              </a:solidFill>
              <a:effectLst/>
              <a:latin typeface="Arial" charset="0"/>
              <a:ea typeface="ヒラギノ角ゴ Pro W3" pitchFamily="1" charset="-128"/>
            </a:endParaRPr>
          </a:p>
        </p:txBody>
      </p:sp>
      <p:sp>
        <p:nvSpPr>
          <p:cNvPr id="26" name="Rectangle: Rounded Corners 25">
            <a:extLst>
              <a:ext uri="{FF2B5EF4-FFF2-40B4-BE49-F238E27FC236}">
                <a16:creationId xmlns:a16="http://schemas.microsoft.com/office/drawing/2014/main" id="{874F5761-49A0-0A43-E232-4324B3F005E4}"/>
              </a:ext>
            </a:extLst>
          </p:cNvPr>
          <p:cNvSpPr/>
          <p:nvPr/>
        </p:nvSpPr>
        <p:spPr bwMode="auto">
          <a:xfrm>
            <a:off x="7055721" y="1677039"/>
            <a:ext cx="1365204" cy="1365204"/>
          </a:xfrm>
          <a:prstGeom prst="roundRect">
            <a:avLst>
              <a:gd name="adj" fmla="val 903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err="1">
              <a:ln>
                <a:noFill/>
              </a:ln>
              <a:solidFill>
                <a:schemeClr val="accent1"/>
              </a:solidFill>
              <a:effectLst/>
              <a:latin typeface="Arial" charset="0"/>
              <a:ea typeface="ヒラギノ角ゴ Pro W3" pitchFamily="1" charset="-128"/>
            </a:endParaRPr>
          </a:p>
        </p:txBody>
      </p:sp>
      <p:sp>
        <p:nvSpPr>
          <p:cNvPr id="2" name="Title 1">
            <a:extLst>
              <a:ext uri="{FF2B5EF4-FFF2-40B4-BE49-F238E27FC236}">
                <a16:creationId xmlns:a16="http://schemas.microsoft.com/office/drawing/2014/main" id="{03AABD15-597B-445D-8844-D51252B54D5A}"/>
              </a:ext>
            </a:extLst>
          </p:cNvPr>
          <p:cNvSpPr>
            <a:spLocks noGrp="1"/>
          </p:cNvSpPr>
          <p:nvPr>
            <p:ph type="ctrTitle"/>
          </p:nvPr>
        </p:nvSpPr>
        <p:spPr>
          <a:xfrm>
            <a:off x="772338" y="690031"/>
            <a:ext cx="7599324" cy="663076"/>
          </a:xfrm>
        </p:spPr>
        <p:txBody>
          <a:bodyPr/>
          <a:lstStyle/>
          <a:p>
            <a:r>
              <a:rPr lang="en-US"/>
              <a:t>Services That Create Opportunities</a:t>
            </a:r>
          </a:p>
        </p:txBody>
      </p:sp>
      <p:sp>
        <p:nvSpPr>
          <p:cNvPr id="4" name="Text Placeholder 3">
            <a:extLst>
              <a:ext uri="{FF2B5EF4-FFF2-40B4-BE49-F238E27FC236}">
                <a16:creationId xmlns:a16="http://schemas.microsoft.com/office/drawing/2014/main" id="{8E685134-1C3B-72CE-4D94-88B0442A486E}"/>
              </a:ext>
            </a:extLst>
          </p:cNvPr>
          <p:cNvSpPr>
            <a:spLocks noGrp="1"/>
          </p:cNvSpPr>
          <p:nvPr>
            <p:ph type="body" sz="quarter" idx="10"/>
          </p:nvPr>
        </p:nvSpPr>
        <p:spPr/>
        <p:txBody>
          <a:bodyPr/>
          <a:lstStyle/>
          <a:p>
            <a:endParaRPr lang="en-US"/>
          </a:p>
        </p:txBody>
      </p:sp>
      <p:pic>
        <p:nvPicPr>
          <p:cNvPr id="8" name="Picture 7">
            <a:extLst>
              <a:ext uri="{FF2B5EF4-FFF2-40B4-BE49-F238E27FC236}">
                <a16:creationId xmlns:a16="http://schemas.microsoft.com/office/drawing/2014/main" id="{AD1985E1-BF45-0161-E0C8-31C86E956D5E}"/>
              </a:ext>
            </a:extLst>
          </p:cNvPr>
          <p:cNvPicPr>
            <a:picLocks noChangeAspect="1"/>
          </p:cNvPicPr>
          <p:nvPr>
            <p:custDataLst>
              <p:tags r:id="rId3"/>
            </p:custDataLst>
          </p:nvPr>
        </p:nvPicPr>
        <p:blipFill rotWithShape="1">
          <a:blip r:embed="rId9">
            <a:extLst>
              <a:ext uri="{28A0092B-C50C-407E-A947-70E740481C1C}">
                <a14:useLocalDpi xmlns:a14="http://schemas.microsoft.com/office/drawing/2010/main" val="0"/>
              </a:ext>
            </a:extLst>
          </a:blip>
          <a:srcRect/>
          <a:stretch/>
        </p:blipFill>
        <p:spPr>
          <a:xfrm>
            <a:off x="7470099" y="1939076"/>
            <a:ext cx="536449" cy="478537"/>
          </a:xfrm>
          <a:prstGeom prst="rect">
            <a:avLst/>
          </a:prstGeom>
        </p:spPr>
      </p:pic>
      <p:pic>
        <p:nvPicPr>
          <p:cNvPr id="12" name="Picture 11">
            <a:extLst>
              <a:ext uri="{FF2B5EF4-FFF2-40B4-BE49-F238E27FC236}">
                <a16:creationId xmlns:a16="http://schemas.microsoft.com/office/drawing/2014/main" id="{F404D403-0680-6B9F-926E-AA88C0D3D4A6}"/>
              </a:ext>
            </a:extLst>
          </p:cNvPr>
          <p:cNvPicPr>
            <a:picLocks noChangeAspect="1"/>
          </p:cNvPicPr>
          <p:nvPr>
            <p:custDataLst>
              <p:tags r:id="rId4"/>
            </p:custDataLst>
          </p:nvPr>
        </p:nvPicPr>
        <p:blipFill rotWithShape="1">
          <a:blip r:embed="rId10">
            <a:extLst>
              <a:ext uri="{28A0092B-C50C-407E-A947-70E740481C1C}">
                <a14:useLocalDpi xmlns:a14="http://schemas.microsoft.com/office/drawing/2010/main" val="0"/>
              </a:ext>
            </a:extLst>
          </a:blip>
          <a:srcRect/>
          <a:stretch/>
        </p:blipFill>
        <p:spPr>
          <a:xfrm>
            <a:off x="4285144" y="1917740"/>
            <a:ext cx="548641" cy="521209"/>
          </a:xfrm>
          <a:prstGeom prst="rect">
            <a:avLst/>
          </a:prstGeom>
        </p:spPr>
      </p:pic>
      <p:pic>
        <p:nvPicPr>
          <p:cNvPr id="16" name="Picture 15">
            <a:extLst>
              <a:ext uri="{FF2B5EF4-FFF2-40B4-BE49-F238E27FC236}">
                <a16:creationId xmlns:a16="http://schemas.microsoft.com/office/drawing/2014/main" id="{AF686538-EF61-45F0-4EFC-EBED864D3D56}"/>
              </a:ext>
            </a:extLst>
          </p:cNvPr>
          <p:cNvPicPr>
            <a:picLocks noChangeAspect="1"/>
          </p:cNvPicPr>
          <p:nvPr>
            <p:custDataLst>
              <p:tags r:id="rId5"/>
            </p:custDataLst>
          </p:nvPr>
        </p:nvPicPr>
        <p:blipFill rotWithShape="1">
          <a:blip r:embed="rId11">
            <a:extLst>
              <a:ext uri="{28A0092B-C50C-407E-A947-70E740481C1C}">
                <a14:useLocalDpi xmlns:a14="http://schemas.microsoft.com/office/drawing/2010/main" val="0"/>
              </a:ext>
            </a:extLst>
          </a:blip>
          <a:srcRect/>
          <a:stretch/>
        </p:blipFill>
        <p:spPr>
          <a:xfrm>
            <a:off x="1127598" y="1900952"/>
            <a:ext cx="506012" cy="554784"/>
          </a:xfrm>
          <a:prstGeom prst="rect">
            <a:avLst/>
          </a:prstGeom>
        </p:spPr>
      </p:pic>
      <p:pic>
        <p:nvPicPr>
          <p:cNvPr id="20" name="Picture 19">
            <a:extLst>
              <a:ext uri="{FF2B5EF4-FFF2-40B4-BE49-F238E27FC236}">
                <a16:creationId xmlns:a16="http://schemas.microsoft.com/office/drawing/2014/main" id="{EEC1710C-3D6E-CB4B-5B0E-A6249706E1FE}"/>
              </a:ext>
            </a:extLst>
          </p:cNvPr>
          <p:cNvPicPr>
            <a:picLocks noChangeAspect="1"/>
          </p:cNvPicPr>
          <p:nvPr>
            <p:custDataLst>
              <p:tags r:id="rId6"/>
            </p:custDataLst>
          </p:nvPr>
        </p:nvPicPr>
        <p:blipFill rotWithShape="1">
          <a:blip r:embed="rId12">
            <a:extLst>
              <a:ext uri="{28A0092B-C50C-407E-A947-70E740481C1C}">
                <a14:useLocalDpi xmlns:a14="http://schemas.microsoft.com/office/drawing/2010/main" val="0"/>
              </a:ext>
            </a:extLst>
          </a:blip>
          <a:srcRect/>
          <a:stretch/>
        </p:blipFill>
        <p:spPr>
          <a:xfrm>
            <a:off x="5863906" y="1908596"/>
            <a:ext cx="569977" cy="539497"/>
          </a:xfrm>
          <a:prstGeom prst="rect">
            <a:avLst/>
          </a:prstGeom>
        </p:spPr>
      </p:pic>
      <p:sp>
        <p:nvSpPr>
          <p:cNvPr id="27" name="TextBox 26">
            <a:extLst>
              <a:ext uri="{FF2B5EF4-FFF2-40B4-BE49-F238E27FC236}">
                <a16:creationId xmlns:a16="http://schemas.microsoft.com/office/drawing/2014/main" id="{8386402A-50A5-2109-BC34-162A14E09CB6}"/>
              </a:ext>
            </a:extLst>
          </p:cNvPr>
          <p:cNvSpPr txBox="1"/>
          <p:nvPr/>
        </p:nvSpPr>
        <p:spPr>
          <a:xfrm>
            <a:off x="776945" y="2596833"/>
            <a:ext cx="1207318" cy="276999"/>
          </a:xfrm>
          <a:prstGeom prst="rect">
            <a:avLst/>
          </a:prstGeom>
          <a:noFill/>
        </p:spPr>
        <p:txBody>
          <a:bodyPr wrap="none" rtlCol="0">
            <a:spAutoFit/>
          </a:bodyPr>
          <a:lstStyle/>
          <a:p>
            <a:pPr algn="ctr"/>
            <a:r>
              <a:rPr lang="en-US" sz="1200">
                <a:solidFill>
                  <a:schemeClr val="accent1"/>
                </a:solidFill>
              </a:rPr>
              <a:t>Wealth Advisory</a:t>
            </a:r>
          </a:p>
        </p:txBody>
      </p:sp>
      <p:sp>
        <p:nvSpPr>
          <p:cNvPr id="28" name="TextBox 27">
            <a:extLst>
              <a:ext uri="{FF2B5EF4-FFF2-40B4-BE49-F238E27FC236}">
                <a16:creationId xmlns:a16="http://schemas.microsoft.com/office/drawing/2014/main" id="{29E6D2A1-4CFE-A2F7-350E-02714310DAB6}"/>
              </a:ext>
            </a:extLst>
          </p:cNvPr>
          <p:cNvSpPr txBox="1"/>
          <p:nvPr/>
        </p:nvSpPr>
        <p:spPr>
          <a:xfrm>
            <a:off x="2679858" y="2613088"/>
            <a:ext cx="580352" cy="276999"/>
          </a:xfrm>
          <a:prstGeom prst="rect">
            <a:avLst/>
          </a:prstGeom>
          <a:noFill/>
        </p:spPr>
        <p:txBody>
          <a:bodyPr wrap="none" rtlCol="0">
            <a:spAutoFit/>
          </a:bodyPr>
          <a:lstStyle/>
          <a:p>
            <a:pPr algn="ctr"/>
            <a:r>
              <a:rPr lang="en-US" sz="1200">
                <a:solidFill>
                  <a:schemeClr val="accent1"/>
                </a:solidFill>
              </a:rPr>
              <a:t>Digital</a:t>
            </a:r>
          </a:p>
        </p:txBody>
      </p:sp>
      <p:sp>
        <p:nvSpPr>
          <p:cNvPr id="29" name="TextBox 28">
            <a:extLst>
              <a:ext uri="{FF2B5EF4-FFF2-40B4-BE49-F238E27FC236}">
                <a16:creationId xmlns:a16="http://schemas.microsoft.com/office/drawing/2014/main" id="{2E5F0C38-C592-20BD-02AB-BA8C4E4DEC3E}"/>
              </a:ext>
            </a:extLst>
          </p:cNvPr>
          <p:cNvSpPr txBox="1"/>
          <p:nvPr/>
        </p:nvSpPr>
        <p:spPr>
          <a:xfrm>
            <a:off x="4298815" y="2596833"/>
            <a:ext cx="521298" cy="276999"/>
          </a:xfrm>
          <a:prstGeom prst="rect">
            <a:avLst/>
          </a:prstGeom>
          <a:noFill/>
        </p:spPr>
        <p:txBody>
          <a:bodyPr wrap="none" rtlCol="0">
            <a:spAutoFit/>
          </a:bodyPr>
          <a:lstStyle/>
          <a:p>
            <a:pPr algn="ctr"/>
            <a:r>
              <a:rPr lang="en-US" sz="1200">
                <a:solidFill>
                  <a:schemeClr val="accent1"/>
                </a:solidFill>
              </a:rPr>
              <a:t>Audit</a:t>
            </a:r>
          </a:p>
        </p:txBody>
      </p:sp>
      <p:sp>
        <p:nvSpPr>
          <p:cNvPr id="30" name="TextBox 29">
            <a:extLst>
              <a:ext uri="{FF2B5EF4-FFF2-40B4-BE49-F238E27FC236}">
                <a16:creationId xmlns:a16="http://schemas.microsoft.com/office/drawing/2014/main" id="{8D626550-EE20-9BEE-5ED9-471C2F95E541}"/>
              </a:ext>
            </a:extLst>
          </p:cNvPr>
          <p:cNvSpPr txBox="1"/>
          <p:nvPr/>
        </p:nvSpPr>
        <p:spPr>
          <a:xfrm>
            <a:off x="5955091" y="2613088"/>
            <a:ext cx="387607" cy="276999"/>
          </a:xfrm>
          <a:prstGeom prst="rect">
            <a:avLst/>
          </a:prstGeom>
          <a:noFill/>
        </p:spPr>
        <p:txBody>
          <a:bodyPr wrap="none" rtlCol="0">
            <a:spAutoFit/>
          </a:bodyPr>
          <a:lstStyle/>
          <a:p>
            <a:pPr algn="ctr"/>
            <a:r>
              <a:rPr lang="en-US" sz="1200">
                <a:solidFill>
                  <a:schemeClr val="accent1"/>
                </a:solidFill>
              </a:rPr>
              <a:t>Tax</a:t>
            </a:r>
          </a:p>
        </p:txBody>
      </p:sp>
      <p:sp>
        <p:nvSpPr>
          <p:cNvPr id="31" name="TextBox 30">
            <a:extLst>
              <a:ext uri="{FF2B5EF4-FFF2-40B4-BE49-F238E27FC236}">
                <a16:creationId xmlns:a16="http://schemas.microsoft.com/office/drawing/2014/main" id="{63632C79-8E57-27DD-674D-F2BBE10448DC}"/>
              </a:ext>
            </a:extLst>
          </p:cNvPr>
          <p:cNvSpPr txBox="1"/>
          <p:nvPr/>
        </p:nvSpPr>
        <p:spPr>
          <a:xfrm>
            <a:off x="7181921" y="2528163"/>
            <a:ext cx="1112805" cy="461665"/>
          </a:xfrm>
          <a:prstGeom prst="rect">
            <a:avLst/>
          </a:prstGeom>
          <a:noFill/>
        </p:spPr>
        <p:txBody>
          <a:bodyPr wrap="none" rtlCol="0">
            <a:spAutoFit/>
          </a:bodyPr>
          <a:lstStyle/>
          <a:p>
            <a:pPr algn="ctr"/>
            <a:r>
              <a:rPr lang="en-US" sz="1200">
                <a:solidFill>
                  <a:schemeClr val="accent1"/>
                </a:solidFill>
              </a:rPr>
              <a:t>Consulting and</a:t>
            </a:r>
            <a:br>
              <a:rPr lang="en-US" sz="1200">
                <a:solidFill>
                  <a:schemeClr val="accent1"/>
                </a:solidFill>
              </a:rPr>
            </a:br>
            <a:r>
              <a:rPr lang="en-US" sz="1200">
                <a:solidFill>
                  <a:schemeClr val="accent1"/>
                </a:solidFill>
              </a:rPr>
              <a:t>Outsourcing</a:t>
            </a:r>
          </a:p>
        </p:txBody>
      </p:sp>
      <p:pic>
        <p:nvPicPr>
          <p:cNvPr id="32" name="Picture 31">
            <a:extLst>
              <a:ext uri="{FF2B5EF4-FFF2-40B4-BE49-F238E27FC236}">
                <a16:creationId xmlns:a16="http://schemas.microsoft.com/office/drawing/2014/main" id="{2DEEAE50-F8FE-022C-5097-AC3386596870}"/>
              </a:ext>
            </a:extLst>
          </p:cNvPr>
          <p:cNvPicPr>
            <a:picLocks noChangeAspect="1"/>
          </p:cNvPicPr>
          <p:nvPr>
            <p:custDataLst>
              <p:tags r:id="rId7"/>
            </p:custDataLst>
          </p:nvPr>
        </p:nvPicPr>
        <p:blipFill rotWithShape="1">
          <a:blip r:embed="rId13">
            <a:extLst>
              <a:ext uri="{28A0092B-C50C-407E-A947-70E740481C1C}">
                <a14:useLocalDpi xmlns:a14="http://schemas.microsoft.com/office/drawing/2010/main" val="0"/>
              </a:ext>
            </a:extLst>
          </a:blip>
          <a:srcRect/>
          <a:stretch/>
        </p:blipFill>
        <p:spPr>
          <a:xfrm>
            <a:off x="2660661" y="1960412"/>
            <a:ext cx="618745" cy="478537"/>
          </a:xfrm>
          <a:prstGeom prst="rect">
            <a:avLst/>
          </a:prstGeom>
        </p:spPr>
      </p:pic>
    </p:spTree>
    <p:custDataLst>
      <p:custData r:id="rId1"/>
      <p:custData r:id="rId2"/>
    </p:custDataLst>
    <p:extLst>
      <p:ext uri="{BB962C8B-B14F-4D97-AF65-F5344CB8AC3E}">
        <p14:creationId xmlns:p14="http://schemas.microsoft.com/office/powerpoint/2010/main" val="37009811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Jkruger\AppData\Local\Templafy\AddIns\PowerPointVsto\CLA-Icons-Riptide_Briefcase-31.png"/>
</p:tagLst>
</file>

<file path=ppt/tags/tag10.xml><?xml version="1.0" encoding="utf-8"?>
<p:tagLst xmlns:a="http://schemas.openxmlformats.org/drawingml/2006/main" xmlns:r="http://schemas.openxmlformats.org/officeDocument/2006/relationships" xmlns:p="http://schemas.openxmlformats.org/presentationml/2006/main">
  <p:tag name="CONTAINEDIMAGEPATH" val="C:\Users\Jkruger\AppData\Local\Templafy\AddIns\PowerPointVsto\CLA-Icons-Navy_Interaction.png"/>
</p:tagLst>
</file>

<file path=ppt/tags/tag11.xml><?xml version="1.0" encoding="utf-8"?>
<p:tagLst xmlns:a="http://schemas.openxmlformats.org/drawingml/2006/main" xmlns:r="http://schemas.openxmlformats.org/officeDocument/2006/relationships" xmlns:p="http://schemas.openxmlformats.org/presentationml/2006/main">
  <p:tag name="CONTAINEDIMAGEPATH" val="C:\Users\Jkruger\AppData\Local\Templafy\AddIns\PowerPointVsto\CLA-Icons-Navy_Investment Objective.pn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Jkruger\AppData\Local\Templafy\AddIns\PowerPointVsto\CLA-Icons-Riptide_Documents.pn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Jkruger\AppData\Local\Templafy\AddIns\PowerPointVsto\CLA-Icons-Navy_Income.pn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Jkruger\AppData\Local\Templafy\AddIns\PowerPointVsto\CLA-Icons-Riptide_Capital-104.pn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Jkruger\AppData\Local\Templafy\AddIns\PowerPointVsto\CLA-Icons-Riptide_Survey.png"/>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koch43396\AppData\Local\Templafy\AddIns\PowerPointVsto\CLA-Icons-Black_Discussion-193.png"/>
</p:tagLst>
</file>

<file path=ppt/tags/tag7.xml><?xml version="1.0" encoding="utf-8"?>
<p:tagLst xmlns:a="http://schemas.openxmlformats.org/drawingml/2006/main" xmlns:r="http://schemas.openxmlformats.org/officeDocument/2006/relationships" xmlns:p="http://schemas.openxmlformats.org/presentationml/2006/main">
  <p:tag name="CONTAINEDIMAGEPATH" val="C:\Users\koch43396\AppData\Local\Templafy\AddIns\PowerPointVsto\CLA-Icons-Black_Discussion-193.png"/>
</p:tagLst>
</file>

<file path=ppt/tags/tag8.xml><?xml version="1.0" encoding="utf-8"?>
<p:tagLst xmlns:a="http://schemas.openxmlformats.org/drawingml/2006/main" xmlns:r="http://schemas.openxmlformats.org/officeDocument/2006/relationships" xmlns:p="http://schemas.openxmlformats.org/presentationml/2006/main">
  <p:tag name="CONTAINEDIMAGEPATH" val="C:\Users\Jkruger\AppData\Local\Templafy\AddIns\PowerPointVsto\CLA-Icons-Navy_Focus Group.png"/>
</p:tagLst>
</file>

<file path=ppt/tags/tag9.xml><?xml version="1.0" encoding="utf-8"?>
<p:tagLst xmlns:a="http://schemas.openxmlformats.org/drawingml/2006/main" xmlns:r="http://schemas.openxmlformats.org/officeDocument/2006/relationships" xmlns:p="http://schemas.openxmlformats.org/presentationml/2006/main">
  <p:tag name="CONTAINEDIMAGEPATH" val="C:\Users\Jkruger\AppData\Local\Templafy\AddIns\PowerPointVsto\CLA-Icons-Navy_Search Money.png"/>
</p:tagLst>
</file>

<file path=ppt/theme/theme1.xml><?xml version="1.0" encoding="utf-8"?>
<a:theme xmlns:a="http://schemas.openxmlformats.org/drawingml/2006/main" name="1_CLA-Widescreen">
  <a:themeElements>
    <a:clrScheme name="CLA Color Palette">
      <a:dk1>
        <a:srgbClr val="414142"/>
      </a:dk1>
      <a:lt1>
        <a:srgbClr val="FFFFFF"/>
      </a:lt1>
      <a:dk2>
        <a:srgbClr val="414142"/>
      </a:dk2>
      <a:lt2>
        <a:srgbClr val="DAD8D7"/>
      </a:lt2>
      <a:accent1>
        <a:srgbClr val="2E334E"/>
      </a:accent1>
      <a:accent2>
        <a:srgbClr val="7DD2D3"/>
      </a:accent2>
      <a:accent3>
        <a:srgbClr val="E2E868"/>
      </a:accent3>
      <a:accent4>
        <a:srgbClr val="EE5340"/>
      </a:accent4>
      <a:accent5>
        <a:srgbClr val="FBC55A"/>
      </a:accent5>
      <a:accent6>
        <a:srgbClr val="DAD8D7"/>
      </a:accent6>
      <a:hlink>
        <a:srgbClr val="5CB8B2"/>
      </a:hlink>
      <a:folHlink>
        <a:srgbClr val="5CB8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cap="flat" cmpd="sng" algn="ctr">
          <a:noFill/>
          <a:prstDash val="solid"/>
          <a:round/>
          <a:headEnd type="none" w="med" len="med"/>
          <a:tailEnd type="none" w="med" len="med"/>
        </a:ln>
        <a:effectLst/>
      </a:spPr>
      <a:bodyPr vert="horz" wrap="square" lIns="182880" tIns="45720" rIns="18288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err="1" smtClean="0">
            <a:ln>
              <a:noFill/>
            </a:ln>
            <a:solidFill>
              <a:schemeClr val="accent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DBD4C5"/>
        </a:lt1>
        <a:dk2>
          <a:srgbClr val="FFFFFF"/>
        </a:dk2>
        <a:lt2>
          <a:srgbClr val="323232"/>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09859"/>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DBD4C5"/>
        </a:lt1>
        <a:dk2>
          <a:srgbClr val="FFFFFF"/>
        </a:dk2>
        <a:lt2>
          <a:srgbClr val="ED6F1E"/>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09859"/>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DBD4C5"/>
        </a:lt1>
        <a:dk2>
          <a:srgbClr val="FFFFFF"/>
        </a:dk2>
        <a:lt2>
          <a:srgbClr val="ED6F1E"/>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EA37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LA-Widescreen" id="{1458335C-B462-46B9-A68A-A8B78A17FE26}" vid="{35B092A1-33EB-480F-939F-0E5F1792E6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FormConfiguration><![CDATA[{"formFields":[],"formDataEntries":[]}]]></TemplafyFormConfiguration>
</file>

<file path=customXml/item10.xml><?xml version="1.0" encoding="utf-8"?>
<TemplafySlideTemplateConfiguration><![CDATA[{"slideVersion":1,"isValidatorEnabled":false,"isLocked":false,"elementsMetadata":[],"slideId":"1109602816731119620","enableDocumentContentUpdater":false,"version":"2.0"}]]></TemplafySlideTemplateConfiguration>
</file>

<file path=customXml/item11.xml><?xml version="1.0" encoding="utf-8"?>
<TemplafySlideTemplateConfiguration><![CDATA[{"slideVersion":1,"isValidatorEnabled":false,"isLocked":false,"elementsMetadata":[],"slideId":"1109602816731119621","enableDocumentContentUpdater":false,"version":"2.0"}]]></TemplafySlideTemplateConfiguration>
</file>

<file path=customXml/item12.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TemplafySlideTemplateConfiguration><![CDATA[{"slideVersion":1,"isValidatorEnabled":false,"isLocked":false,"elementsMetadata":[],"slideId":"1109602816731119622","enableDocumentContentUpdater":false,"version":"2.0"}]]></TemplafySlideTemplateConfiguration>
</file>

<file path=customXml/item15.xml><?xml version="1.0" encoding="utf-8"?>
<TemplafySlideTemplateConfiguration><![CDATA[{"slideVersion":1,"isValidatorEnabled":false,"isLocked":false,"elementsMetadata":[],"slideId":"1109602816731119623","enableDocumentContentUpdater":false,"version":"2.0"}]]></TemplafySlideTemplateConfiguration>
</file>

<file path=customXml/item16.xml><?xml version="1.0" encoding="utf-8"?>
<TemplafySlideFormConfiguration><![CDATA[{"formFields":[],"formDataEntries":[]}]]></TemplafySlideFormConfiguration>
</file>

<file path=customXml/item17.xml><?xml version="1.0" encoding="utf-8"?>
<TemplafySlideTemplateConfiguration><![CDATA[{"slideVersion":1,"isValidatorEnabled":false,"isLocked":false,"elementsMetadata":[],"slideId":"1109602816731119624","enableDocumentContentUpdater":false,"version":"2.0"}]]></TemplafySlideTemplateConfiguration>
</file>

<file path=customXml/item18.xml><?xml version="1.0" encoding="utf-8"?>
<TemplafySlideFormConfiguration><![CDATA[{"formFields":[],"formDataEntries":[]}]]></TemplafySlideFormConfiguration>
</file>

<file path=customXml/item19.xml><?xml version="1.0" encoding="utf-8"?>
<TemplafySlideTemplateConfiguration><![CDATA[{"slideVersion":1,"isValidatorEnabled":false,"isLocked":false,"elementsMetadata":[],"slideId":"1109602816731119625","enableDocumentContentUpdater":false,"version":"2.0"}]]></TemplafySlideTemplateConfiguration>
</file>

<file path=customXml/item2.xml><?xml version="1.0" encoding="utf-8"?>
<TemplafyTemplateConfiguration><![CDATA[{"elementsMetadata":[],"transformationConfigurations":[],"templateName":"CLA-Widescreen Template 010125","templateDescription":"","enableDocumentContentUpdater":false,"version":"2.0"}]]></TemplafyTemplateConfiguration>
</file>

<file path=customXml/item20.xml><?xml version="1.0" encoding="utf-8"?>
<TemplafySlideFormConfiguration><![CDATA[{"formFields":[],"formDataEntries":[]}]]></TemplafySlideFormConfiguration>
</file>

<file path=customXml/item21.xml><?xml version="1.0" encoding="utf-8"?>
<TemplafySlideTemplateConfiguration><![CDATA[{"slideVersion":1,"isValidatorEnabled":false,"isLocked":false,"elementsMetadata":[],"slideId":"1109602816731119626","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slideVersion":1,"isValidatorEnabled":false,"isLocked":false,"elementsMetadata":[],"slideId":"1109602816731119627","enableDocumentContentUpdater":false,"version":"2.0"}]]></TemplafySlideTemplateConfiguration>
</file>

<file path=customXml/item24.xml><?xml version="1.0" encoding="utf-8"?>
<TemplafySlideFormConfiguration><![CDATA[{"formFields":[],"formDataEntries":[]}]]></TemplafySlideFormConfiguration>
</file>

<file path=customXml/item25.xml><?xml version="1.0" encoding="utf-8"?>
<TemplafySlideFormConfiguration><![CDATA[{"formFields":[],"formDataEntries":[]}]]></TemplafySlideFormConfiguration>
</file>

<file path=customXml/item26.xml><?xml version="1.0" encoding="utf-8"?>
<TemplafySlideTemplateConfiguration><![CDATA[{"slideVersion":1,"isValidatorEnabled":false,"isLocked":false,"elementsMetadata":[],"slideId":"1109602816731119628","enableDocumentContentUpdater":false,"version":"2.0"}]]></TemplafySlideTemplateConfiguration>
</file>

<file path=customXml/item27.xml><?xml version="1.0" encoding="utf-8"?>
<TemplafySlideTemplateConfiguration><![CDATA[{"slideVersion":1,"isValidatorEnabled":false,"isLocked":false,"elementsMetadata":[],"slideId":"1109602816731119630","enableDocumentContentUpdater":false,"version":"2.0"}]]></TemplafySlideTemplateConfiguration>
</file>

<file path=customXml/item28.xml><?xml version="1.0" encoding="utf-8"?>
<TemplafySlideFormConfiguration><![CDATA[{"formFields":[],"formDataEntries":[]}]]></TemplafySlideFormConfiguration>
</file>

<file path=customXml/item29.xml><?xml version="1.0" encoding="utf-8"?>
<TemplafySlideTemplateConfiguration><![CDATA[{"slideVersion":1,"isValidatorEnabled":false,"isLocked":false,"elementsMetadata":[],"slideId":"1109602816731119631","enableDocumentContentUpdater":false,"version":"2.0"}]]></TemplafySlideTemplateConfiguration>
</file>

<file path=customXml/item3.xml><?xml version="1.0" encoding="utf-8"?>
<TemplafySlideTemplateConfiguration><![CDATA[{"slideVersion":15,"isValidatorEnabled":false,"isLocked":false,"elementsMetadata":[],"slideId":"638434518712089940","enableDocumentContentUpdater":false,"version":"2.0"}]]></TemplafySlideTemplateConfiguration>
</file>

<file path=customXml/item30.xml><?xml version="1.0" encoding="utf-8"?>
<TemplafySlideFormConfiguration><![CDATA[{"formFields":[],"formDataEntries":[]}]]></TemplafySlideFormConfiguration>
</file>

<file path=customXml/item31.xml><?xml version="1.0" encoding="utf-8"?>
<TemplafySlideTemplateConfiguration><![CDATA[{"slideVersion":1,"isValidatorEnabled":false,"isLocked":false,"elementsMetadata":[],"slideId":"1109602816731119632","enableDocumentContentUpdater":false,"version":"2.0"}]]></TemplafySlideTemplateConfiguration>
</file>

<file path=customXml/item32.xml><?xml version="1.0" encoding="utf-8"?>
<TemplafySlideFormConfiguration><![CDATA[{"formFields":[],"formDataEntries":[]}]]></TemplafySlideFormConfiguration>
</file>

<file path=customXml/item33.xml><?xml version="1.0" encoding="utf-8"?>
<TemplafySlideTemplateConfiguration><![CDATA[{"slideVersion":1,"isValidatorEnabled":false,"isLocked":false,"elementsMetadata":[],"slideId":"1109602816731119633","enableDocumentContentUpdater":false,"version":"2.0"}]]></TemplafySlideTemplateConfiguration>
</file>

<file path=customXml/item34.xml><?xml version="1.0" encoding="utf-8"?>
<TemplafySlideFormConfiguration><![CDATA[{"formFields":[],"formDataEntries":[]}]]></TemplafySlideFormConfiguration>
</file>

<file path=customXml/item35.xml><?xml version="1.0" encoding="utf-8"?>
<TemplafySlideTemplateConfiguration><![CDATA[{"slideVersion":1,"isValidatorEnabled":false,"isLocked":false,"elementsMetadata":[],"slideId":"1109602816731119634","enableDocumentContentUpdater":false,"version":"2.0"}]]></TemplafySlideTemplateConfiguration>
</file>

<file path=customXml/item36.xml><?xml version="1.0" encoding="utf-8"?>
<TemplafySlideFormConfiguration><![CDATA[{"formFields":[],"formDataEntries":[]}]]></TemplafySlideFormConfiguration>
</file>

<file path=customXml/item37.xml><?xml version="1.0" encoding="utf-8"?>
<TemplafySlideFormConfiguration><![CDATA[{"formFields":[],"formDataEntries":[]}]]></TemplafySlideFormConfiguration>
</file>

<file path=customXml/item38.xml><?xml version="1.0" encoding="utf-8"?>
<TemplafySlideTemplateConfiguration><![CDATA[{"slideVersion":1,"isValidatorEnabled":false,"isLocked":false,"elementsMetadata":[],"slideId":"1109602816731119635","enableDocumentContentUpdater":false,"version":"2.0"}]]></TemplafySlideTemplateConfiguration>
</file>

<file path=customXml/item39.xml><?xml version="1.0" encoding="utf-8"?>
<TemplafySlideTemplateConfiguration><![CDATA[{"slideVersion":1,"isValidatorEnabled":false,"isLocked":false,"elementsMetadata":[],"slideId":"1109602816731119636","enableDocumentContentUpdater":false,"version":"2.0"}]]></TemplafySlideTemplateConfiguration>
</file>

<file path=customXml/item4.xml><?xml version="1.0" encoding="utf-8"?>
<TemplafySlideFormConfiguration><![CDATA[{"formFields":[],"formDataEntries":[]}]]></TemplafySlideFormConfiguration>
</file>

<file path=customXml/item40.xml><?xml version="1.0" encoding="utf-8"?>
<TemplafySlideFormConfiguration><![CDATA[{"formFields":[],"formDataEntries":[]}]]></TemplafySlideFormConfiguration>
</file>

<file path=customXml/item41.xml><?xml version="1.0" encoding="utf-8"?>
<TemplafySlideTemplateConfiguration><![CDATA[{"slideVersion":1,"isValidatorEnabled":false,"isLocked":false,"elementsMetadata":[],"slideId":"1109602816731119637","enableDocumentContentUpdater":false,"version":"2.0"}]]></TemplafySlideTemplateConfiguration>
</file>

<file path=customXml/item42.xml><?xml version="1.0" encoding="utf-8"?>
<TemplafySlideFormConfiguration><![CDATA[{"formFields":[],"formDataEntries":[]}]]></TemplafySlideFormConfiguration>
</file>

<file path=customXml/item43.xml><?xml version="1.0" encoding="utf-8"?>
<TemplafySlideTemplateConfiguration><![CDATA[{"slideVersion":1,"isValidatorEnabled":false,"isLocked":false,"elementsMetadata":[],"slideId":"1109602816731119638","enableDocumentContentUpdater":false,"version":"2.0"}]]></TemplafySlideTemplateConfiguration>
</file>

<file path=customXml/item44.xml><?xml version="1.0" encoding="utf-8"?>
<TemplafySlideFormConfiguration><![CDATA[{"formFields":[],"formDataEntries":[]}]]></TemplafySlideFormConfiguration>
</file>

<file path=customXml/item45.xml><?xml version="1.0" encoding="utf-8"?>
<TemplafySlideFormConfiguration><![CDATA[{"formFields":[],"formDataEntries":[]}]]></TemplafySlideFormConfiguration>
</file>

<file path=customXml/item46.xml><?xml version="1.0" encoding="utf-8"?>
<TemplafySlideTemplateConfiguration><![CDATA[{"slideVersion":1,"isValidatorEnabled":false,"isLocked":false,"elementsMetadata":[],"slideId":"1109602816731119639","enableDocumentContentUpdater":false,"version":"2.0"}]]></TemplafySlideTemplateConfiguration>
</file>

<file path=customXml/item47.xml><?xml version="1.0" encoding="utf-8"?>
<TemplafySlideFormConfiguration><![CDATA[{"formFields":[],"formDataEntries":[]}]]></TemplafySlideFormConfiguration>
</file>

<file path=customXml/item48.xml><?xml version="1.0" encoding="utf-8"?>
<TemplafySlideTemplateConfiguration><![CDATA[{"slideVersion":1,"isValidatorEnabled":false,"isLocked":false,"elementsMetadata":[],"slideId":"1109602816731119640","enableDocumentContentUpdater":false,"version":"2.0"}]]></TemplafySlideTemplateConfiguration>
</file>

<file path=customXml/item49.xml><?xml version="1.0" encoding="utf-8"?>
<TemplafySlideTemplateConfiguration><![CDATA[{"slideVersion":1,"isValidatorEnabled":false,"isLocked":false,"elementsMetadata":[],"slideId":"1109602816731119641","enableDocumentContentUpdater":false,"version":"2.0"}]]></TemplafySlideTemplateConfiguration>
</file>

<file path=customXml/item5.xml><?xml version="1.0" encoding="utf-8"?>
<TemplafySlideTemplateConfiguration><![CDATA[{"slideVersion":1,"isValidatorEnabled":false,"isLocked":false,"elementsMetadata":[],"slideId":"1109602816731119618","enableDocumentContentUpdater":false,"version":"2.0"}]]></TemplafySlideTemplateConfiguration>
</file>

<file path=customXml/item50.xml><?xml version="1.0" encoding="utf-8"?>
<TemplafySlideFormConfiguration><![CDATA[{"formFields":[],"formDataEntries":[]}]]></TemplafySlideFormConfiguration>
</file>

<file path=customXml/item51.xml><?xml version="1.0" encoding="utf-8"?>
<TemplafySlideFormConfiguration><![CDATA[{"formFields":[],"formDataEntries":[]}]]></TemplafySlideFormConfiguration>
</file>

<file path=customXml/item52.xml><?xml version="1.0" encoding="utf-8"?>
<TemplafySlideTemplateConfiguration><![CDATA[{"slideVersion":1,"isValidatorEnabled":false,"isLocked":false,"elementsMetadata":[],"slideId":"1109602816731119642","enableDocumentContentUpdater":false,"version":"2.0"}]]></TemplafySlideTemplateConfiguration>
</file>

<file path=customXml/item53.xml><?xml version="1.0" encoding="utf-8"?>
<TemplafySlideFormConfiguration><![CDATA[{"formFields":[],"formDataEntries":[]}]]></TemplafySlideFormConfiguration>
</file>

<file path=customXml/item54.xml><?xml version="1.0" encoding="utf-8"?>
<TemplafySlideTemplateConfiguration><![CDATA[{"slideVersion":1,"isValidatorEnabled":false,"isLocked":false,"elementsMetadata":[],"slideId":"1086242911434571779","enableDocumentContentUpdater":false,"version":"2.0"}]]></TemplafySlideTemplateConfiguration>
</file>

<file path=customXml/item6.xml><?xml version="1.0" encoding="utf-8"?>
<TemplafySlideFormConfiguration><![CDATA[{"formFields":[],"formDataEntries":[]}]]></TemplafySlideFormConfiguration>
</file>

<file path=customXml/item7.xml><?xml version="1.0" encoding="utf-8"?>
<TemplafySlideFormConfiguration><![CDATA[{"formFields":[],"formDataEntries":[]}]]></TemplafySlideFormConfiguration>
</file>

<file path=customXml/item8.xml><?xml version="1.0" encoding="utf-8"?>
<TemplafySlideTemplateConfiguration><![CDATA[{"slideVersion":1,"isValidatorEnabled":false,"isLocked":false,"elementsMetadata":[],"slideId":"1109602816731119619","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70F275D9-9F8B-4E51-90E8-768FE3F3D993}">
  <ds:schemaRefs/>
</ds:datastoreItem>
</file>

<file path=customXml/itemProps10.xml><?xml version="1.0" encoding="utf-8"?>
<ds:datastoreItem xmlns:ds="http://schemas.openxmlformats.org/officeDocument/2006/customXml" ds:itemID="{403A89AD-3538-472B-A3D8-A9592C094BE6}">
  <ds:schemaRefs/>
</ds:datastoreItem>
</file>

<file path=customXml/itemProps11.xml><?xml version="1.0" encoding="utf-8"?>
<ds:datastoreItem xmlns:ds="http://schemas.openxmlformats.org/officeDocument/2006/customXml" ds:itemID="{245068D1-51B7-4BBD-821A-39B0EDF06BAB}">
  <ds:schemaRefs/>
</ds:datastoreItem>
</file>

<file path=customXml/itemProps12.xml><?xml version="1.0" encoding="utf-8"?>
<ds:datastoreItem xmlns:ds="http://schemas.openxmlformats.org/officeDocument/2006/customXml" ds:itemID="{A027438C-0A2D-40AF-AF66-A5E33868EE3A}">
  <ds:schemaRefs/>
</ds:datastoreItem>
</file>

<file path=customXml/itemProps13.xml><?xml version="1.0" encoding="utf-8"?>
<ds:datastoreItem xmlns:ds="http://schemas.openxmlformats.org/officeDocument/2006/customXml" ds:itemID="{30CCB76F-F2D8-4AD7-A1EC-88D7DDFE23ED}">
  <ds:schemaRefs/>
</ds:datastoreItem>
</file>

<file path=customXml/itemProps14.xml><?xml version="1.0" encoding="utf-8"?>
<ds:datastoreItem xmlns:ds="http://schemas.openxmlformats.org/officeDocument/2006/customXml" ds:itemID="{49F3A76A-02CD-430E-BA1D-C0A14F44D2F7}">
  <ds:schemaRefs/>
</ds:datastoreItem>
</file>

<file path=customXml/itemProps15.xml><?xml version="1.0" encoding="utf-8"?>
<ds:datastoreItem xmlns:ds="http://schemas.openxmlformats.org/officeDocument/2006/customXml" ds:itemID="{16899D54-5D5F-4D8D-8459-E0923808D6D1}">
  <ds:schemaRefs/>
</ds:datastoreItem>
</file>

<file path=customXml/itemProps16.xml><?xml version="1.0" encoding="utf-8"?>
<ds:datastoreItem xmlns:ds="http://schemas.openxmlformats.org/officeDocument/2006/customXml" ds:itemID="{5B6121B3-F9E8-4A18-989F-3F2B274C4962}">
  <ds:schemaRefs/>
</ds:datastoreItem>
</file>

<file path=customXml/itemProps17.xml><?xml version="1.0" encoding="utf-8"?>
<ds:datastoreItem xmlns:ds="http://schemas.openxmlformats.org/officeDocument/2006/customXml" ds:itemID="{AD6AED4F-188A-4856-89EC-37D28150E143}">
  <ds:schemaRefs/>
</ds:datastoreItem>
</file>

<file path=customXml/itemProps18.xml><?xml version="1.0" encoding="utf-8"?>
<ds:datastoreItem xmlns:ds="http://schemas.openxmlformats.org/officeDocument/2006/customXml" ds:itemID="{1CA6C4BE-6AD2-46C1-B309-A4A120EA91CB}">
  <ds:schemaRefs/>
</ds:datastoreItem>
</file>

<file path=customXml/itemProps19.xml><?xml version="1.0" encoding="utf-8"?>
<ds:datastoreItem xmlns:ds="http://schemas.openxmlformats.org/officeDocument/2006/customXml" ds:itemID="{FE4E9C46-BDCB-4341-A6E5-7DB7B51C508B}">
  <ds:schemaRefs/>
</ds:datastoreItem>
</file>

<file path=customXml/itemProps2.xml><?xml version="1.0" encoding="utf-8"?>
<ds:datastoreItem xmlns:ds="http://schemas.openxmlformats.org/officeDocument/2006/customXml" ds:itemID="{8EFC1EE3-FFC7-44A5-9EBB-1AB614B82949}">
  <ds:schemaRefs/>
</ds:datastoreItem>
</file>

<file path=customXml/itemProps20.xml><?xml version="1.0" encoding="utf-8"?>
<ds:datastoreItem xmlns:ds="http://schemas.openxmlformats.org/officeDocument/2006/customXml" ds:itemID="{441E95A3-18A7-4FDC-9932-BBFD2B90CACC}">
  <ds:schemaRefs/>
</ds:datastoreItem>
</file>

<file path=customXml/itemProps21.xml><?xml version="1.0" encoding="utf-8"?>
<ds:datastoreItem xmlns:ds="http://schemas.openxmlformats.org/officeDocument/2006/customXml" ds:itemID="{7AD518E6-B600-4D3D-BCC1-D8D9A01E3AA5}">
  <ds:schemaRefs/>
</ds:datastoreItem>
</file>

<file path=customXml/itemProps22.xml><?xml version="1.0" encoding="utf-8"?>
<ds:datastoreItem xmlns:ds="http://schemas.openxmlformats.org/officeDocument/2006/customXml" ds:itemID="{1D5CE3B3-C753-4008-945A-A91B56AE77B7}">
  <ds:schemaRefs/>
</ds:datastoreItem>
</file>

<file path=customXml/itemProps23.xml><?xml version="1.0" encoding="utf-8"?>
<ds:datastoreItem xmlns:ds="http://schemas.openxmlformats.org/officeDocument/2006/customXml" ds:itemID="{4A33FB72-0AA8-4BD9-B86B-5379A9E0CAC0}">
  <ds:schemaRefs/>
</ds:datastoreItem>
</file>

<file path=customXml/itemProps24.xml><?xml version="1.0" encoding="utf-8"?>
<ds:datastoreItem xmlns:ds="http://schemas.openxmlformats.org/officeDocument/2006/customXml" ds:itemID="{FBEE5F33-8D1A-448B-BACD-07D5034C4149}">
  <ds:schemaRefs/>
</ds:datastoreItem>
</file>

<file path=customXml/itemProps25.xml><?xml version="1.0" encoding="utf-8"?>
<ds:datastoreItem xmlns:ds="http://schemas.openxmlformats.org/officeDocument/2006/customXml" ds:itemID="{42EFCCB2-8AB5-43EA-9A3E-CA2467709308}">
  <ds:schemaRefs/>
</ds:datastoreItem>
</file>

<file path=customXml/itemProps26.xml><?xml version="1.0" encoding="utf-8"?>
<ds:datastoreItem xmlns:ds="http://schemas.openxmlformats.org/officeDocument/2006/customXml" ds:itemID="{B2236130-97D4-4A5A-B681-720C42E40F32}">
  <ds:schemaRefs/>
</ds:datastoreItem>
</file>

<file path=customXml/itemProps27.xml><?xml version="1.0" encoding="utf-8"?>
<ds:datastoreItem xmlns:ds="http://schemas.openxmlformats.org/officeDocument/2006/customXml" ds:itemID="{F36EEB97-51BE-4DD1-9B3F-E1DE6CE662B4}">
  <ds:schemaRefs/>
</ds:datastoreItem>
</file>

<file path=customXml/itemProps28.xml><?xml version="1.0" encoding="utf-8"?>
<ds:datastoreItem xmlns:ds="http://schemas.openxmlformats.org/officeDocument/2006/customXml" ds:itemID="{7B9EB007-9887-4235-B190-45887E8B4E18}">
  <ds:schemaRefs/>
</ds:datastoreItem>
</file>

<file path=customXml/itemProps29.xml><?xml version="1.0" encoding="utf-8"?>
<ds:datastoreItem xmlns:ds="http://schemas.openxmlformats.org/officeDocument/2006/customXml" ds:itemID="{B96911D5-F3C7-4C1C-B23B-E6ACFADFF21E}">
  <ds:schemaRefs/>
</ds:datastoreItem>
</file>

<file path=customXml/itemProps3.xml><?xml version="1.0" encoding="utf-8"?>
<ds:datastoreItem xmlns:ds="http://schemas.openxmlformats.org/officeDocument/2006/customXml" ds:itemID="{9D0386DF-2115-4284-A533-A356B0AB381C}">
  <ds:schemaRefs/>
</ds:datastoreItem>
</file>

<file path=customXml/itemProps30.xml><?xml version="1.0" encoding="utf-8"?>
<ds:datastoreItem xmlns:ds="http://schemas.openxmlformats.org/officeDocument/2006/customXml" ds:itemID="{C4389CD9-D9ED-4AD5-86EC-C951B32F6852}">
  <ds:schemaRefs/>
</ds:datastoreItem>
</file>

<file path=customXml/itemProps31.xml><?xml version="1.0" encoding="utf-8"?>
<ds:datastoreItem xmlns:ds="http://schemas.openxmlformats.org/officeDocument/2006/customXml" ds:itemID="{D7EB9300-B04A-4785-A3AE-FC41D479F3A4}">
  <ds:schemaRefs/>
</ds:datastoreItem>
</file>

<file path=customXml/itemProps32.xml><?xml version="1.0" encoding="utf-8"?>
<ds:datastoreItem xmlns:ds="http://schemas.openxmlformats.org/officeDocument/2006/customXml" ds:itemID="{0B15320F-BA29-44F7-8FC3-0947A38D83C3}">
  <ds:schemaRefs/>
</ds:datastoreItem>
</file>

<file path=customXml/itemProps33.xml><?xml version="1.0" encoding="utf-8"?>
<ds:datastoreItem xmlns:ds="http://schemas.openxmlformats.org/officeDocument/2006/customXml" ds:itemID="{08D72282-8CBB-4B0E-8269-B52FDEE526FA}">
  <ds:schemaRefs/>
</ds:datastoreItem>
</file>

<file path=customXml/itemProps34.xml><?xml version="1.0" encoding="utf-8"?>
<ds:datastoreItem xmlns:ds="http://schemas.openxmlformats.org/officeDocument/2006/customXml" ds:itemID="{9942D5F5-E097-4BEB-86A0-954321ED3D85}">
  <ds:schemaRefs/>
</ds:datastoreItem>
</file>

<file path=customXml/itemProps35.xml><?xml version="1.0" encoding="utf-8"?>
<ds:datastoreItem xmlns:ds="http://schemas.openxmlformats.org/officeDocument/2006/customXml" ds:itemID="{54F46EEA-3484-4180-B853-EE83EDB1E54A}">
  <ds:schemaRefs/>
</ds:datastoreItem>
</file>

<file path=customXml/itemProps36.xml><?xml version="1.0" encoding="utf-8"?>
<ds:datastoreItem xmlns:ds="http://schemas.openxmlformats.org/officeDocument/2006/customXml" ds:itemID="{38A0E89A-DF5B-4341-857F-5ECDE6E77353}">
  <ds:schemaRefs/>
</ds:datastoreItem>
</file>

<file path=customXml/itemProps37.xml><?xml version="1.0" encoding="utf-8"?>
<ds:datastoreItem xmlns:ds="http://schemas.openxmlformats.org/officeDocument/2006/customXml" ds:itemID="{6DD7F80C-0385-45E7-A163-922CA35081D8}">
  <ds:schemaRefs/>
</ds:datastoreItem>
</file>

<file path=customXml/itemProps38.xml><?xml version="1.0" encoding="utf-8"?>
<ds:datastoreItem xmlns:ds="http://schemas.openxmlformats.org/officeDocument/2006/customXml" ds:itemID="{32E2BC6A-A4A7-4C91-B2C4-B63144C37CE1}">
  <ds:schemaRefs/>
</ds:datastoreItem>
</file>

<file path=customXml/itemProps39.xml><?xml version="1.0" encoding="utf-8"?>
<ds:datastoreItem xmlns:ds="http://schemas.openxmlformats.org/officeDocument/2006/customXml" ds:itemID="{3D5BF8C0-7E69-4EC9-97EB-7B012D8A19F4}">
  <ds:schemaRefs/>
</ds:datastoreItem>
</file>

<file path=customXml/itemProps4.xml><?xml version="1.0" encoding="utf-8"?>
<ds:datastoreItem xmlns:ds="http://schemas.openxmlformats.org/officeDocument/2006/customXml" ds:itemID="{1DA68A3E-ADA6-4781-BDFE-B415ADCC3E1D}">
  <ds:schemaRefs/>
</ds:datastoreItem>
</file>

<file path=customXml/itemProps40.xml><?xml version="1.0" encoding="utf-8"?>
<ds:datastoreItem xmlns:ds="http://schemas.openxmlformats.org/officeDocument/2006/customXml" ds:itemID="{3DA6D483-9CAB-41BE-9FE0-5ACA80260F4F}">
  <ds:schemaRefs/>
</ds:datastoreItem>
</file>

<file path=customXml/itemProps41.xml><?xml version="1.0" encoding="utf-8"?>
<ds:datastoreItem xmlns:ds="http://schemas.openxmlformats.org/officeDocument/2006/customXml" ds:itemID="{7E57D48E-54B8-4BD5-84DB-546EF31AB999}">
  <ds:schemaRefs/>
</ds:datastoreItem>
</file>

<file path=customXml/itemProps42.xml><?xml version="1.0" encoding="utf-8"?>
<ds:datastoreItem xmlns:ds="http://schemas.openxmlformats.org/officeDocument/2006/customXml" ds:itemID="{DAA82868-5825-4ECD-9037-00D952387FA9}">
  <ds:schemaRefs/>
</ds:datastoreItem>
</file>

<file path=customXml/itemProps43.xml><?xml version="1.0" encoding="utf-8"?>
<ds:datastoreItem xmlns:ds="http://schemas.openxmlformats.org/officeDocument/2006/customXml" ds:itemID="{5C757516-832B-4240-91BE-EFF2402B2673}">
  <ds:schemaRefs/>
</ds:datastoreItem>
</file>

<file path=customXml/itemProps44.xml><?xml version="1.0" encoding="utf-8"?>
<ds:datastoreItem xmlns:ds="http://schemas.openxmlformats.org/officeDocument/2006/customXml" ds:itemID="{B4BEB473-1E74-47A1-B371-8515ABF9FDFF}">
  <ds:schemaRefs/>
</ds:datastoreItem>
</file>

<file path=customXml/itemProps45.xml><?xml version="1.0" encoding="utf-8"?>
<ds:datastoreItem xmlns:ds="http://schemas.openxmlformats.org/officeDocument/2006/customXml" ds:itemID="{01C4A73E-7F1B-4A9D-9341-82214EB9B0F1}">
  <ds:schemaRefs/>
</ds:datastoreItem>
</file>

<file path=customXml/itemProps46.xml><?xml version="1.0" encoding="utf-8"?>
<ds:datastoreItem xmlns:ds="http://schemas.openxmlformats.org/officeDocument/2006/customXml" ds:itemID="{4DC3BBF0-9A97-4241-B146-508F1EC58D94}">
  <ds:schemaRefs/>
</ds:datastoreItem>
</file>

<file path=customXml/itemProps47.xml><?xml version="1.0" encoding="utf-8"?>
<ds:datastoreItem xmlns:ds="http://schemas.openxmlformats.org/officeDocument/2006/customXml" ds:itemID="{72536A3B-E032-4774-8881-0067776896A8}">
  <ds:schemaRefs/>
</ds:datastoreItem>
</file>

<file path=customXml/itemProps48.xml><?xml version="1.0" encoding="utf-8"?>
<ds:datastoreItem xmlns:ds="http://schemas.openxmlformats.org/officeDocument/2006/customXml" ds:itemID="{E916DF8D-5321-494A-9447-DE8DE0F2A355}">
  <ds:schemaRefs/>
</ds:datastoreItem>
</file>

<file path=customXml/itemProps49.xml><?xml version="1.0" encoding="utf-8"?>
<ds:datastoreItem xmlns:ds="http://schemas.openxmlformats.org/officeDocument/2006/customXml" ds:itemID="{A796510F-EA05-4A4D-9C1C-CC2ADBF50D43}">
  <ds:schemaRefs/>
</ds:datastoreItem>
</file>

<file path=customXml/itemProps5.xml><?xml version="1.0" encoding="utf-8"?>
<ds:datastoreItem xmlns:ds="http://schemas.openxmlformats.org/officeDocument/2006/customXml" ds:itemID="{38BB0F78-02C8-4813-8BD3-B0D998E699F0}">
  <ds:schemaRefs/>
</ds:datastoreItem>
</file>

<file path=customXml/itemProps50.xml><?xml version="1.0" encoding="utf-8"?>
<ds:datastoreItem xmlns:ds="http://schemas.openxmlformats.org/officeDocument/2006/customXml" ds:itemID="{B32E2CCB-02F6-4ED4-AF9B-7F8B84775867}">
  <ds:schemaRefs/>
</ds:datastoreItem>
</file>

<file path=customXml/itemProps51.xml><?xml version="1.0" encoding="utf-8"?>
<ds:datastoreItem xmlns:ds="http://schemas.openxmlformats.org/officeDocument/2006/customXml" ds:itemID="{05BC8186-81BF-4449-A460-3D78642A5A15}">
  <ds:schemaRefs/>
</ds:datastoreItem>
</file>

<file path=customXml/itemProps52.xml><?xml version="1.0" encoding="utf-8"?>
<ds:datastoreItem xmlns:ds="http://schemas.openxmlformats.org/officeDocument/2006/customXml" ds:itemID="{5F44654D-443B-4C69-97C9-A5DA6650039E}">
  <ds:schemaRefs/>
</ds:datastoreItem>
</file>

<file path=customXml/itemProps53.xml><?xml version="1.0" encoding="utf-8"?>
<ds:datastoreItem xmlns:ds="http://schemas.openxmlformats.org/officeDocument/2006/customXml" ds:itemID="{421E152A-76A2-418B-81E5-B5A6D5DFA6A9}">
  <ds:schemaRefs/>
</ds:datastoreItem>
</file>

<file path=customXml/itemProps54.xml><?xml version="1.0" encoding="utf-8"?>
<ds:datastoreItem xmlns:ds="http://schemas.openxmlformats.org/officeDocument/2006/customXml" ds:itemID="{A25FC8BF-7B36-4C7C-8876-C524B38BC58D}">
  <ds:schemaRefs/>
</ds:datastoreItem>
</file>

<file path=customXml/itemProps6.xml><?xml version="1.0" encoding="utf-8"?>
<ds:datastoreItem xmlns:ds="http://schemas.openxmlformats.org/officeDocument/2006/customXml" ds:itemID="{EEAFC4C8-A768-4005-A486-2500E4DA892E}">
  <ds:schemaRefs/>
</ds:datastoreItem>
</file>

<file path=customXml/itemProps7.xml><?xml version="1.0" encoding="utf-8"?>
<ds:datastoreItem xmlns:ds="http://schemas.openxmlformats.org/officeDocument/2006/customXml" ds:itemID="{04C48C3E-B269-41A7-817C-3EA250A91132}">
  <ds:schemaRefs/>
</ds:datastoreItem>
</file>

<file path=customXml/itemProps8.xml><?xml version="1.0" encoding="utf-8"?>
<ds:datastoreItem xmlns:ds="http://schemas.openxmlformats.org/officeDocument/2006/customXml" ds:itemID="{BD50C634-1CFE-40FC-BA20-51CB069D0218}">
  <ds:schemaRefs/>
</ds:datastoreItem>
</file>

<file path=customXml/itemProps9.xml><?xml version="1.0" encoding="utf-8"?>
<ds:datastoreItem xmlns:ds="http://schemas.openxmlformats.org/officeDocument/2006/customXml" ds:itemID="{1ECDF947-6CE4-4055-99E7-DB5A8F0A5B67}">
  <ds:schemaRefs/>
</ds:datastoreItem>
</file>

<file path=docProps/app.xml><?xml version="1.0" encoding="utf-8"?>
<Properties xmlns="http://schemas.openxmlformats.org/officeDocument/2006/extended-properties" xmlns:vt="http://schemas.openxmlformats.org/officeDocument/2006/docPropsVTypes">
  <Template>CLA-Widescreen</Template>
  <TotalTime>30</TotalTime>
  <Words>1207</Words>
  <Application>Microsoft Office PowerPoint</Application>
  <PresentationFormat>On-screen Show (16:9)</PresentationFormat>
  <Paragraphs>283</Paragraphs>
  <Slides>26</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Arial Narrow</vt:lpstr>
      <vt:lpstr>Averta-ExtraBold</vt:lpstr>
      <vt:lpstr>Averta-LightItalic</vt:lpstr>
      <vt:lpstr>Calibri</vt:lpstr>
      <vt:lpstr>Calibri Light</vt:lpstr>
      <vt:lpstr>Courier New</vt:lpstr>
      <vt:lpstr>Georgia</vt:lpstr>
      <vt:lpstr>MuseoSans300</vt:lpstr>
      <vt:lpstr>Symbol</vt:lpstr>
      <vt:lpstr>Wingdings</vt:lpstr>
      <vt:lpstr>1_CLA-Widescreen</vt:lpstr>
      <vt:lpstr>About CLA</vt:lpstr>
      <vt:lpstr>PowerPoint Presentation</vt:lpstr>
      <vt:lpstr>PowerPoint Presentation</vt:lpstr>
      <vt:lpstr>CLA Accelerants</vt:lpstr>
      <vt:lpstr>PowerPoint Presentation</vt:lpstr>
      <vt:lpstr>PowerPoint Presentation</vt:lpstr>
      <vt:lpstr>National and International Reach</vt:lpstr>
      <vt:lpstr>PowerPoint Presentation</vt:lpstr>
      <vt:lpstr>Services That Create Opportunities</vt:lpstr>
      <vt:lpstr>PowerPoint Presentation</vt:lpstr>
      <vt:lpstr>PowerPoint Presentation</vt:lpstr>
      <vt:lpstr>2024 Top 100 Firms: Accounting Today</vt:lpstr>
      <vt:lpstr>Leadership: Team of Teams</vt:lpstr>
      <vt:lpstr>Why Others Have Decided to Join CLA</vt:lpstr>
      <vt:lpstr>What Those Joining CLA Have Said</vt:lpstr>
      <vt:lpstr>PowerPoint Presentation</vt:lpstr>
      <vt:lpstr>PowerPoint Presentation</vt:lpstr>
      <vt:lpstr>Our Inspired Careers Message is Simple</vt:lpstr>
      <vt:lpstr>PowerPoint Presentation</vt:lpstr>
      <vt:lpstr>Traditional Career Path</vt:lpstr>
      <vt:lpstr>Overview of Career Paths</vt:lpstr>
      <vt:lpstr>Inspired Careers: Director Path</vt:lpstr>
      <vt:lpstr>Inspired Careers: Principal Path</vt:lpstr>
      <vt:lpstr>Individual Expectations</vt:lpstr>
      <vt:lpstr>CLA is Certified as a Great Place to Work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Meyer</dc:creator>
  <cp:lastModifiedBy>Potts, Cameron</cp:lastModifiedBy>
  <cp:revision>8</cp:revision>
  <dcterms:created xsi:type="dcterms:W3CDTF">2025-01-04T06:37:48Z</dcterms:created>
  <dcterms:modified xsi:type="dcterms:W3CDTF">2025-03-28T15:49:14Z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2025-01-03T14:28:38</vt:lpwstr>
  </property>
  <property fmtid="{D5CDD505-2E9C-101B-9397-08002B2CF9AE}" pid="3" name="TemplafyTenantId">
    <vt:lpwstr>claconnect</vt:lpwstr>
  </property>
  <property fmtid="{D5CDD505-2E9C-101B-9397-08002B2CF9AE}" pid="4" name="TemplafyTemplateId">
    <vt:lpwstr>1086242902579872676</vt:lpwstr>
  </property>
  <property fmtid="{D5CDD505-2E9C-101B-9397-08002B2CF9AE}" pid="5" name="TemplafyUserProfileId">
    <vt:lpwstr>638157218256902748</vt:lpwstr>
  </property>
  <property fmtid="{D5CDD505-2E9C-101B-9397-08002B2CF9AE}" pid="6" name="TemplafyLanguageCode">
    <vt:lpwstr>en-US</vt:lpwstr>
  </property>
  <property fmtid="{D5CDD505-2E9C-101B-9397-08002B2CF9AE}" pid="7" name="TemplafyFromBlank">
    <vt:bool>true</vt:bool>
  </property>
</Properties>
</file>