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5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7.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58.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68.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9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00.xml" ContentType="application/vnd.openxmlformats-officedocument.presentationml.notesSlide+xml"/>
  <Override PartName="/ppt/tags/tag17.xml" ContentType="application/vnd.openxmlformats-officedocument.presentationml.tags+xml"/>
  <Override PartName="/ppt/notesSlides/notesSlide10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105.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0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1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1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7"/>
    <p:sldMasterId id="2147483701" r:id="rId28"/>
  </p:sldMasterIdLst>
  <p:notesMasterIdLst>
    <p:notesMasterId r:id="rId310"/>
  </p:notesMasterIdLst>
  <p:handoutMasterIdLst>
    <p:handoutMasterId r:id="rId311"/>
  </p:handoutMasterIdLst>
  <p:sldIdLst>
    <p:sldId id="256" r:id="rId29"/>
    <p:sldId id="257" r:id="rId30"/>
    <p:sldId id="258" r:id="rId31"/>
    <p:sldId id="259" r:id="rId32"/>
    <p:sldId id="876" r:id="rId33"/>
    <p:sldId id="6549" r:id="rId34"/>
    <p:sldId id="877" r:id="rId35"/>
    <p:sldId id="533" r:id="rId36"/>
    <p:sldId id="6550" r:id="rId37"/>
    <p:sldId id="878" r:id="rId38"/>
    <p:sldId id="879" r:id="rId39"/>
    <p:sldId id="881" r:id="rId40"/>
    <p:sldId id="6551" r:id="rId41"/>
    <p:sldId id="915" r:id="rId42"/>
    <p:sldId id="6552" r:id="rId43"/>
    <p:sldId id="6553" r:id="rId44"/>
    <p:sldId id="6554" r:id="rId45"/>
    <p:sldId id="882" r:id="rId46"/>
    <p:sldId id="6472" r:id="rId47"/>
    <p:sldId id="6473" r:id="rId48"/>
    <p:sldId id="6526" r:id="rId49"/>
    <p:sldId id="917" r:id="rId50"/>
    <p:sldId id="6530" r:id="rId51"/>
    <p:sldId id="6527" r:id="rId52"/>
    <p:sldId id="922" r:id="rId53"/>
    <p:sldId id="6531" r:id="rId54"/>
    <p:sldId id="577" r:id="rId55"/>
    <p:sldId id="6528" r:id="rId56"/>
    <p:sldId id="6532" r:id="rId57"/>
    <p:sldId id="6529" r:id="rId58"/>
    <p:sldId id="6533" r:id="rId59"/>
    <p:sldId id="923" r:id="rId60"/>
    <p:sldId id="6534" r:id="rId61"/>
    <p:sldId id="835" r:id="rId62"/>
    <p:sldId id="837" r:id="rId63"/>
    <p:sldId id="926" r:id="rId64"/>
    <p:sldId id="949" r:id="rId65"/>
    <p:sldId id="940" r:id="rId66"/>
    <p:sldId id="939" r:id="rId67"/>
    <p:sldId id="928" r:id="rId68"/>
    <p:sldId id="941" r:id="rId69"/>
    <p:sldId id="942" r:id="rId70"/>
    <p:sldId id="932" r:id="rId71"/>
    <p:sldId id="930" r:id="rId72"/>
    <p:sldId id="931" r:id="rId73"/>
    <p:sldId id="952" r:id="rId74"/>
    <p:sldId id="938" r:id="rId75"/>
    <p:sldId id="6545" r:id="rId76"/>
    <p:sldId id="943" r:id="rId77"/>
    <p:sldId id="944" r:id="rId78"/>
    <p:sldId id="951" r:id="rId79"/>
    <p:sldId id="927" r:id="rId80"/>
    <p:sldId id="935" r:id="rId81"/>
    <p:sldId id="936" r:id="rId82"/>
    <p:sldId id="6546" r:id="rId83"/>
    <p:sldId id="6544" r:id="rId84"/>
    <p:sldId id="6548" r:id="rId85"/>
    <p:sldId id="934" r:id="rId86"/>
    <p:sldId id="6535" r:id="rId87"/>
    <p:sldId id="6536" r:id="rId88"/>
    <p:sldId id="6537" r:id="rId89"/>
    <p:sldId id="6538" r:id="rId90"/>
    <p:sldId id="950" r:id="rId91"/>
    <p:sldId id="6539" r:id="rId92"/>
    <p:sldId id="6540" r:id="rId93"/>
    <p:sldId id="821" r:id="rId94"/>
    <p:sldId id="937" r:id="rId95"/>
    <p:sldId id="6542" r:id="rId96"/>
    <p:sldId id="6543" r:id="rId97"/>
    <p:sldId id="6541" r:id="rId98"/>
    <p:sldId id="946" r:id="rId99"/>
    <p:sldId id="947" r:id="rId100"/>
    <p:sldId id="948" r:id="rId101"/>
    <p:sldId id="275" r:id="rId102"/>
    <p:sldId id="6555" r:id="rId103"/>
    <p:sldId id="261" r:id="rId104"/>
    <p:sldId id="551" r:id="rId105"/>
    <p:sldId id="552" r:id="rId106"/>
    <p:sldId id="264" r:id="rId107"/>
    <p:sldId id="266" r:id="rId108"/>
    <p:sldId id="267" r:id="rId109"/>
    <p:sldId id="268" r:id="rId110"/>
    <p:sldId id="292" r:id="rId111"/>
    <p:sldId id="351" r:id="rId112"/>
    <p:sldId id="353" r:id="rId113"/>
    <p:sldId id="363" r:id="rId114"/>
    <p:sldId id="515" r:id="rId115"/>
    <p:sldId id="373" r:id="rId116"/>
    <p:sldId id="374" r:id="rId117"/>
    <p:sldId id="348" r:id="rId118"/>
    <p:sldId id="354" r:id="rId119"/>
    <p:sldId id="282" r:id="rId120"/>
    <p:sldId id="355" r:id="rId121"/>
    <p:sldId id="364" r:id="rId122"/>
    <p:sldId id="365" r:id="rId123"/>
    <p:sldId id="366" r:id="rId124"/>
    <p:sldId id="356" r:id="rId125"/>
    <p:sldId id="553" r:id="rId126"/>
    <p:sldId id="532" r:id="rId127"/>
    <p:sldId id="273" r:id="rId128"/>
    <p:sldId id="547" r:id="rId129"/>
    <p:sldId id="271" r:id="rId130"/>
    <p:sldId id="550" r:id="rId131"/>
    <p:sldId id="274" r:id="rId132"/>
    <p:sldId id="6556" r:id="rId133"/>
    <p:sldId id="548" r:id="rId134"/>
    <p:sldId id="276" r:id="rId135"/>
    <p:sldId id="539" r:id="rId136"/>
    <p:sldId id="367" r:id="rId137"/>
    <p:sldId id="368" r:id="rId138"/>
    <p:sldId id="527" r:id="rId139"/>
    <p:sldId id="369" r:id="rId140"/>
    <p:sldId id="280" r:id="rId141"/>
    <p:sldId id="281" r:id="rId142"/>
    <p:sldId id="541" r:id="rId143"/>
    <p:sldId id="542" r:id="rId144"/>
    <p:sldId id="2144328920" r:id="rId145"/>
    <p:sldId id="6557" r:id="rId146"/>
    <p:sldId id="2144328972" r:id="rId147"/>
    <p:sldId id="2144328973" r:id="rId148"/>
    <p:sldId id="2144328700" r:id="rId149"/>
    <p:sldId id="4175" r:id="rId150"/>
    <p:sldId id="4176" r:id="rId151"/>
    <p:sldId id="2144328723" r:id="rId152"/>
    <p:sldId id="2144328701" r:id="rId153"/>
    <p:sldId id="2144328707" r:id="rId154"/>
    <p:sldId id="2144328639" r:id="rId155"/>
    <p:sldId id="2144328708" r:id="rId156"/>
    <p:sldId id="2144328675" r:id="rId157"/>
    <p:sldId id="2144328678" r:id="rId158"/>
    <p:sldId id="2144328709" r:id="rId159"/>
    <p:sldId id="2144328702" r:id="rId160"/>
    <p:sldId id="2144328698" r:id="rId161"/>
    <p:sldId id="2144328649" r:id="rId162"/>
    <p:sldId id="2144328650" r:id="rId163"/>
    <p:sldId id="2144328671" r:id="rId164"/>
    <p:sldId id="2144328640" r:id="rId165"/>
    <p:sldId id="2144328641" r:id="rId166"/>
    <p:sldId id="2144328703" r:id="rId167"/>
    <p:sldId id="2144328642" r:id="rId168"/>
    <p:sldId id="2144328840" r:id="rId169"/>
    <p:sldId id="2144328710" r:id="rId170"/>
    <p:sldId id="2144328711" r:id="rId171"/>
    <p:sldId id="2144328841" r:id="rId172"/>
    <p:sldId id="2144328674" r:id="rId173"/>
    <p:sldId id="2144328974" r:id="rId174"/>
    <p:sldId id="2144328714" r:id="rId175"/>
    <p:sldId id="2144328843" r:id="rId176"/>
    <p:sldId id="2144328665" r:id="rId177"/>
    <p:sldId id="2144328629" r:id="rId178"/>
    <p:sldId id="263" r:id="rId179"/>
    <p:sldId id="262" r:id="rId180"/>
    <p:sldId id="279" r:id="rId181"/>
    <p:sldId id="277" r:id="rId182"/>
    <p:sldId id="3311" r:id="rId183"/>
    <p:sldId id="2144328844" r:id="rId184"/>
    <p:sldId id="2144328845" r:id="rId185"/>
    <p:sldId id="2144328661" r:id="rId186"/>
    <p:sldId id="278" r:id="rId187"/>
    <p:sldId id="2144328846" r:id="rId188"/>
    <p:sldId id="2144328633" r:id="rId189"/>
    <p:sldId id="2144328847" r:id="rId190"/>
    <p:sldId id="2144328848" r:id="rId191"/>
    <p:sldId id="2144328849" r:id="rId192"/>
    <p:sldId id="265" r:id="rId193"/>
    <p:sldId id="2144328672" r:id="rId194"/>
    <p:sldId id="2144328850" r:id="rId195"/>
    <p:sldId id="2144328634" r:id="rId196"/>
    <p:sldId id="269" r:id="rId197"/>
    <p:sldId id="2144328851" r:id="rId198"/>
    <p:sldId id="270" r:id="rId199"/>
    <p:sldId id="2144328852" r:id="rId200"/>
    <p:sldId id="272" r:id="rId201"/>
    <p:sldId id="2144328715" r:id="rId202"/>
    <p:sldId id="2144328921" r:id="rId203"/>
    <p:sldId id="2144328907" r:id="rId204"/>
    <p:sldId id="2144328922" r:id="rId205"/>
    <p:sldId id="2144328975" r:id="rId206"/>
    <p:sldId id="2144328934" r:id="rId207"/>
    <p:sldId id="2144328935" r:id="rId208"/>
    <p:sldId id="2144328936" r:id="rId209"/>
    <p:sldId id="2144328937" r:id="rId210"/>
    <p:sldId id="2144328938" r:id="rId211"/>
    <p:sldId id="2144328939" r:id="rId212"/>
    <p:sldId id="2144328940" r:id="rId213"/>
    <p:sldId id="2144328941" r:id="rId214"/>
    <p:sldId id="2144328942" r:id="rId215"/>
    <p:sldId id="2144328943" r:id="rId216"/>
    <p:sldId id="2144328944" r:id="rId217"/>
    <p:sldId id="2144328945" r:id="rId218"/>
    <p:sldId id="2144328946" r:id="rId219"/>
    <p:sldId id="2144328947" r:id="rId220"/>
    <p:sldId id="2144328949" r:id="rId221"/>
    <p:sldId id="2144328951" r:id="rId222"/>
    <p:sldId id="2144328950" r:id="rId223"/>
    <p:sldId id="2144328948" r:id="rId224"/>
    <p:sldId id="2144328952" r:id="rId225"/>
    <p:sldId id="2144328953" r:id="rId226"/>
    <p:sldId id="2144328954" r:id="rId227"/>
    <p:sldId id="2144328955" r:id="rId228"/>
    <p:sldId id="2144328956" r:id="rId229"/>
    <p:sldId id="2144328957" r:id="rId230"/>
    <p:sldId id="2144328959" r:id="rId231"/>
    <p:sldId id="2144328958" r:id="rId232"/>
    <p:sldId id="2144328960" r:id="rId233"/>
    <p:sldId id="2144328961" r:id="rId234"/>
    <p:sldId id="2144328962" r:id="rId235"/>
    <p:sldId id="2144328963" r:id="rId236"/>
    <p:sldId id="2144328964" r:id="rId237"/>
    <p:sldId id="2144328965" r:id="rId238"/>
    <p:sldId id="2144328966" r:id="rId239"/>
    <p:sldId id="2144328967" r:id="rId240"/>
    <p:sldId id="2144328969" r:id="rId241"/>
    <p:sldId id="2144328970" r:id="rId242"/>
    <p:sldId id="2144328968" r:id="rId243"/>
    <p:sldId id="2144328971" r:id="rId244"/>
    <p:sldId id="2144328853" r:id="rId245"/>
    <p:sldId id="462" r:id="rId246"/>
    <p:sldId id="463" r:id="rId247"/>
    <p:sldId id="2144328976" r:id="rId248"/>
    <p:sldId id="2144328854" r:id="rId249"/>
    <p:sldId id="479" r:id="rId250"/>
    <p:sldId id="481" r:id="rId251"/>
    <p:sldId id="482" r:id="rId252"/>
    <p:sldId id="467" r:id="rId253"/>
    <p:sldId id="2144328855" r:id="rId254"/>
    <p:sldId id="486" r:id="rId255"/>
    <p:sldId id="480" r:id="rId256"/>
    <p:sldId id="478" r:id="rId257"/>
    <p:sldId id="475" r:id="rId258"/>
    <p:sldId id="484" r:id="rId259"/>
    <p:sldId id="466" r:id="rId260"/>
    <p:sldId id="2144328856" r:id="rId261"/>
    <p:sldId id="2144328857" r:id="rId262"/>
    <p:sldId id="493" r:id="rId263"/>
    <p:sldId id="477" r:id="rId264"/>
    <p:sldId id="468" r:id="rId265"/>
    <p:sldId id="473" r:id="rId266"/>
    <p:sldId id="487" r:id="rId267"/>
    <p:sldId id="485" r:id="rId268"/>
    <p:sldId id="471" r:id="rId269"/>
    <p:sldId id="2144328858" r:id="rId270"/>
    <p:sldId id="476" r:id="rId271"/>
    <p:sldId id="490" r:id="rId272"/>
    <p:sldId id="472" r:id="rId273"/>
    <p:sldId id="464" r:id="rId274"/>
    <p:sldId id="494" r:id="rId275"/>
    <p:sldId id="496" r:id="rId276"/>
    <p:sldId id="492" r:id="rId277"/>
    <p:sldId id="469" r:id="rId278"/>
    <p:sldId id="489" r:id="rId279"/>
    <p:sldId id="470" r:id="rId280"/>
    <p:sldId id="435" r:id="rId281"/>
    <p:sldId id="2144328859" r:id="rId282"/>
    <p:sldId id="2144328860" r:id="rId283"/>
    <p:sldId id="2144328861" r:id="rId284"/>
    <p:sldId id="2144328977" r:id="rId285"/>
    <p:sldId id="2144328862" r:id="rId286"/>
    <p:sldId id="426" r:id="rId287"/>
    <p:sldId id="427" r:id="rId288"/>
    <p:sldId id="428" r:id="rId289"/>
    <p:sldId id="431" r:id="rId290"/>
    <p:sldId id="433" r:id="rId291"/>
    <p:sldId id="421" r:id="rId292"/>
    <p:sldId id="325" r:id="rId293"/>
    <p:sldId id="324" r:id="rId294"/>
    <p:sldId id="565" r:id="rId295"/>
    <p:sldId id="567" r:id="rId296"/>
    <p:sldId id="568" r:id="rId297"/>
    <p:sldId id="569" r:id="rId298"/>
    <p:sldId id="2144328863" r:id="rId299"/>
    <p:sldId id="443" r:id="rId300"/>
    <p:sldId id="558" r:id="rId301"/>
    <p:sldId id="290" r:id="rId302"/>
    <p:sldId id="444" r:id="rId303"/>
    <p:sldId id="446" r:id="rId304"/>
    <p:sldId id="448" r:id="rId305"/>
    <p:sldId id="398" r:id="rId306"/>
    <p:sldId id="295" r:id="rId307"/>
    <p:sldId id="2144328864" r:id="rId308"/>
    <p:sldId id="2144328866" r:id="rId309"/>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6E9E83A-98AE-4949-AAAD-A2CDC87AAB1C}">
          <p14:sldIdLst>
            <p14:sldId id="256"/>
            <p14:sldId id="257"/>
            <p14:sldId id="258"/>
          </p14:sldIdLst>
        </p14:section>
        <p14:section name="GASB Update" id="{F910CC8F-1905-4E8D-A937-EB73299C5BB9}">
          <p14:sldIdLst>
            <p14:sldId id="259"/>
            <p14:sldId id="876"/>
            <p14:sldId id="6549"/>
            <p14:sldId id="877"/>
            <p14:sldId id="533"/>
            <p14:sldId id="6550"/>
            <p14:sldId id="878"/>
            <p14:sldId id="879"/>
            <p14:sldId id="881"/>
            <p14:sldId id="6551"/>
            <p14:sldId id="915"/>
            <p14:sldId id="6552"/>
            <p14:sldId id="6553"/>
            <p14:sldId id="6554"/>
            <p14:sldId id="882"/>
            <p14:sldId id="6472"/>
            <p14:sldId id="6473"/>
            <p14:sldId id="6526"/>
            <p14:sldId id="917"/>
            <p14:sldId id="6530"/>
            <p14:sldId id="6527"/>
            <p14:sldId id="922"/>
            <p14:sldId id="6531"/>
            <p14:sldId id="577"/>
            <p14:sldId id="6528"/>
            <p14:sldId id="6532"/>
            <p14:sldId id="6529"/>
            <p14:sldId id="6533"/>
            <p14:sldId id="923"/>
            <p14:sldId id="6534"/>
            <p14:sldId id="835"/>
            <p14:sldId id="837"/>
            <p14:sldId id="926"/>
            <p14:sldId id="949"/>
            <p14:sldId id="940"/>
            <p14:sldId id="939"/>
            <p14:sldId id="928"/>
            <p14:sldId id="941"/>
            <p14:sldId id="942"/>
            <p14:sldId id="932"/>
            <p14:sldId id="930"/>
            <p14:sldId id="931"/>
            <p14:sldId id="952"/>
            <p14:sldId id="938"/>
            <p14:sldId id="6545"/>
            <p14:sldId id="943"/>
            <p14:sldId id="944"/>
            <p14:sldId id="951"/>
            <p14:sldId id="927"/>
            <p14:sldId id="935"/>
            <p14:sldId id="936"/>
            <p14:sldId id="6546"/>
            <p14:sldId id="6544"/>
            <p14:sldId id="6548"/>
            <p14:sldId id="934"/>
            <p14:sldId id="6535"/>
            <p14:sldId id="6536"/>
            <p14:sldId id="6537"/>
            <p14:sldId id="6538"/>
            <p14:sldId id="950"/>
            <p14:sldId id="6539"/>
            <p14:sldId id="6540"/>
            <p14:sldId id="821"/>
            <p14:sldId id="937"/>
            <p14:sldId id="6542"/>
            <p14:sldId id="6543"/>
            <p14:sldId id="6541"/>
            <p14:sldId id="946"/>
            <p14:sldId id="947"/>
            <p14:sldId id="948"/>
            <p14:sldId id="275"/>
          </p14:sldIdLst>
        </p14:section>
        <p14:section name="Fraud Update" id="{287BD3BC-FA06-4C5D-84DE-7C9EADFAC2F5}">
          <p14:sldIdLst>
            <p14:sldId id="6555"/>
            <p14:sldId id="261"/>
            <p14:sldId id="551"/>
            <p14:sldId id="552"/>
            <p14:sldId id="264"/>
            <p14:sldId id="266"/>
            <p14:sldId id="267"/>
            <p14:sldId id="268"/>
            <p14:sldId id="292"/>
            <p14:sldId id="351"/>
            <p14:sldId id="353"/>
            <p14:sldId id="363"/>
            <p14:sldId id="515"/>
            <p14:sldId id="373"/>
            <p14:sldId id="374"/>
            <p14:sldId id="348"/>
            <p14:sldId id="354"/>
            <p14:sldId id="282"/>
            <p14:sldId id="355"/>
            <p14:sldId id="364"/>
            <p14:sldId id="365"/>
            <p14:sldId id="366"/>
            <p14:sldId id="356"/>
            <p14:sldId id="553"/>
            <p14:sldId id="532"/>
            <p14:sldId id="273"/>
            <p14:sldId id="547"/>
            <p14:sldId id="271"/>
            <p14:sldId id="550"/>
            <p14:sldId id="274"/>
            <p14:sldId id="6556"/>
            <p14:sldId id="548"/>
            <p14:sldId id="276"/>
            <p14:sldId id="539"/>
            <p14:sldId id="367"/>
            <p14:sldId id="368"/>
            <p14:sldId id="527"/>
            <p14:sldId id="369"/>
            <p14:sldId id="280"/>
            <p14:sldId id="281"/>
            <p14:sldId id="541"/>
            <p14:sldId id="542"/>
          </p14:sldIdLst>
        </p14:section>
        <p14:section name="15 Minute Break" id="{FC5C69E6-178E-420C-8E9A-41F3E5D1DFB7}">
          <p14:sldIdLst>
            <p14:sldId id="2144328920"/>
          </p14:sldIdLst>
        </p14:section>
        <p14:section name="Inflation Reduction Act" id="{AFE3D9D3-EF66-4C45-9EC7-5E93077CB3BE}">
          <p14:sldIdLst>
            <p14:sldId id="6557"/>
            <p14:sldId id="2144328972"/>
            <p14:sldId id="2144328973"/>
            <p14:sldId id="2144328700"/>
            <p14:sldId id="4175"/>
            <p14:sldId id="4176"/>
            <p14:sldId id="2144328723"/>
            <p14:sldId id="2144328701"/>
            <p14:sldId id="2144328707"/>
            <p14:sldId id="2144328639"/>
            <p14:sldId id="2144328708"/>
            <p14:sldId id="2144328675"/>
            <p14:sldId id="2144328678"/>
            <p14:sldId id="2144328709"/>
            <p14:sldId id="2144328702"/>
            <p14:sldId id="2144328698"/>
            <p14:sldId id="2144328649"/>
            <p14:sldId id="2144328650"/>
            <p14:sldId id="2144328671"/>
            <p14:sldId id="2144328640"/>
            <p14:sldId id="2144328641"/>
            <p14:sldId id="2144328703"/>
            <p14:sldId id="2144328642"/>
            <p14:sldId id="2144328840"/>
            <p14:sldId id="2144328710"/>
            <p14:sldId id="2144328711"/>
          </p14:sldIdLst>
        </p14:section>
        <p14:section name="Automation In Local Governments" id="{AE6D2C35-E233-4D74-BF0A-59974F4267F1}">
          <p14:sldIdLst>
            <p14:sldId id="2144328841"/>
            <p14:sldId id="2144328674"/>
            <p14:sldId id="2144328974"/>
            <p14:sldId id="2144328714"/>
            <p14:sldId id="2144328843"/>
            <p14:sldId id="2144328665"/>
            <p14:sldId id="2144328629"/>
            <p14:sldId id="263"/>
            <p14:sldId id="262"/>
            <p14:sldId id="279"/>
            <p14:sldId id="277"/>
            <p14:sldId id="3311"/>
            <p14:sldId id="2144328844"/>
            <p14:sldId id="2144328845"/>
            <p14:sldId id="2144328661"/>
            <p14:sldId id="278"/>
            <p14:sldId id="2144328846"/>
            <p14:sldId id="2144328633"/>
            <p14:sldId id="2144328847"/>
            <p14:sldId id="2144328848"/>
            <p14:sldId id="2144328849"/>
            <p14:sldId id="265"/>
            <p14:sldId id="2144328672"/>
            <p14:sldId id="2144328850"/>
            <p14:sldId id="2144328634"/>
            <p14:sldId id="269"/>
            <p14:sldId id="2144328851"/>
            <p14:sldId id="270"/>
            <p14:sldId id="2144328852"/>
            <p14:sldId id="272"/>
            <p14:sldId id="2144328715"/>
          </p14:sldIdLst>
        </p14:section>
        <p14:section name="Lunch Break" id="{84320C58-FBF6-437F-B239-DB7F66EBD193}">
          <p14:sldIdLst>
            <p14:sldId id="2144328921"/>
          </p14:sldIdLst>
        </p14:section>
        <p14:section name="Pensions - PERA" id="{F7033FCF-FB19-47BF-BA47-D70C71F31D29}">
          <p14:sldIdLst>
            <p14:sldId id="2144328907"/>
            <p14:sldId id="2144328922"/>
            <p14:sldId id="2144328975"/>
            <p14:sldId id="2144328934"/>
            <p14:sldId id="2144328935"/>
            <p14:sldId id="2144328936"/>
            <p14:sldId id="2144328937"/>
            <p14:sldId id="2144328938"/>
            <p14:sldId id="2144328939"/>
            <p14:sldId id="2144328940"/>
            <p14:sldId id="2144328941"/>
            <p14:sldId id="2144328942"/>
            <p14:sldId id="2144328943"/>
            <p14:sldId id="2144328944"/>
            <p14:sldId id="2144328945"/>
            <p14:sldId id="2144328946"/>
            <p14:sldId id="2144328947"/>
            <p14:sldId id="2144328949"/>
            <p14:sldId id="2144328951"/>
            <p14:sldId id="2144328950"/>
            <p14:sldId id="2144328948"/>
            <p14:sldId id="2144328952"/>
            <p14:sldId id="2144328953"/>
            <p14:sldId id="2144328954"/>
            <p14:sldId id="2144328955"/>
            <p14:sldId id="2144328956"/>
            <p14:sldId id="2144328957"/>
            <p14:sldId id="2144328959"/>
            <p14:sldId id="2144328958"/>
            <p14:sldId id="2144328960"/>
            <p14:sldId id="2144328961"/>
            <p14:sldId id="2144328962"/>
            <p14:sldId id="2144328963"/>
            <p14:sldId id="2144328964"/>
            <p14:sldId id="2144328965"/>
            <p14:sldId id="2144328966"/>
            <p14:sldId id="2144328967"/>
            <p14:sldId id="2144328969"/>
            <p14:sldId id="2144328970"/>
            <p14:sldId id="2144328968"/>
            <p14:sldId id="2144328971"/>
          </p14:sldIdLst>
        </p14:section>
        <p14:section name="Economic Update" id="{C873A162-6279-4C05-B263-1A48034E66B2}">
          <p14:sldIdLst>
            <p14:sldId id="2144328853"/>
            <p14:sldId id="462"/>
            <p14:sldId id="463"/>
            <p14:sldId id="2144328976"/>
            <p14:sldId id="2144328854"/>
            <p14:sldId id="479"/>
            <p14:sldId id="481"/>
            <p14:sldId id="482"/>
            <p14:sldId id="467"/>
            <p14:sldId id="2144328855"/>
            <p14:sldId id="486"/>
            <p14:sldId id="480"/>
            <p14:sldId id="478"/>
            <p14:sldId id="475"/>
            <p14:sldId id="484"/>
            <p14:sldId id="466"/>
            <p14:sldId id="2144328856"/>
            <p14:sldId id="2144328857"/>
            <p14:sldId id="493"/>
            <p14:sldId id="477"/>
            <p14:sldId id="468"/>
            <p14:sldId id="473"/>
            <p14:sldId id="487"/>
            <p14:sldId id="485"/>
            <p14:sldId id="471"/>
            <p14:sldId id="2144328858"/>
            <p14:sldId id="476"/>
            <p14:sldId id="490"/>
            <p14:sldId id="472"/>
            <p14:sldId id="464"/>
            <p14:sldId id="494"/>
            <p14:sldId id="496"/>
            <p14:sldId id="492"/>
            <p14:sldId id="469"/>
            <p14:sldId id="489"/>
            <p14:sldId id="470"/>
            <p14:sldId id="435"/>
            <p14:sldId id="2144328859"/>
            <p14:sldId id="2144328860"/>
          </p14:sldIdLst>
        </p14:section>
        <p14:section name="Social Engineering" id="{11DAC4FF-0D28-49E9-962E-DD973DBBCDE8}">
          <p14:sldIdLst>
            <p14:sldId id="2144328861"/>
            <p14:sldId id="2144328977"/>
            <p14:sldId id="2144328862"/>
            <p14:sldId id="426"/>
            <p14:sldId id="427"/>
            <p14:sldId id="428"/>
            <p14:sldId id="431"/>
            <p14:sldId id="433"/>
            <p14:sldId id="421"/>
            <p14:sldId id="325"/>
            <p14:sldId id="324"/>
            <p14:sldId id="565"/>
            <p14:sldId id="567"/>
            <p14:sldId id="568"/>
            <p14:sldId id="569"/>
            <p14:sldId id="2144328863"/>
            <p14:sldId id="443"/>
            <p14:sldId id="558"/>
            <p14:sldId id="290"/>
            <p14:sldId id="444"/>
            <p14:sldId id="446"/>
            <p14:sldId id="448"/>
            <p14:sldId id="398"/>
            <p14:sldId id="295"/>
            <p14:sldId id="2144328864"/>
          </p14:sldIdLst>
        </p14:section>
        <p14:section name="Closing" id="{6FD4FDC5-8D15-460C-8D44-A84CFAD782E1}">
          <p14:sldIdLst>
            <p14:sldId id="214432886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17E48-77C1-A9CF-7AE0-A5558F93117B}" name="Kruger, Jackie" initials="KJ" userId="S::Jackie.Kruger@claconnect.com::46ca9483-acf8-4c60-9211-a7148f123d68" providerId="AD"/>
  <p188:author id="{DFF62A5F-2A79-8E63-0A80-827CE3AF6821}" name="Smedsrud, Eric" initials="ES" userId="S::Eric.Smedsrud@claconnect.com::a21a9cb7-85cb-461e-b045-11b7605ae807" providerId="AD"/>
  <p188:author id="{954CB3F9-A98E-E2D1-A37C-6473BD7EEDFB}" name="Plitt, Heather" initials="HP" userId="S::Heather.Plitt@claconnect.com::e90475e1-47aa-4c96-be9e-317b74d9222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DD2D3"/>
    <a:srgbClr val="2E334E"/>
    <a:srgbClr val="FBC55A"/>
    <a:srgbClr val="EE5340"/>
    <a:srgbClr val="E2E868"/>
    <a:srgbClr val="DAD8D7"/>
    <a:srgbClr val="E4E4E0"/>
    <a:srgbClr val="F7F7F6"/>
    <a:srgbClr val="C5B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7" autoAdjust="0"/>
    <p:restoredTop sz="87451" autoAdjust="0"/>
  </p:normalViewPr>
  <p:slideViewPr>
    <p:cSldViewPr snapToGrid="0">
      <p:cViewPr varScale="1">
        <p:scale>
          <a:sx n="116" d="100"/>
          <a:sy n="116" d="100"/>
        </p:scale>
        <p:origin x="804" y="9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02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99" Type="http://schemas.openxmlformats.org/officeDocument/2006/relationships/slide" Target="slides/slide271.xml"/><Relationship Id="rId21" Type="http://schemas.openxmlformats.org/officeDocument/2006/relationships/customXml" Target="../customXml/item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226" Type="http://schemas.openxmlformats.org/officeDocument/2006/relationships/slide" Target="slides/slide198.xml"/><Relationship Id="rId268" Type="http://schemas.openxmlformats.org/officeDocument/2006/relationships/slide" Target="slides/slide240.xml"/><Relationship Id="rId32" Type="http://schemas.openxmlformats.org/officeDocument/2006/relationships/slide" Target="slides/slide4.xml"/><Relationship Id="rId74" Type="http://schemas.openxmlformats.org/officeDocument/2006/relationships/slide" Target="slides/slide46.xml"/><Relationship Id="rId128" Type="http://schemas.openxmlformats.org/officeDocument/2006/relationships/slide" Target="slides/slide100.xml"/><Relationship Id="rId5" Type="http://schemas.openxmlformats.org/officeDocument/2006/relationships/customXml" Target="../customXml/item5.xml"/><Relationship Id="rId181" Type="http://schemas.openxmlformats.org/officeDocument/2006/relationships/slide" Target="slides/slide153.xml"/><Relationship Id="rId237" Type="http://schemas.openxmlformats.org/officeDocument/2006/relationships/slide" Target="slides/slide209.xml"/><Relationship Id="rId279" Type="http://schemas.openxmlformats.org/officeDocument/2006/relationships/slide" Target="slides/slide251.xml"/><Relationship Id="rId43" Type="http://schemas.openxmlformats.org/officeDocument/2006/relationships/slide" Target="slides/slide15.xml"/><Relationship Id="rId139" Type="http://schemas.openxmlformats.org/officeDocument/2006/relationships/slide" Target="slides/slide111.xml"/><Relationship Id="rId290" Type="http://schemas.openxmlformats.org/officeDocument/2006/relationships/slide" Target="slides/slide262.xml"/><Relationship Id="rId304" Type="http://schemas.openxmlformats.org/officeDocument/2006/relationships/slide" Target="slides/slide276.xml"/><Relationship Id="rId85" Type="http://schemas.openxmlformats.org/officeDocument/2006/relationships/slide" Target="slides/slide57.xml"/><Relationship Id="rId150" Type="http://schemas.openxmlformats.org/officeDocument/2006/relationships/slide" Target="slides/slide122.xml"/><Relationship Id="rId192" Type="http://schemas.openxmlformats.org/officeDocument/2006/relationships/slide" Target="slides/slide164.xml"/><Relationship Id="rId206" Type="http://schemas.openxmlformats.org/officeDocument/2006/relationships/slide" Target="slides/slide178.xml"/><Relationship Id="rId248" Type="http://schemas.openxmlformats.org/officeDocument/2006/relationships/slide" Target="slides/slide220.xml"/><Relationship Id="rId12" Type="http://schemas.openxmlformats.org/officeDocument/2006/relationships/customXml" Target="../customXml/item12.xml"/><Relationship Id="rId108" Type="http://schemas.openxmlformats.org/officeDocument/2006/relationships/slide" Target="slides/slide80.xml"/><Relationship Id="rId315" Type="http://schemas.openxmlformats.org/officeDocument/2006/relationships/tableStyles" Target="tableStyles.xml"/><Relationship Id="rId54" Type="http://schemas.openxmlformats.org/officeDocument/2006/relationships/slide" Target="slides/slide26.xml"/><Relationship Id="rId96" Type="http://schemas.openxmlformats.org/officeDocument/2006/relationships/slide" Target="slides/slide68.xml"/><Relationship Id="rId161" Type="http://schemas.openxmlformats.org/officeDocument/2006/relationships/slide" Target="slides/slide133.xml"/><Relationship Id="rId217" Type="http://schemas.openxmlformats.org/officeDocument/2006/relationships/slide" Target="slides/slide189.xml"/><Relationship Id="rId259" Type="http://schemas.openxmlformats.org/officeDocument/2006/relationships/slide" Target="slides/slide231.xml"/><Relationship Id="rId23" Type="http://schemas.openxmlformats.org/officeDocument/2006/relationships/customXml" Target="../customXml/item23.xml"/><Relationship Id="rId119" Type="http://schemas.openxmlformats.org/officeDocument/2006/relationships/slide" Target="slides/slide91.xml"/><Relationship Id="rId270" Type="http://schemas.openxmlformats.org/officeDocument/2006/relationships/slide" Target="slides/slide242.xml"/><Relationship Id="rId65" Type="http://schemas.openxmlformats.org/officeDocument/2006/relationships/slide" Target="slides/slide37.xml"/><Relationship Id="rId130" Type="http://schemas.openxmlformats.org/officeDocument/2006/relationships/slide" Target="slides/slide102.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customXml" Target="../customXml/item13.xml"/><Relationship Id="rId109" Type="http://schemas.openxmlformats.org/officeDocument/2006/relationships/slide" Target="slides/slide81.xml"/><Relationship Id="rId260" Type="http://schemas.openxmlformats.org/officeDocument/2006/relationships/slide" Target="slides/slide232.xml"/><Relationship Id="rId281" Type="http://schemas.openxmlformats.org/officeDocument/2006/relationships/slide" Target="slides/slide253.xml"/><Relationship Id="rId316" Type="http://schemas.microsoft.com/office/2018/10/relationships/authors" Target="authors.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customXml" Target="../customXml/item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71" Type="http://schemas.openxmlformats.org/officeDocument/2006/relationships/slide" Target="slides/slide243.xml"/><Relationship Id="rId292" Type="http://schemas.openxmlformats.org/officeDocument/2006/relationships/slide" Target="slides/slide264.xml"/><Relationship Id="rId306" Type="http://schemas.openxmlformats.org/officeDocument/2006/relationships/slide" Target="slides/slide278.xml"/><Relationship Id="rId24" Type="http://schemas.openxmlformats.org/officeDocument/2006/relationships/customXml" Target="../customXml/item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customXml" Target="../customXml/item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282" Type="http://schemas.openxmlformats.org/officeDocument/2006/relationships/slide" Target="slides/slide254.xml"/><Relationship Id="rId8" Type="http://schemas.openxmlformats.org/officeDocument/2006/relationships/customXml" Target="../customXml/item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customXml" Target="../customXml/item25.xml"/><Relationship Id="rId46" Type="http://schemas.openxmlformats.org/officeDocument/2006/relationships/slide" Target="slides/slide18.xml"/><Relationship Id="rId67" Type="http://schemas.openxmlformats.org/officeDocument/2006/relationships/slide" Target="slides/slide39.xml"/><Relationship Id="rId272" Type="http://schemas.openxmlformats.org/officeDocument/2006/relationships/slide" Target="slides/slide244.xml"/><Relationship Id="rId293" Type="http://schemas.openxmlformats.org/officeDocument/2006/relationships/slide" Target="slides/slide265.xml"/><Relationship Id="rId307" Type="http://schemas.openxmlformats.org/officeDocument/2006/relationships/slide" Target="slides/slide279.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customXml" Target="../customXml/item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283" Type="http://schemas.openxmlformats.org/officeDocument/2006/relationships/slide" Target="slides/slide255.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customXml" Target="../customXml/item9.xml"/><Relationship Id="rId210" Type="http://schemas.openxmlformats.org/officeDocument/2006/relationships/slide" Target="slides/slide182.xml"/><Relationship Id="rId26" Type="http://schemas.openxmlformats.org/officeDocument/2006/relationships/customXml" Target="../customXml/item26.xml"/><Relationship Id="rId231" Type="http://schemas.openxmlformats.org/officeDocument/2006/relationships/slide" Target="slides/slide203.xml"/><Relationship Id="rId252" Type="http://schemas.openxmlformats.org/officeDocument/2006/relationships/slide" Target="slides/slide224.xml"/><Relationship Id="rId273" Type="http://schemas.openxmlformats.org/officeDocument/2006/relationships/slide" Target="slides/slide245.xml"/><Relationship Id="rId294" Type="http://schemas.openxmlformats.org/officeDocument/2006/relationships/slide" Target="slides/slide266.xml"/><Relationship Id="rId308" Type="http://schemas.openxmlformats.org/officeDocument/2006/relationships/slide" Target="slides/slide280.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customXml" Target="../customXml/item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slide" Target="slides/slide235.xml"/><Relationship Id="rId284" Type="http://schemas.openxmlformats.org/officeDocument/2006/relationships/slide" Target="slides/slide256.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4" Type="http://schemas.openxmlformats.org/officeDocument/2006/relationships/slide" Target="slides/slide246.xml"/><Relationship Id="rId295" Type="http://schemas.openxmlformats.org/officeDocument/2006/relationships/slide" Target="slides/slide267.xml"/><Relationship Id="rId309" Type="http://schemas.openxmlformats.org/officeDocument/2006/relationships/slide" Target="slides/slide281.xml"/><Relationship Id="rId27" Type="http://schemas.openxmlformats.org/officeDocument/2006/relationships/slideMaster" Target="slideMasters/slideMaster1.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slide" Target="slides/slide236.xml"/><Relationship Id="rId285" Type="http://schemas.openxmlformats.org/officeDocument/2006/relationships/slide" Target="slides/slide257.xml"/><Relationship Id="rId17" Type="http://schemas.openxmlformats.org/officeDocument/2006/relationships/customXml" Target="../customXml/item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310" Type="http://schemas.openxmlformats.org/officeDocument/2006/relationships/notesMaster" Target="notesMasters/notesMaster1.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customXml" Target="../customXml/item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slide" Target="slides/slide247.xml"/><Relationship Id="rId296" Type="http://schemas.openxmlformats.org/officeDocument/2006/relationships/slide" Target="slides/slide268.xml"/><Relationship Id="rId300" Type="http://schemas.openxmlformats.org/officeDocument/2006/relationships/slide" Target="slides/slide272.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customXml" Target="../customXml/item18.xml"/><Relationship Id="rId39" Type="http://schemas.openxmlformats.org/officeDocument/2006/relationships/slide" Target="slides/slide11.xml"/><Relationship Id="rId265" Type="http://schemas.openxmlformats.org/officeDocument/2006/relationships/slide" Target="slides/slide237.xml"/><Relationship Id="rId286" Type="http://schemas.openxmlformats.org/officeDocument/2006/relationships/slide" Target="slides/slide258.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311" Type="http://schemas.openxmlformats.org/officeDocument/2006/relationships/handoutMaster" Target="handoutMasters/handoutMaster1.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customXml" Target="../customXml/item2.xml"/><Relationship Id="rId29" Type="http://schemas.openxmlformats.org/officeDocument/2006/relationships/slide" Target="slides/slide1.xml"/><Relationship Id="rId255" Type="http://schemas.openxmlformats.org/officeDocument/2006/relationships/slide" Target="slides/slide227.xml"/><Relationship Id="rId276" Type="http://schemas.openxmlformats.org/officeDocument/2006/relationships/slide" Target="slides/slide248.xml"/><Relationship Id="rId297" Type="http://schemas.openxmlformats.org/officeDocument/2006/relationships/slide" Target="slides/slide269.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301" Type="http://schemas.openxmlformats.org/officeDocument/2006/relationships/slide" Target="slides/slide273.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customXml" Target="../customXml/item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slide" Target="slides/slide238.xml"/><Relationship Id="rId287" Type="http://schemas.openxmlformats.org/officeDocument/2006/relationships/slide" Target="slides/slide259.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312" Type="http://schemas.openxmlformats.org/officeDocument/2006/relationships/presProps" Target="presProps.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customXml" Target="../customXml/item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277" Type="http://schemas.openxmlformats.org/officeDocument/2006/relationships/slide" Target="slides/slide249.xml"/><Relationship Id="rId298" Type="http://schemas.openxmlformats.org/officeDocument/2006/relationships/slide" Target="slides/slide270.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302" Type="http://schemas.openxmlformats.org/officeDocument/2006/relationships/slide" Target="slides/slide274.xml"/><Relationship Id="rId20" Type="http://schemas.openxmlformats.org/officeDocument/2006/relationships/customXml" Target="../customXml/item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slide" Target="slides/slide239.xml"/><Relationship Id="rId288" Type="http://schemas.openxmlformats.org/officeDocument/2006/relationships/slide" Target="slides/slide260.xml"/><Relationship Id="rId106" Type="http://schemas.openxmlformats.org/officeDocument/2006/relationships/slide" Target="slides/slide78.xml"/><Relationship Id="rId127" Type="http://schemas.openxmlformats.org/officeDocument/2006/relationships/slide" Target="slides/slide99.xml"/><Relationship Id="rId313"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customXml" Target="../customXml/item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78" Type="http://schemas.openxmlformats.org/officeDocument/2006/relationships/slide" Target="slides/slide250.xml"/><Relationship Id="rId303" Type="http://schemas.openxmlformats.org/officeDocument/2006/relationships/slide" Target="slides/slide275.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 Id="rId107" Type="http://schemas.openxmlformats.org/officeDocument/2006/relationships/slide" Target="slides/slide79.xml"/><Relationship Id="rId289" Type="http://schemas.openxmlformats.org/officeDocument/2006/relationships/slide" Target="slides/slide261.xml"/><Relationship Id="rId11" Type="http://schemas.openxmlformats.org/officeDocument/2006/relationships/customXml" Target="../customXml/item11.xml"/><Relationship Id="rId53" Type="http://schemas.openxmlformats.org/officeDocument/2006/relationships/slide" Target="slides/slide25.xml"/><Relationship Id="rId149" Type="http://schemas.openxmlformats.org/officeDocument/2006/relationships/slide" Target="slides/slide121.xml"/><Relationship Id="rId314" Type="http://schemas.openxmlformats.org/officeDocument/2006/relationships/theme" Target="theme/theme1.xml"/><Relationship Id="rId95" Type="http://schemas.openxmlformats.org/officeDocument/2006/relationships/slide" Target="slides/slide67.xml"/><Relationship Id="rId160" Type="http://schemas.openxmlformats.org/officeDocument/2006/relationships/slide" Target="slides/slide132.xml"/><Relationship Id="rId216" Type="http://schemas.openxmlformats.org/officeDocument/2006/relationships/slide" Target="slides/slide188.xml"/><Relationship Id="rId258" Type="http://schemas.openxmlformats.org/officeDocument/2006/relationships/slide" Target="slides/slide230.xml"/><Relationship Id="rId22" Type="http://schemas.openxmlformats.org/officeDocument/2006/relationships/customXml" Target="../customXml/item22.xml"/><Relationship Id="rId64" Type="http://schemas.openxmlformats.org/officeDocument/2006/relationships/slide" Target="slides/slide36.xml"/><Relationship Id="rId118" Type="http://schemas.openxmlformats.org/officeDocument/2006/relationships/slide" Target="slides/slide90.xml"/><Relationship Id="rId171" Type="http://schemas.openxmlformats.org/officeDocument/2006/relationships/slide" Target="slides/slide143.xml"/><Relationship Id="rId227" Type="http://schemas.openxmlformats.org/officeDocument/2006/relationships/slide" Target="slides/slide199.xml"/><Relationship Id="rId269" Type="http://schemas.openxmlformats.org/officeDocument/2006/relationships/slide" Target="slides/slide241.xml"/><Relationship Id="rId33" Type="http://schemas.openxmlformats.org/officeDocument/2006/relationships/slide" Target="slides/slide5.xml"/><Relationship Id="rId129" Type="http://schemas.openxmlformats.org/officeDocument/2006/relationships/slide" Target="slides/slide101.xml"/><Relationship Id="rId280" Type="http://schemas.openxmlformats.org/officeDocument/2006/relationships/slide" Target="slides/slide252.xml"/><Relationship Id="rId75" Type="http://schemas.openxmlformats.org/officeDocument/2006/relationships/slide" Target="slides/slide47.xml"/><Relationship Id="rId140" Type="http://schemas.openxmlformats.org/officeDocument/2006/relationships/slide" Target="slides/slide112.xml"/><Relationship Id="rId182" Type="http://schemas.openxmlformats.org/officeDocument/2006/relationships/slide" Target="slides/slide154.xml"/><Relationship Id="rId6" Type="http://schemas.openxmlformats.org/officeDocument/2006/relationships/customXml" Target="../customXml/item6.xml"/><Relationship Id="rId238" Type="http://schemas.openxmlformats.org/officeDocument/2006/relationships/slide" Target="slides/slide210.xml"/><Relationship Id="rId291" Type="http://schemas.openxmlformats.org/officeDocument/2006/relationships/slide" Target="slides/slide263.xml"/><Relationship Id="rId305" Type="http://schemas.openxmlformats.org/officeDocument/2006/relationships/slide" Target="slides/slide277.xml"/><Relationship Id="rId44" Type="http://schemas.openxmlformats.org/officeDocument/2006/relationships/slide" Target="slides/slide16.xml"/><Relationship Id="rId86" Type="http://schemas.openxmlformats.org/officeDocument/2006/relationships/slide" Target="slides/slide58.xml"/><Relationship Id="rId151" Type="http://schemas.openxmlformats.org/officeDocument/2006/relationships/slide" Target="slides/slide123.xml"/></Relationships>
</file>

<file path=ppt/diagrams/_rels/data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2.svg"/></Relationships>
</file>

<file path=ppt/diagrams/_rels/data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2.svg"/><Relationship Id="rId1" Type="http://schemas.openxmlformats.org/officeDocument/2006/relationships/image" Target="../media/image55.png"/><Relationship Id="rId4" Type="http://schemas.openxmlformats.org/officeDocument/2006/relationships/image" Target="../media/image63.svg"/></Relationships>
</file>

<file path=ppt/diagrams/_rels/data4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4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ata5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99.sv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11" Type="http://schemas.openxmlformats.org/officeDocument/2006/relationships/image" Target="../media/image98.png"/><Relationship Id="rId5" Type="http://schemas.openxmlformats.org/officeDocument/2006/relationships/image" Target="../media/image93.png"/><Relationship Id="rId10" Type="http://schemas.openxmlformats.org/officeDocument/2006/relationships/image" Target="../media/image97.svg"/><Relationship Id="rId4" Type="http://schemas.openxmlformats.org/officeDocument/2006/relationships/image" Target="../media/image92.svg"/><Relationship Id="rId9" Type="http://schemas.openxmlformats.org/officeDocument/2006/relationships/image" Target="../media/image35.png"/></Relationships>
</file>

<file path=ppt/diagrams/_rels/data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ata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4" Type="http://schemas.openxmlformats.org/officeDocument/2006/relationships/image" Target="../media/image109.svg"/></Relationships>
</file>

<file path=ppt/diagrams/_rels/data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61.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ata6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2.png"/><Relationship Id="rId7" Type="http://schemas.openxmlformats.org/officeDocument/2006/relationships/image" Target="../media/image20.png"/><Relationship Id="rId12" Type="http://schemas.openxmlformats.org/officeDocument/2006/relationships/image" Target="../media/image139.svg"/><Relationship Id="rId2" Type="http://schemas.openxmlformats.org/officeDocument/2006/relationships/image" Target="../media/image131.svg"/><Relationship Id="rId1" Type="http://schemas.openxmlformats.org/officeDocument/2006/relationships/image" Target="../media/image130.png"/><Relationship Id="rId6" Type="http://schemas.openxmlformats.org/officeDocument/2006/relationships/image" Target="../media/image135.svg"/><Relationship Id="rId11" Type="http://schemas.openxmlformats.org/officeDocument/2006/relationships/image" Target="../media/image138.png"/><Relationship Id="rId5" Type="http://schemas.openxmlformats.org/officeDocument/2006/relationships/image" Target="../media/image134.png"/><Relationship Id="rId10" Type="http://schemas.openxmlformats.org/officeDocument/2006/relationships/image" Target="../media/image137.svg"/><Relationship Id="rId4" Type="http://schemas.openxmlformats.org/officeDocument/2006/relationships/image" Target="../media/image133.svg"/><Relationship Id="rId9" Type="http://schemas.openxmlformats.org/officeDocument/2006/relationships/image" Target="../media/image136.png"/></Relationships>
</file>

<file path=ppt/diagrams/_rels/data65.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3" Type="http://schemas.openxmlformats.org/officeDocument/2006/relationships/image" Target="../media/image60.png"/><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image" Target="../media/image63.svg"/><Relationship Id="rId1" Type="http://schemas.openxmlformats.org/officeDocument/2006/relationships/image" Target="../media/image24.png"/><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20.png"/><Relationship Id="rId10" Type="http://schemas.openxmlformats.org/officeDocument/2006/relationships/image" Target="../media/image155.svg"/><Relationship Id="rId4" Type="http://schemas.openxmlformats.org/officeDocument/2006/relationships/image" Target="../media/image61.svg"/><Relationship Id="rId9" Type="http://schemas.openxmlformats.org/officeDocument/2006/relationships/image" Target="../media/image154.png"/><Relationship Id="rId14" Type="http://schemas.openxmlformats.org/officeDocument/2006/relationships/image" Target="../media/image159.svg"/></Relationships>
</file>

<file path=ppt/diagrams/_rels/data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2.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2.svg"/><Relationship Id="rId1" Type="http://schemas.openxmlformats.org/officeDocument/2006/relationships/image" Target="../media/image55.png"/><Relationship Id="rId4" Type="http://schemas.openxmlformats.org/officeDocument/2006/relationships/image" Target="../media/image63.svg"/></Relationships>
</file>

<file path=ppt/diagrams/_rels/drawing4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4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rawing5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99.sv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11" Type="http://schemas.openxmlformats.org/officeDocument/2006/relationships/image" Target="../media/image98.png"/><Relationship Id="rId5" Type="http://schemas.openxmlformats.org/officeDocument/2006/relationships/image" Target="../media/image93.png"/><Relationship Id="rId10" Type="http://schemas.openxmlformats.org/officeDocument/2006/relationships/image" Target="../media/image97.svg"/><Relationship Id="rId4" Type="http://schemas.openxmlformats.org/officeDocument/2006/relationships/image" Target="../media/image92.svg"/><Relationship Id="rId9" Type="http://schemas.openxmlformats.org/officeDocument/2006/relationships/image" Target="../media/image35.png"/></Relationships>
</file>

<file path=ppt/diagrams/_rels/drawing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4" Type="http://schemas.openxmlformats.org/officeDocument/2006/relationships/image" Target="../media/image10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61.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6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2.png"/><Relationship Id="rId7" Type="http://schemas.openxmlformats.org/officeDocument/2006/relationships/image" Target="../media/image20.png"/><Relationship Id="rId12" Type="http://schemas.openxmlformats.org/officeDocument/2006/relationships/image" Target="../media/image139.svg"/><Relationship Id="rId2" Type="http://schemas.openxmlformats.org/officeDocument/2006/relationships/image" Target="../media/image131.svg"/><Relationship Id="rId1" Type="http://schemas.openxmlformats.org/officeDocument/2006/relationships/image" Target="../media/image130.png"/><Relationship Id="rId6" Type="http://schemas.openxmlformats.org/officeDocument/2006/relationships/image" Target="../media/image135.svg"/><Relationship Id="rId11" Type="http://schemas.openxmlformats.org/officeDocument/2006/relationships/image" Target="../media/image138.png"/><Relationship Id="rId5" Type="http://schemas.openxmlformats.org/officeDocument/2006/relationships/image" Target="../media/image134.png"/><Relationship Id="rId10" Type="http://schemas.openxmlformats.org/officeDocument/2006/relationships/image" Target="../media/image137.svg"/><Relationship Id="rId4" Type="http://schemas.openxmlformats.org/officeDocument/2006/relationships/image" Target="../media/image133.svg"/><Relationship Id="rId9" Type="http://schemas.openxmlformats.org/officeDocument/2006/relationships/image" Target="../media/image136.png"/></Relationships>
</file>

<file path=ppt/diagrams/_rels/drawing65.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3" Type="http://schemas.openxmlformats.org/officeDocument/2006/relationships/image" Target="../media/image60.png"/><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image" Target="../media/image63.svg"/><Relationship Id="rId1" Type="http://schemas.openxmlformats.org/officeDocument/2006/relationships/image" Target="../media/image24.png"/><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20.png"/><Relationship Id="rId10" Type="http://schemas.openxmlformats.org/officeDocument/2006/relationships/image" Target="../media/image155.svg"/><Relationship Id="rId4" Type="http://schemas.openxmlformats.org/officeDocument/2006/relationships/image" Target="../media/image61.svg"/><Relationship Id="rId9" Type="http://schemas.openxmlformats.org/officeDocument/2006/relationships/image" Target="../media/image154.png"/><Relationship Id="rId14" Type="http://schemas.openxmlformats.org/officeDocument/2006/relationships/image" Target="../media/image15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0110A4-35AC-4E79-932A-AE33FD0F49DF}"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2CA343E-2892-4235-9AE9-6A9C6EFD954D}">
      <dgm:prSet/>
      <dgm:spPr/>
      <dgm:t>
        <a:bodyPr/>
        <a:lstStyle/>
        <a:p>
          <a:r>
            <a:rPr lang="en-US" b="0" i="0" dirty="0"/>
            <a:t>8:10 – 9 a.m. — GASB Update (all GASBs)</a:t>
          </a:r>
          <a:endParaRPr lang="en-US" dirty="0"/>
        </a:p>
      </dgm:t>
    </dgm:pt>
    <dgm:pt modelId="{E0431BD9-4667-4E3A-ACCB-4AE0EE14A60A}" type="parTrans" cxnId="{0D99F1A9-527B-4B51-8489-A782323D5AB7}">
      <dgm:prSet/>
      <dgm:spPr/>
      <dgm:t>
        <a:bodyPr/>
        <a:lstStyle/>
        <a:p>
          <a:endParaRPr lang="en-US"/>
        </a:p>
      </dgm:t>
    </dgm:pt>
    <dgm:pt modelId="{882F0DA5-2237-4F83-971D-13C7CCEAB779}" type="sibTrans" cxnId="{0D99F1A9-527B-4B51-8489-A782323D5AB7}">
      <dgm:prSet/>
      <dgm:spPr/>
      <dgm:t>
        <a:bodyPr/>
        <a:lstStyle/>
        <a:p>
          <a:endParaRPr lang="en-US"/>
        </a:p>
      </dgm:t>
    </dgm:pt>
    <dgm:pt modelId="{4AF2D561-2449-43F2-8009-D1014A8A0748}">
      <dgm:prSet/>
      <dgm:spPr/>
      <dgm:t>
        <a:bodyPr/>
        <a:lstStyle/>
        <a:p>
          <a:r>
            <a:rPr lang="en-US" b="0" i="0" dirty="0"/>
            <a:t>9:00 – 9:50 a.m. — Fraud Update</a:t>
          </a:r>
          <a:endParaRPr lang="en-US" dirty="0"/>
        </a:p>
      </dgm:t>
    </dgm:pt>
    <dgm:pt modelId="{59991145-EA6A-4F60-B396-A1545AA328C6}" type="parTrans" cxnId="{6E1DA25E-B409-458B-921E-CCE57EC70B9D}">
      <dgm:prSet/>
      <dgm:spPr/>
      <dgm:t>
        <a:bodyPr/>
        <a:lstStyle/>
        <a:p>
          <a:endParaRPr lang="en-US"/>
        </a:p>
      </dgm:t>
    </dgm:pt>
    <dgm:pt modelId="{E67523BB-7260-44A2-B1C6-8F270A1B97D2}" type="sibTrans" cxnId="{6E1DA25E-B409-458B-921E-CCE57EC70B9D}">
      <dgm:prSet/>
      <dgm:spPr/>
      <dgm:t>
        <a:bodyPr/>
        <a:lstStyle/>
        <a:p>
          <a:endParaRPr lang="en-US"/>
        </a:p>
      </dgm:t>
    </dgm:pt>
    <dgm:pt modelId="{7E9D340B-CEC2-4A55-83B8-DA0F8063DC10}">
      <dgm:prSet/>
      <dgm:spPr/>
      <dgm:t>
        <a:bodyPr/>
        <a:lstStyle/>
        <a:p>
          <a:r>
            <a:rPr lang="en-US" dirty="0"/>
            <a:t>9:50 – 10:05 a.m. — Break</a:t>
          </a:r>
        </a:p>
      </dgm:t>
    </dgm:pt>
    <dgm:pt modelId="{4446A684-C16E-447D-8A13-E144F373783A}" type="parTrans" cxnId="{F92CC9EA-C0D2-463C-876D-78EE54D7EF19}">
      <dgm:prSet/>
      <dgm:spPr/>
      <dgm:t>
        <a:bodyPr/>
        <a:lstStyle/>
        <a:p>
          <a:endParaRPr lang="en-US"/>
        </a:p>
      </dgm:t>
    </dgm:pt>
    <dgm:pt modelId="{13123728-308E-4546-9BB0-5D7FFA4B7E7A}" type="sibTrans" cxnId="{F92CC9EA-C0D2-463C-876D-78EE54D7EF19}">
      <dgm:prSet/>
      <dgm:spPr/>
      <dgm:t>
        <a:bodyPr/>
        <a:lstStyle/>
        <a:p>
          <a:endParaRPr lang="en-US"/>
        </a:p>
      </dgm:t>
    </dgm:pt>
    <dgm:pt modelId="{1306C72C-D81D-4A86-9F03-143809CFE74D}">
      <dgm:prSet/>
      <dgm:spPr/>
      <dgm:t>
        <a:bodyPr/>
        <a:lstStyle/>
        <a:p>
          <a:r>
            <a:rPr lang="en-US" dirty="0"/>
            <a:t>10:05 – 10:55 a.m. — Inflation Reduction Act</a:t>
          </a:r>
        </a:p>
      </dgm:t>
    </dgm:pt>
    <dgm:pt modelId="{3A2547ED-69F3-44D1-AF39-F5236D43AE84}" type="parTrans" cxnId="{E18F3F07-0A78-40EF-ABFA-A2ED9283E4D9}">
      <dgm:prSet/>
      <dgm:spPr/>
      <dgm:t>
        <a:bodyPr/>
        <a:lstStyle/>
        <a:p>
          <a:endParaRPr lang="en-US"/>
        </a:p>
      </dgm:t>
    </dgm:pt>
    <dgm:pt modelId="{4EE7485D-684D-4932-9ADE-B68D022DE0D3}" type="sibTrans" cxnId="{E18F3F07-0A78-40EF-ABFA-A2ED9283E4D9}">
      <dgm:prSet/>
      <dgm:spPr/>
      <dgm:t>
        <a:bodyPr/>
        <a:lstStyle/>
        <a:p>
          <a:endParaRPr lang="en-US"/>
        </a:p>
      </dgm:t>
    </dgm:pt>
    <dgm:pt modelId="{3423B1D6-4BB7-4B99-AD81-371C5FBDCED8}">
      <dgm:prSet/>
      <dgm:spPr/>
      <dgm:t>
        <a:bodyPr/>
        <a:lstStyle/>
        <a:p>
          <a:r>
            <a:rPr lang="en-US" b="0" i="0" dirty="0"/>
            <a:t>10:55 – 11:45 a.m. — Automation in Local Governments</a:t>
          </a:r>
          <a:endParaRPr lang="en-US" dirty="0"/>
        </a:p>
      </dgm:t>
    </dgm:pt>
    <dgm:pt modelId="{B1349628-64AA-4543-8F08-8804E4A5FD31}" type="parTrans" cxnId="{ECD8AAA9-6523-41ED-9436-928E8E4EE884}">
      <dgm:prSet/>
      <dgm:spPr/>
      <dgm:t>
        <a:bodyPr/>
        <a:lstStyle/>
        <a:p>
          <a:endParaRPr lang="en-US"/>
        </a:p>
      </dgm:t>
    </dgm:pt>
    <dgm:pt modelId="{393E747F-C031-4F62-A343-7065BA4758BD}" type="sibTrans" cxnId="{ECD8AAA9-6523-41ED-9436-928E8E4EE884}">
      <dgm:prSet/>
      <dgm:spPr/>
      <dgm:t>
        <a:bodyPr/>
        <a:lstStyle/>
        <a:p>
          <a:endParaRPr lang="en-US"/>
        </a:p>
      </dgm:t>
    </dgm:pt>
    <dgm:pt modelId="{56CEDFA5-AC9A-4B83-9CC0-09C20318E1CD}">
      <dgm:prSet/>
      <dgm:spPr/>
      <dgm:t>
        <a:bodyPr/>
        <a:lstStyle/>
        <a:p>
          <a:r>
            <a:rPr lang="en-US" b="0" i="0" dirty="0"/>
            <a:t>11:45 a.m. – 12:30 p.m.— Lunch</a:t>
          </a:r>
          <a:endParaRPr lang="en-US" dirty="0"/>
        </a:p>
      </dgm:t>
    </dgm:pt>
    <dgm:pt modelId="{53F74BAB-C340-4CC4-B581-B1CD9F48CF86}" type="parTrans" cxnId="{4C8361AF-1A50-4611-9A90-087791A8E9AC}">
      <dgm:prSet/>
      <dgm:spPr/>
      <dgm:t>
        <a:bodyPr/>
        <a:lstStyle/>
        <a:p>
          <a:endParaRPr lang="en-US"/>
        </a:p>
      </dgm:t>
    </dgm:pt>
    <dgm:pt modelId="{6EC07111-2920-4BB8-8429-39EA25F3B1AE}" type="sibTrans" cxnId="{4C8361AF-1A50-4611-9A90-087791A8E9AC}">
      <dgm:prSet/>
      <dgm:spPr/>
      <dgm:t>
        <a:bodyPr/>
        <a:lstStyle/>
        <a:p>
          <a:endParaRPr lang="en-US"/>
        </a:p>
      </dgm:t>
    </dgm:pt>
    <dgm:pt modelId="{BFF19129-6358-4320-B1C9-71AAA53A4194}">
      <dgm:prSet/>
      <dgm:spPr/>
      <dgm:t>
        <a:bodyPr/>
        <a:lstStyle/>
        <a:p>
          <a:r>
            <a:rPr lang="en-US" b="0" i="0" dirty="0"/>
            <a:t>12:30 – 1:20 p.m. — Pensions - Update on PERA</a:t>
          </a:r>
          <a:endParaRPr lang="en-US" dirty="0"/>
        </a:p>
      </dgm:t>
    </dgm:pt>
    <dgm:pt modelId="{7094ED2E-488D-4CDD-BEDC-CFDB445D0F99}" type="parTrans" cxnId="{652B340C-0F28-4C18-8BA2-3CA6BDC61E1C}">
      <dgm:prSet/>
      <dgm:spPr/>
      <dgm:t>
        <a:bodyPr/>
        <a:lstStyle/>
        <a:p>
          <a:endParaRPr lang="en-US"/>
        </a:p>
      </dgm:t>
    </dgm:pt>
    <dgm:pt modelId="{B26C182F-30F1-4B55-AC44-9B82A7476BF7}" type="sibTrans" cxnId="{652B340C-0F28-4C18-8BA2-3CA6BDC61E1C}">
      <dgm:prSet/>
      <dgm:spPr/>
      <dgm:t>
        <a:bodyPr/>
        <a:lstStyle/>
        <a:p>
          <a:endParaRPr lang="en-US"/>
        </a:p>
      </dgm:t>
    </dgm:pt>
    <dgm:pt modelId="{0F208444-B39E-441C-B221-2969FD663370}">
      <dgm:prSet/>
      <dgm:spPr/>
      <dgm:t>
        <a:bodyPr/>
        <a:lstStyle/>
        <a:p>
          <a:r>
            <a:rPr lang="en-US" b="0" i="0" dirty="0"/>
            <a:t>1:20 – 2:10 p.m. — Economic Update</a:t>
          </a:r>
          <a:endParaRPr lang="en-US" dirty="0"/>
        </a:p>
      </dgm:t>
    </dgm:pt>
    <dgm:pt modelId="{4C358281-0D04-4060-B595-C4EB357A5B0B}" type="parTrans" cxnId="{46244564-5721-4643-9321-E4374A750F23}">
      <dgm:prSet/>
      <dgm:spPr/>
      <dgm:t>
        <a:bodyPr/>
        <a:lstStyle/>
        <a:p>
          <a:endParaRPr lang="en-US"/>
        </a:p>
      </dgm:t>
    </dgm:pt>
    <dgm:pt modelId="{B22AF23B-4466-4CB6-A640-5500C3ABDB25}" type="sibTrans" cxnId="{46244564-5721-4643-9321-E4374A750F23}">
      <dgm:prSet/>
      <dgm:spPr/>
      <dgm:t>
        <a:bodyPr/>
        <a:lstStyle/>
        <a:p>
          <a:endParaRPr lang="en-US"/>
        </a:p>
      </dgm:t>
    </dgm:pt>
    <dgm:pt modelId="{ECDB080D-1FB6-40CC-B92E-A4EDF490697B}">
      <dgm:prSet/>
      <dgm:spPr/>
      <dgm:t>
        <a:bodyPr/>
        <a:lstStyle/>
        <a:p>
          <a:r>
            <a:rPr lang="en-US" dirty="0"/>
            <a:t>2:10 – 3:00 p.m. — Social Engineering</a:t>
          </a:r>
        </a:p>
      </dgm:t>
    </dgm:pt>
    <dgm:pt modelId="{0A15EBC5-2087-4978-A055-8291F840AA75}" type="parTrans" cxnId="{F5A289D6-ADAF-4B4F-B23C-A01AA83359C3}">
      <dgm:prSet/>
      <dgm:spPr/>
      <dgm:t>
        <a:bodyPr/>
        <a:lstStyle/>
        <a:p>
          <a:endParaRPr lang="en-US"/>
        </a:p>
      </dgm:t>
    </dgm:pt>
    <dgm:pt modelId="{B657E832-5C37-4CE7-ADCE-4DF422AB3099}" type="sibTrans" cxnId="{F5A289D6-ADAF-4B4F-B23C-A01AA83359C3}">
      <dgm:prSet/>
      <dgm:spPr/>
      <dgm:t>
        <a:bodyPr/>
        <a:lstStyle/>
        <a:p>
          <a:endParaRPr lang="en-US"/>
        </a:p>
      </dgm:t>
    </dgm:pt>
    <dgm:pt modelId="{46079652-97F3-4C3E-8202-DD625B5A80D0}" type="pres">
      <dgm:prSet presAssocID="{280110A4-35AC-4E79-932A-AE33FD0F49DF}" presName="vert0" presStyleCnt="0">
        <dgm:presLayoutVars>
          <dgm:dir/>
          <dgm:animOne val="branch"/>
          <dgm:animLvl val="lvl"/>
        </dgm:presLayoutVars>
      </dgm:prSet>
      <dgm:spPr/>
    </dgm:pt>
    <dgm:pt modelId="{D58543AD-B0D9-4381-B931-C8CBB0EB7383}" type="pres">
      <dgm:prSet presAssocID="{62CA343E-2892-4235-9AE9-6A9C6EFD954D}" presName="thickLine" presStyleLbl="alignNode1" presStyleIdx="0" presStyleCnt="9"/>
      <dgm:spPr/>
    </dgm:pt>
    <dgm:pt modelId="{0757900D-BEE2-45F2-AB95-06AA6E4980A0}" type="pres">
      <dgm:prSet presAssocID="{62CA343E-2892-4235-9AE9-6A9C6EFD954D}" presName="horz1" presStyleCnt="0"/>
      <dgm:spPr/>
    </dgm:pt>
    <dgm:pt modelId="{3D4E6ABC-C591-4729-9C21-11254F1F294A}" type="pres">
      <dgm:prSet presAssocID="{62CA343E-2892-4235-9AE9-6A9C6EFD954D}" presName="tx1" presStyleLbl="revTx" presStyleIdx="0" presStyleCnt="9"/>
      <dgm:spPr/>
    </dgm:pt>
    <dgm:pt modelId="{A1416F6E-7AE6-450D-A273-B0F98CBC9B61}" type="pres">
      <dgm:prSet presAssocID="{62CA343E-2892-4235-9AE9-6A9C6EFD954D}" presName="vert1" presStyleCnt="0"/>
      <dgm:spPr/>
    </dgm:pt>
    <dgm:pt modelId="{8AE4F96C-7E37-4641-9408-FB32BF0C7C70}" type="pres">
      <dgm:prSet presAssocID="{4AF2D561-2449-43F2-8009-D1014A8A0748}" presName="thickLine" presStyleLbl="alignNode1" presStyleIdx="1" presStyleCnt="9"/>
      <dgm:spPr/>
    </dgm:pt>
    <dgm:pt modelId="{E000D023-C17C-45E7-B669-A2163F0C0D9B}" type="pres">
      <dgm:prSet presAssocID="{4AF2D561-2449-43F2-8009-D1014A8A0748}" presName="horz1" presStyleCnt="0"/>
      <dgm:spPr/>
    </dgm:pt>
    <dgm:pt modelId="{19B244C9-9673-48A1-BC13-0E94034327FB}" type="pres">
      <dgm:prSet presAssocID="{4AF2D561-2449-43F2-8009-D1014A8A0748}" presName="tx1" presStyleLbl="revTx" presStyleIdx="1" presStyleCnt="9"/>
      <dgm:spPr/>
    </dgm:pt>
    <dgm:pt modelId="{29054A2C-22D2-4488-8439-7A0A475AF4E9}" type="pres">
      <dgm:prSet presAssocID="{4AF2D561-2449-43F2-8009-D1014A8A0748}" presName="vert1" presStyleCnt="0"/>
      <dgm:spPr/>
    </dgm:pt>
    <dgm:pt modelId="{7D644B30-6036-4807-9C79-B723437A034B}" type="pres">
      <dgm:prSet presAssocID="{7E9D340B-CEC2-4A55-83B8-DA0F8063DC10}" presName="thickLine" presStyleLbl="alignNode1" presStyleIdx="2" presStyleCnt="9"/>
      <dgm:spPr/>
    </dgm:pt>
    <dgm:pt modelId="{3EE76E0D-859E-4D7F-9E3B-6168BDD0A116}" type="pres">
      <dgm:prSet presAssocID="{7E9D340B-CEC2-4A55-83B8-DA0F8063DC10}" presName="horz1" presStyleCnt="0"/>
      <dgm:spPr/>
    </dgm:pt>
    <dgm:pt modelId="{434649FB-7B92-4F4A-8F4B-A75B01EEDE67}" type="pres">
      <dgm:prSet presAssocID="{7E9D340B-CEC2-4A55-83B8-DA0F8063DC10}" presName="tx1" presStyleLbl="revTx" presStyleIdx="2" presStyleCnt="9"/>
      <dgm:spPr/>
    </dgm:pt>
    <dgm:pt modelId="{D6364FE2-33E4-4DA0-A978-B6B5A08B76ED}" type="pres">
      <dgm:prSet presAssocID="{7E9D340B-CEC2-4A55-83B8-DA0F8063DC10}" presName="vert1" presStyleCnt="0"/>
      <dgm:spPr/>
    </dgm:pt>
    <dgm:pt modelId="{2D35F0AB-CD06-40F3-813B-7334443D9263}" type="pres">
      <dgm:prSet presAssocID="{1306C72C-D81D-4A86-9F03-143809CFE74D}" presName="thickLine" presStyleLbl="alignNode1" presStyleIdx="3" presStyleCnt="9"/>
      <dgm:spPr/>
    </dgm:pt>
    <dgm:pt modelId="{46E29520-CEA0-447E-B283-9F622040B010}" type="pres">
      <dgm:prSet presAssocID="{1306C72C-D81D-4A86-9F03-143809CFE74D}" presName="horz1" presStyleCnt="0"/>
      <dgm:spPr/>
    </dgm:pt>
    <dgm:pt modelId="{4744060A-38D6-450B-87D0-700E9676BEB7}" type="pres">
      <dgm:prSet presAssocID="{1306C72C-D81D-4A86-9F03-143809CFE74D}" presName="tx1" presStyleLbl="revTx" presStyleIdx="3" presStyleCnt="9"/>
      <dgm:spPr/>
    </dgm:pt>
    <dgm:pt modelId="{55B26262-52EA-4E95-8A45-73DF302854D3}" type="pres">
      <dgm:prSet presAssocID="{1306C72C-D81D-4A86-9F03-143809CFE74D}" presName="vert1" presStyleCnt="0"/>
      <dgm:spPr/>
    </dgm:pt>
    <dgm:pt modelId="{322811BA-6B0E-44B4-8F2B-64E8D7AEB66D}" type="pres">
      <dgm:prSet presAssocID="{3423B1D6-4BB7-4B99-AD81-371C5FBDCED8}" presName="thickLine" presStyleLbl="alignNode1" presStyleIdx="4" presStyleCnt="9"/>
      <dgm:spPr/>
    </dgm:pt>
    <dgm:pt modelId="{441F593F-96A6-4353-9625-C3DDAB2CCD67}" type="pres">
      <dgm:prSet presAssocID="{3423B1D6-4BB7-4B99-AD81-371C5FBDCED8}" presName="horz1" presStyleCnt="0"/>
      <dgm:spPr/>
    </dgm:pt>
    <dgm:pt modelId="{01F700F6-027B-4FFD-9E5E-C8A3F9BAACCE}" type="pres">
      <dgm:prSet presAssocID="{3423B1D6-4BB7-4B99-AD81-371C5FBDCED8}" presName="tx1" presStyleLbl="revTx" presStyleIdx="4" presStyleCnt="9"/>
      <dgm:spPr/>
    </dgm:pt>
    <dgm:pt modelId="{73C98520-3D99-408C-B529-F983E9C86CA4}" type="pres">
      <dgm:prSet presAssocID="{3423B1D6-4BB7-4B99-AD81-371C5FBDCED8}" presName="vert1" presStyleCnt="0"/>
      <dgm:spPr/>
    </dgm:pt>
    <dgm:pt modelId="{7AD9B033-B9FF-4AC4-ADB4-04F42ED54550}" type="pres">
      <dgm:prSet presAssocID="{56CEDFA5-AC9A-4B83-9CC0-09C20318E1CD}" presName="thickLine" presStyleLbl="alignNode1" presStyleIdx="5" presStyleCnt="9"/>
      <dgm:spPr/>
    </dgm:pt>
    <dgm:pt modelId="{582D456E-9ADA-409B-8C0F-B6858CB4477E}" type="pres">
      <dgm:prSet presAssocID="{56CEDFA5-AC9A-4B83-9CC0-09C20318E1CD}" presName="horz1" presStyleCnt="0"/>
      <dgm:spPr/>
    </dgm:pt>
    <dgm:pt modelId="{41262D4E-B88C-4413-A1B1-05E6C97628D4}" type="pres">
      <dgm:prSet presAssocID="{56CEDFA5-AC9A-4B83-9CC0-09C20318E1CD}" presName="tx1" presStyleLbl="revTx" presStyleIdx="5" presStyleCnt="9"/>
      <dgm:spPr/>
    </dgm:pt>
    <dgm:pt modelId="{DEE8E067-EEBF-4B2A-AD7A-E9600157B602}" type="pres">
      <dgm:prSet presAssocID="{56CEDFA5-AC9A-4B83-9CC0-09C20318E1CD}" presName="vert1" presStyleCnt="0"/>
      <dgm:spPr/>
    </dgm:pt>
    <dgm:pt modelId="{F58C2B0B-EAFA-4674-A12D-6FA6FFE3F827}" type="pres">
      <dgm:prSet presAssocID="{BFF19129-6358-4320-B1C9-71AAA53A4194}" presName="thickLine" presStyleLbl="alignNode1" presStyleIdx="6" presStyleCnt="9"/>
      <dgm:spPr/>
    </dgm:pt>
    <dgm:pt modelId="{99C5DDDB-052B-4E7F-A78E-7D52A59E16F3}" type="pres">
      <dgm:prSet presAssocID="{BFF19129-6358-4320-B1C9-71AAA53A4194}" presName="horz1" presStyleCnt="0"/>
      <dgm:spPr/>
    </dgm:pt>
    <dgm:pt modelId="{E136DC63-1D11-4546-BA9A-523778843974}" type="pres">
      <dgm:prSet presAssocID="{BFF19129-6358-4320-B1C9-71AAA53A4194}" presName="tx1" presStyleLbl="revTx" presStyleIdx="6" presStyleCnt="9"/>
      <dgm:spPr/>
    </dgm:pt>
    <dgm:pt modelId="{8F4D8773-19BD-4438-BE40-54794051ECC4}" type="pres">
      <dgm:prSet presAssocID="{BFF19129-6358-4320-B1C9-71AAA53A4194}" presName="vert1" presStyleCnt="0"/>
      <dgm:spPr/>
    </dgm:pt>
    <dgm:pt modelId="{DC54A831-82BB-4E35-B320-90290C05A7BE}" type="pres">
      <dgm:prSet presAssocID="{0F208444-B39E-441C-B221-2969FD663370}" presName="thickLine" presStyleLbl="alignNode1" presStyleIdx="7" presStyleCnt="9"/>
      <dgm:spPr/>
    </dgm:pt>
    <dgm:pt modelId="{5F3D280C-07D0-4CA2-B128-E98CA6CD8BB8}" type="pres">
      <dgm:prSet presAssocID="{0F208444-B39E-441C-B221-2969FD663370}" presName="horz1" presStyleCnt="0"/>
      <dgm:spPr/>
    </dgm:pt>
    <dgm:pt modelId="{C5F1BCFC-8F50-437D-B6B3-4E44E6B00A5A}" type="pres">
      <dgm:prSet presAssocID="{0F208444-B39E-441C-B221-2969FD663370}" presName="tx1" presStyleLbl="revTx" presStyleIdx="7" presStyleCnt="9"/>
      <dgm:spPr/>
    </dgm:pt>
    <dgm:pt modelId="{7F98DE1C-5CDF-43C8-A84D-851BBA06A53B}" type="pres">
      <dgm:prSet presAssocID="{0F208444-B39E-441C-B221-2969FD663370}" presName="vert1" presStyleCnt="0"/>
      <dgm:spPr/>
    </dgm:pt>
    <dgm:pt modelId="{8FB876B3-3A1E-48A3-8DA5-ADC2A7CEE7AC}" type="pres">
      <dgm:prSet presAssocID="{ECDB080D-1FB6-40CC-B92E-A4EDF490697B}" presName="thickLine" presStyleLbl="alignNode1" presStyleIdx="8" presStyleCnt="9"/>
      <dgm:spPr/>
    </dgm:pt>
    <dgm:pt modelId="{B8A7A65B-C733-496F-A8BC-8BC607BF6B2E}" type="pres">
      <dgm:prSet presAssocID="{ECDB080D-1FB6-40CC-B92E-A4EDF490697B}" presName="horz1" presStyleCnt="0"/>
      <dgm:spPr/>
    </dgm:pt>
    <dgm:pt modelId="{D1DBAD53-C3B8-4E00-BFC7-93A0FBC8EBB5}" type="pres">
      <dgm:prSet presAssocID="{ECDB080D-1FB6-40CC-B92E-A4EDF490697B}" presName="tx1" presStyleLbl="revTx" presStyleIdx="8" presStyleCnt="9"/>
      <dgm:spPr/>
    </dgm:pt>
    <dgm:pt modelId="{CA5FB2B4-78C3-4359-82B7-B7205448B77E}" type="pres">
      <dgm:prSet presAssocID="{ECDB080D-1FB6-40CC-B92E-A4EDF490697B}" presName="vert1" presStyleCnt="0"/>
      <dgm:spPr/>
    </dgm:pt>
  </dgm:ptLst>
  <dgm:cxnLst>
    <dgm:cxn modelId="{E18F3F07-0A78-40EF-ABFA-A2ED9283E4D9}" srcId="{280110A4-35AC-4E79-932A-AE33FD0F49DF}" destId="{1306C72C-D81D-4A86-9F03-143809CFE74D}" srcOrd="3" destOrd="0" parTransId="{3A2547ED-69F3-44D1-AF39-F5236D43AE84}" sibTransId="{4EE7485D-684D-4932-9ADE-B68D022DE0D3}"/>
    <dgm:cxn modelId="{652B340C-0F28-4C18-8BA2-3CA6BDC61E1C}" srcId="{280110A4-35AC-4E79-932A-AE33FD0F49DF}" destId="{BFF19129-6358-4320-B1C9-71AAA53A4194}" srcOrd="6" destOrd="0" parTransId="{7094ED2E-488D-4CDD-BEDC-CFDB445D0F99}" sibTransId="{B26C182F-30F1-4B55-AC44-9B82A7476BF7}"/>
    <dgm:cxn modelId="{A9AD742B-E418-41AD-B8A5-77F72868AB80}" type="presOf" srcId="{ECDB080D-1FB6-40CC-B92E-A4EDF490697B}" destId="{D1DBAD53-C3B8-4E00-BFC7-93A0FBC8EBB5}" srcOrd="0" destOrd="0" presId="urn:microsoft.com/office/officeart/2008/layout/LinedList"/>
    <dgm:cxn modelId="{8EE47E5E-EB48-44E0-A3FB-B93CB6837028}" type="presOf" srcId="{0F208444-B39E-441C-B221-2969FD663370}" destId="{C5F1BCFC-8F50-437D-B6B3-4E44E6B00A5A}" srcOrd="0" destOrd="0" presId="urn:microsoft.com/office/officeart/2008/layout/LinedList"/>
    <dgm:cxn modelId="{6E1DA25E-B409-458B-921E-CCE57EC70B9D}" srcId="{280110A4-35AC-4E79-932A-AE33FD0F49DF}" destId="{4AF2D561-2449-43F2-8009-D1014A8A0748}" srcOrd="1" destOrd="0" parTransId="{59991145-EA6A-4F60-B396-A1545AA328C6}" sibTransId="{E67523BB-7260-44A2-B1C6-8F270A1B97D2}"/>
    <dgm:cxn modelId="{46244564-5721-4643-9321-E4374A750F23}" srcId="{280110A4-35AC-4E79-932A-AE33FD0F49DF}" destId="{0F208444-B39E-441C-B221-2969FD663370}" srcOrd="7" destOrd="0" parTransId="{4C358281-0D04-4060-B595-C4EB357A5B0B}" sibTransId="{B22AF23B-4466-4CB6-A640-5500C3ABDB25}"/>
    <dgm:cxn modelId="{398D5077-5B4C-4F59-AE32-CE54D908CC34}" type="presOf" srcId="{56CEDFA5-AC9A-4B83-9CC0-09C20318E1CD}" destId="{41262D4E-B88C-4413-A1B1-05E6C97628D4}" srcOrd="0" destOrd="0" presId="urn:microsoft.com/office/officeart/2008/layout/LinedList"/>
    <dgm:cxn modelId="{2B58C699-A8F2-44A0-A17B-BDBF27192B2E}" type="presOf" srcId="{7E9D340B-CEC2-4A55-83B8-DA0F8063DC10}" destId="{434649FB-7B92-4F4A-8F4B-A75B01EEDE67}" srcOrd="0" destOrd="0" presId="urn:microsoft.com/office/officeart/2008/layout/LinedList"/>
    <dgm:cxn modelId="{C5679CA1-8D78-45A6-89C2-17EE3E74D806}" type="presOf" srcId="{1306C72C-D81D-4A86-9F03-143809CFE74D}" destId="{4744060A-38D6-450B-87D0-700E9676BEB7}" srcOrd="0" destOrd="0" presId="urn:microsoft.com/office/officeart/2008/layout/LinedList"/>
    <dgm:cxn modelId="{B04164A3-49EC-45F2-ADF5-429A9F66EA8B}" type="presOf" srcId="{280110A4-35AC-4E79-932A-AE33FD0F49DF}" destId="{46079652-97F3-4C3E-8202-DD625B5A80D0}" srcOrd="0" destOrd="0" presId="urn:microsoft.com/office/officeart/2008/layout/LinedList"/>
    <dgm:cxn modelId="{ECD8AAA9-6523-41ED-9436-928E8E4EE884}" srcId="{280110A4-35AC-4E79-932A-AE33FD0F49DF}" destId="{3423B1D6-4BB7-4B99-AD81-371C5FBDCED8}" srcOrd="4" destOrd="0" parTransId="{B1349628-64AA-4543-8F08-8804E4A5FD31}" sibTransId="{393E747F-C031-4F62-A343-7065BA4758BD}"/>
    <dgm:cxn modelId="{0D99F1A9-527B-4B51-8489-A782323D5AB7}" srcId="{280110A4-35AC-4E79-932A-AE33FD0F49DF}" destId="{62CA343E-2892-4235-9AE9-6A9C6EFD954D}" srcOrd="0" destOrd="0" parTransId="{E0431BD9-4667-4E3A-ACCB-4AE0EE14A60A}" sibTransId="{882F0DA5-2237-4F83-971D-13C7CCEAB779}"/>
    <dgm:cxn modelId="{4C8361AF-1A50-4611-9A90-087791A8E9AC}" srcId="{280110A4-35AC-4E79-932A-AE33FD0F49DF}" destId="{56CEDFA5-AC9A-4B83-9CC0-09C20318E1CD}" srcOrd="5" destOrd="0" parTransId="{53F74BAB-C340-4CC4-B581-B1CD9F48CF86}" sibTransId="{6EC07111-2920-4BB8-8429-39EA25F3B1AE}"/>
    <dgm:cxn modelId="{C10409BE-3849-421A-9877-D58C87F69F66}" type="presOf" srcId="{62CA343E-2892-4235-9AE9-6A9C6EFD954D}" destId="{3D4E6ABC-C591-4729-9C21-11254F1F294A}" srcOrd="0" destOrd="0" presId="urn:microsoft.com/office/officeart/2008/layout/LinedList"/>
    <dgm:cxn modelId="{F5A289D6-ADAF-4B4F-B23C-A01AA83359C3}" srcId="{280110A4-35AC-4E79-932A-AE33FD0F49DF}" destId="{ECDB080D-1FB6-40CC-B92E-A4EDF490697B}" srcOrd="8" destOrd="0" parTransId="{0A15EBC5-2087-4978-A055-8291F840AA75}" sibTransId="{B657E832-5C37-4CE7-ADCE-4DF422AB3099}"/>
    <dgm:cxn modelId="{97B579DA-EB4C-4392-9FB8-8F9F87EB2C0F}" type="presOf" srcId="{BFF19129-6358-4320-B1C9-71AAA53A4194}" destId="{E136DC63-1D11-4546-BA9A-523778843974}" srcOrd="0" destOrd="0" presId="urn:microsoft.com/office/officeart/2008/layout/LinedList"/>
    <dgm:cxn modelId="{F92CC9EA-C0D2-463C-876D-78EE54D7EF19}" srcId="{280110A4-35AC-4E79-932A-AE33FD0F49DF}" destId="{7E9D340B-CEC2-4A55-83B8-DA0F8063DC10}" srcOrd="2" destOrd="0" parTransId="{4446A684-C16E-447D-8A13-E144F373783A}" sibTransId="{13123728-308E-4546-9BB0-5D7FFA4B7E7A}"/>
    <dgm:cxn modelId="{B59898EB-9632-42EE-9E8F-8F4B46DACDFC}" type="presOf" srcId="{4AF2D561-2449-43F2-8009-D1014A8A0748}" destId="{19B244C9-9673-48A1-BC13-0E94034327FB}" srcOrd="0" destOrd="0" presId="urn:microsoft.com/office/officeart/2008/layout/LinedList"/>
    <dgm:cxn modelId="{A7EC8AF5-A14D-462B-8145-5AEC469BAD27}" type="presOf" srcId="{3423B1D6-4BB7-4B99-AD81-371C5FBDCED8}" destId="{01F700F6-027B-4FFD-9E5E-C8A3F9BAACCE}" srcOrd="0" destOrd="0" presId="urn:microsoft.com/office/officeart/2008/layout/LinedList"/>
    <dgm:cxn modelId="{9B5898EF-68E8-48AB-97DD-E78B8562D66D}" type="presParOf" srcId="{46079652-97F3-4C3E-8202-DD625B5A80D0}" destId="{D58543AD-B0D9-4381-B931-C8CBB0EB7383}" srcOrd="0" destOrd="0" presId="urn:microsoft.com/office/officeart/2008/layout/LinedList"/>
    <dgm:cxn modelId="{3E50AB31-BB38-44AC-A345-68ECC7866219}" type="presParOf" srcId="{46079652-97F3-4C3E-8202-DD625B5A80D0}" destId="{0757900D-BEE2-45F2-AB95-06AA6E4980A0}" srcOrd="1" destOrd="0" presId="urn:microsoft.com/office/officeart/2008/layout/LinedList"/>
    <dgm:cxn modelId="{B0AD1401-9BE1-45CF-BB4C-73ED7DE08A64}" type="presParOf" srcId="{0757900D-BEE2-45F2-AB95-06AA6E4980A0}" destId="{3D4E6ABC-C591-4729-9C21-11254F1F294A}" srcOrd="0" destOrd="0" presId="urn:microsoft.com/office/officeart/2008/layout/LinedList"/>
    <dgm:cxn modelId="{810B6520-225A-43EA-9BDB-E738FDC6DEF0}" type="presParOf" srcId="{0757900D-BEE2-45F2-AB95-06AA6E4980A0}" destId="{A1416F6E-7AE6-450D-A273-B0F98CBC9B61}" srcOrd="1" destOrd="0" presId="urn:microsoft.com/office/officeart/2008/layout/LinedList"/>
    <dgm:cxn modelId="{2348FAF3-2490-431C-9F6D-D0A95EE33426}" type="presParOf" srcId="{46079652-97F3-4C3E-8202-DD625B5A80D0}" destId="{8AE4F96C-7E37-4641-9408-FB32BF0C7C70}" srcOrd="2" destOrd="0" presId="urn:microsoft.com/office/officeart/2008/layout/LinedList"/>
    <dgm:cxn modelId="{6BCCAB98-A842-428B-B235-24280E5E1BD9}" type="presParOf" srcId="{46079652-97F3-4C3E-8202-DD625B5A80D0}" destId="{E000D023-C17C-45E7-B669-A2163F0C0D9B}" srcOrd="3" destOrd="0" presId="urn:microsoft.com/office/officeart/2008/layout/LinedList"/>
    <dgm:cxn modelId="{46FDFBE5-DE8D-477D-B70D-F59351A38FFD}" type="presParOf" srcId="{E000D023-C17C-45E7-B669-A2163F0C0D9B}" destId="{19B244C9-9673-48A1-BC13-0E94034327FB}" srcOrd="0" destOrd="0" presId="urn:microsoft.com/office/officeart/2008/layout/LinedList"/>
    <dgm:cxn modelId="{5EB223EE-26C2-4CAD-A84C-A393253C2B4D}" type="presParOf" srcId="{E000D023-C17C-45E7-B669-A2163F0C0D9B}" destId="{29054A2C-22D2-4488-8439-7A0A475AF4E9}" srcOrd="1" destOrd="0" presId="urn:microsoft.com/office/officeart/2008/layout/LinedList"/>
    <dgm:cxn modelId="{58D70BDC-2C96-4624-A7B9-446DFC794557}" type="presParOf" srcId="{46079652-97F3-4C3E-8202-DD625B5A80D0}" destId="{7D644B30-6036-4807-9C79-B723437A034B}" srcOrd="4" destOrd="0" presId="urn:microsoft.com/office/officeart/2008/layout/LinedList"/>
    <dgm:cxn modelId="{03CDAFAE-D57D-4DF8-BFD0-74825D39077D}" type="presParOf" srcId="{46079652-97F3-4C3E-8202-DD625B5A80D0}" destId="{3EE76E0D-859E-4D7F-9E3B-6168BDD0A116}" srcOrd="5" destOrd="0" presId="urn:microsoft.com/office/officeart/2008/layout/LinedList"/>
    <dgm:cxn modelId="{CDA9C413-104D-421F-B17B-7D97F5D5F8F6}" type="presParOf" srcId="{3EE76E0D-859E-4D7F-9E3B-6168BDD0A116}" destId="{434649FB-7B92-4F4A-8F4B-A75B01EEDE67}" srcOrd="0" destOrd="0" presId="urn:microsoft.com/office/officeart/2008/layout/LinedList"/>
    <dgm:cxn modelId="{B8FB6B08-0D3A-4175-9EE0-5A245FBBCEBB}" type="presParOf" srcId="{3EE76E0D-859E-4D7F-9E3B-6168BDD0A116}" destId="{D6364FE2-33E4-4DA0-A978-B6B5A08B76ED}" srcOrd="1" destOrd="0" presId="urn:microsoft.com/office/officeart/2008/layout/LinedList"/>
    <dgm:cxn modelId="{91204B51-D926-4179-96F0-5BEDB6CBC1F5}" type="presParOf" srcId="{46079652-97F3-4C3E-8202-DD625B5A80D0}" destId="{2D35F0AB-CD06-40F3-813B-7334443D9263}" srcOrd="6" destOrd="0" presId="urn:microsoft.com/office/officeart/2008/layout/LinedList"/>
    <dgm:cxn modelId="{597D9E87-C6CE-4311-8944-685AA034EB35}" type="presParOf" srcId="{46079652-97F3-4C3E-8202-DD625B5A80D0}" destId="{46E29520-CEA0-447E-B283-9F622040B010}" srcOrd="7" destOrd="0" presId="urn:microsoft.com/office/officeart/2008/layout/LinedList"/>
    <dgm:cxn modelId="{4EF7388E-F313-4E4C-9518-5AEB8188AF49}" type="presParOf" srcId="{46E29520-CEA0-447E-B283-9F622040B010}" destId="{4744060A-38D6-450B-87D0-700E9676BEB7}" srcOrd="0" destOrd="0" presId="urn:microsoft.com/office/officeart/2008/layout/LinedList"/>
    <dgm:cxn modelId="{7FE42D91-A032-40DE-8465-F110FC107B55}" type="presParOf" srcId="{46E29520-CEA0-447E-B283-9F622040B010}" destId="{55B26262-52EA-4E95-8A45-73DF302854D3}" srcOrd="1" destOrd="0" presId="urn:microsoft.com/office/officeart/2008/layout/LinedList"/>
    <dgm:cxn modelId="{6BC1FA06-9A6C-4D8D-A8B0-C0FDDFA913FB}" type="presParOf" srcId="{46079652-97F3-4C3E-8202-DD625B5A80D0}" destId="{322811BA-6B0E-44B4-8F2B-64E8D7AEB66D}" srcOrd="8" destOrd="0" presId="urn:microsoft.com/office/officeart/2008/layout/LinedList"/>
    <dgm:cxn modelId="{FC6EFD2E-3333-45C6-B1BB-058A5B8C5693}" type="presParOf" srcId="{46079652-97F3-4C3E-8202-DD625B5A80D0}" destId="{441F593F-96A6-4353-9625-C3DDAB2CCD67}" srcOrd="9" destOrd="0" presId="urn:microsoft.com/office/officeart/2008/layout/LinedList"/>
    <dgm:cxn modelId="{FE65BF9C-949E-43B8-8A98-C03F9552FC1C}" type="presParOf" srcId="{441F593F-96A6-4353-9625-C3DDAB2CCD67}" destId="{01F700F6-027B-4FFD-9E5E-C8A3F9BAACCE}" srcOrd="0" destOrd="0" presId="urn:microsoft.com/office/officeart/2008/layout/LinedList"/>
    <dgm:cxn modelId="{4A6C5835-A9AF-41D7-9192-E1C69064A600}" type="presParOf" srcId="{441F593F-96A6-4353-9625-C3DDAB2CCD67}" destId="{73C98520-3D99-408C-B529-F983E9C86CA4}" srcOrd="1" destOrd="0" presId="urn:microsoft.com/office/officeart/2008/layout/LinedList"/>
    <dgm:cxn modelId="{FA82BEE2-438D-4607-8AB5-BA8197F318B5}" type="presParOf" srcId="{46079652-97F3-4C3E-8202-DD625B5A80D0}" destId="{7AD9B033-B9FF-4AC4-ADB4-04F42ED54550}" srcOrd="10" destOrd="0" presId="urn:microsoft.com/office/officeart/2008/layout/LinedList"/>
    <dgm:cxn modelId="{D62620D4-4B52-4BCD-AFB5-70D0114CCB4C}" type="presParOf" srcId="{46079652-97F3-4C3E-8202-DD625B5A80D0}" destId="{582D456E-9ADA-409B-8C0F-B6858CB4477E}" srcOrd="11" destOrd="0" presId="urn:microsoft.com/office/officeart/2008/layout/LinedList"/>
    <dgm:cxn modelId="{89F690F6-4DA2-42B8-AE59-8D20E8A5F817}" type="presParOf" srcId="{582D456E-9ADA-409B-8C0F-B6858CB4477E}" destId="{41262D4E-B88C-4413-A1B1-05E6C97628D4}" srcOrd="0" destOrd="0" presId="urn:microsoft.com/office/officeart/2008/layout/LinedList"/>
    <dgm:cxn modelId="{BDB87AAC-0F8E-4391-A982-43FE5F6DB11B}" type="presParOf" srcId="{582D456E-9ADA-409B-8C0F-B6858CB4477E}" destId="{DEE8E067-EEBF-4B2A-AD7A-E9600157B602}" srcOrd="1" destOrd="0" presId="urn:microsoft.com/office/officeart/2008/layout/LinedList"/>
    <dgm:cxn modelId="{09E1C2DC-491A-423C-8B72-719A01ACCD0E}" type="presParOf" srcId="{46079652-97F3-4C3E-8202-DD625B5A80D0}" destId="{F58C2B0B-EAFA-4674-A12D-6FA6FFE3F827}" srcOrd="12" destOrd="0" presId="urn:microsoft.com/office/officeart/2008/layout/LinedList"/>
    <dgm:cxn modelId="{7906E718-E322-4846-9B2B-3205FF7357F2}" type="presParOf" srcId="{46079652-97F3-4C3E-8202-DD625B5A80D0}" destId="{99C5DDDB-052B-4E7F-A78E-7D52A59E16F3}" srcOrd="13" destOrd="0" presId="urn:microsoft.com/office/officeart/2008/layout/LinedList"/>
    <dgm:cxn modelId="{3DBE469E-1F62-408B-8F01-A00342473561}" type="presParOf" srcId="{99C5DDDB-052B-4E7F-A78E-7D52A59E16F3}" destId="{E136DC63-1D11-4546-BA9A-523778843974}" srcOrd="0" destOrd="0" presId="urn:microsoft.com/office/officeart/2008/layout/LinedList"/>
    <dgm:cxn modelId="{1659C279-E129-42C2-A232-9A60B2838DDC}" type="presParOf" srcId="{99C5DDDB-052B-4E7F-A78E-7D52A59E16F3}" destId="{8F4D8773-19BD-4438-BE40-54794051ECC4}" srcOrd="1" destOrd="0" presId="urn:microsoft.com/office/officeart/2008/layout/LinedList"/>
    <dgm:cxn modelId="{B2E7D1DD-8053-43C9-91E4-A1A816873E54}" type="presParOf" srcId="{46079652-97F3-4C3E-8202-DD625B5A80D0}" destId="{DC54A831-82BB-4E35-B320-90290C05A7BE}" srcOrd="14" destOrd="0" presId="urn:microsoft.com/office/officeart/2008/layout/LinedList"/>
    <dgm:cxn modelId="{F89C33EE-682F-4391-969F-ADE612436EE5}" type="presParOf" srcId="{46079652-97F3-4C3E-8202-DD625B5A80D0}" destId="{5F3D280C-07D0-4CA2-B128-E98CA6CD8BB8}" srcOrd="15" destOrd="0" presId="urn:microsoft.com/office/officeart/2008/layout/LinedList"/>
    <dgm:cxn modelId="{36AE4490-74CA-49CF-B237-84F009F06365}" type="presParOf" srcId="{5F3D280C-07D0-4CA2-B128-E98CA6CD8BB8}" destId="{C5F1BCFC-8F50-437D-B6B3-4E44E6B00A5A}" srcOrd="0" destOrd="0" presId="urn:microsoft.com/office/officeart/2008/layout/LinedList"/>
    <dgm:cxn modelId="{E26506EE-2C18-4DBE-A646-68002580FD77}" type="presParOf" srcId="{5F3D280C-07D0-4CA2-B128-E98CA6CD8BB8}" destId="{7F98DE1C-5CDF-43C8-A84D-851BBA06A53B}" srcOrd="1" destOrd="0" presId="urn:microsoft.com/office/officeart/2008/layout/LinedList"/>
    <dgm:cxn modelId="{6EAD6ECC-8B62-4B0D-872D-B45BCAF4EF0D}" type="presParOf" srcId="{46079652-97F3-4C3E-8202-DD625B5A80D0}" destId="{8FB876B3-3A1E-48A3-8DA5-ADC2A7CEE7AC}" srcOrd="16" destOrd="0" presId="urn:microsoft.com/office/officeart/2008/layout/LinedList"/>
    <dgm:cxn modelId="{C85D75CA-485B-4153-8593-2F92B6F28650}" type="presParOf" srcId="{46079652-97F3-4C3E-8202-DD625B5A80D0}" destId="{B8A7A65B-C733-496F-A8BC-8BC607BF6B2E}" srcOrd="17" destOrd="0" presId="urn:microsoft.com/office/officeart/2008/layout/LinedList"/>
    <dgm:cxn modelId="{6DA637C5-9793-4B28-B40C-2883E48D8131}" type="presParOf" srcId="{B8A7A65B-C733-496F-A8BC-8BC607BF6B2E}" destId="{D1DBAD53-C3B8-4E00-BFC7-93A0FBC8EBB5}" srcOrd="0" destOrd="0" presId="urn:microsoft.com/office/officeart/2008/layout/LinedList"/>
    <dgm:cxn modelId="{E3241AAB-80D5-487D-9F5A-6AB52B0B659C}" type="presParOf" srcId="{B8A7A65B-C733-496F-A8BC-8BC607BF6B2E}" destId="{CA5FB2B4-78C3-4359-82B7-B7205448B77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7BE3E9-4370-4B71-8207-B6AD5CC0C32D}"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066BFDF7-AF78-4A9D-AC1C-E59FA093F0B4}">
      <dgm:prSet/>
      <dgm:spPr/>
      <dgm:t>
        <a:bodyPr/>
        <a:lstStyle/>
        <a:p>
          <a:r>
            <a:rPr lang="en-US" dirty="0"/>
            <a:t>Replaces GASB Statement No. 16</a:t>
          </a:r>
        </a:p>
      </dgm:t>
    </dgm:pt>
    <dgm:pt modelId="{A9A0758E-BC70-42DE-A7A8-C109EDCF1BD8}" type="parTrans" cxnId="{3129BF4F-77DA-4651-A2E9-7781B6CF4691}">
      <dgm:prSet/>
      <dgm:spPr/>
      <dgm:t>
        <a:bodyPr/>
        <a:lstStyle/>
        <a:p>
          <a:endParaRPr lang="en-US"/>
        </a:p>
      </dgm:t>
    </dgm:pt>
    <dgm:pt modelId="{D8D83B0C-1153-4431-B953-2EE86972801A}" type="sibTrans" cxnId="{3129BF4F-77DA-4651-A2E9-7781B6CF4691}">
      <dgm:prSet/>
      <dgm:spPr/>
      <dgm:t>
        <a:bodyPr/>
        <a:lstStyle/>
        <a:p>
          <a:endParaRPr lang="en-US"/>
        </a:p>
      </dgm:t>
    </dgm:pt>
    <dgm:pt modelId="{A1BF6333-D73B-40F5-8190-E4367A94F257}">
      <dgm:prSet/>
      <dgm:spPr/>
      <dgm:t>
        <a:bodyPr/>
        <a:lstStyle/>
        <a:p>
          <a:r>
            <a:rPr lang="en-US" dirty="0"/>
            <a:t>C</a:t>
          </a:r>
          <a:r>
            <a:rPr lang="en-US" b="0" i="0" dirty="0"/>
            <a:t>reate a more consistent model that can be applied to all types of compensated absence arrangements</a:t>
          </a:r>
          <a:endParaRPr lang="en-US" dirty="0"/>
        </a:p>
      </dgm:t>
    </dgm:pt>
    <dgm:pt modelId="{96768A88-ADBB-4BBC-A1B6-3EB1269DC278}" type="parTrans" cxnId="{97DF9338-E1FD-4035-A1E5-6F5BF0E77F1C}">
      <dgm:prSet/>
      <dgm:spPr/>
      <dgm:t>
        <a:bodyPr/>
        <a:lstStyle/>
        <a:p>
          <a:endParaRPr lang="en-US"/>
        </a:p>
      </dgm:t>
    </dgm:pt>
    <dgm:pt modelId="{8EA7007B-3567-4DE2-9BD3-B265FA0A42ED}" type="sibTrans" cxnId="{97DF9338-E1FD-4035-A1E5-6F5BF0E77F1C}">
      <dgm:prSet/>
      <dgm:spPr/>
      <dgm:t>
        <a:bodyPr/>
        <a:lstStyle/>
        <a:p>
          <a:endParaRPr lang="en-US"/>
        </a:p>
      </dgm:t>
    </dgm:pt>
    <dgm:pt modelId="{9FEF9CCC-1403-429A-8F18-025B8BB31CDA}">
      <dgm:prSet/>
      <dgm:spPr/>
      <dgm:t>
        <a:bodyPr/>
        <a:lstStyle/>
        <a:p>
          <a:r>
            <a:rPr lang="en-US" dirty="0"/>
            <a:t>Attempts to address inconsistencies arising from types of leave not originally contemplates by GASB Statement No. 16.</a:t>
          </a:r>
        </a:p>
      </dgm:t>
    </dgm:pt>
    <dgm:pt modelId="{8C6924CB-72AB-4B03-A78E-32C9CDB6E566}" type="parTrans" cxnId="{A3CD736F-0CD2-44F5-B699-6D573818E761}">
      <dgm:prSet/>
      <dgm:spPr/>
      <dgm:t>
        <a:bodyPr/>
        <a:lstStyle/>
        <a:p>
          <a:endParaRPr lang="en-US"/>
        </a:p>
      </dgm:t>
    </dgm:pt>
    <dgm:pt modelId="{462F53EF-0642-4F62-8D15-824EB5681C0C}" type="sibTrans" cxnId="{A3CD736F-0CD2-44F5-B699-6D573818E761}">
      <dgm:prSet/>
      <dgm:spPr/>
      <dgm:t>
        <a:bodyPr/>
        <a:lstStyle/>
        <a:p>
          <a:endParaRPr lang="en-US"/>
        </a:p>
      </dgm:t>
    </dgm:pt>
    <dgm:pt modelId="{02AB2485-E45D-43CC-9747-5E6042F8C265}" type="pres">
      <dgm:prSet presAssocID="{387BE3E9-4370-4B71-8207-B6AD5CC0C32D}" presName="root" presStyleCnt="0">
        <dgm:presLayoutVars>
          <dgm:dir/>
          <dgm:resizeHandles val="exact"/>
        </dgm:presLayoutVars>
      </dgm:prSet>
      <dgm:spPr/>
    </dgm:pt>
    <dgm:pt modelId="{D6306DA4-A046-417D-AC56-1E9B429DFDC4}" type="pres">
      <dgm:prSet presAssocID="{066BFDF7-AF78-4A9D-AC1C-E59FA093F0B4}" presName="compNode" presStyleCnt="0"/>
      <dgm:spPr/>
    </dgm:pt>
    <dgm:pt modelId="{463C1730-EC00-4341-9AA6-58862BD42661}" type="pres">
      <dgm:prSet presAssocID="{066BFDF7-AF78-4A9D-AC1C-E59FA093F0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00A6340-05B5-41B1-9A21-C5545C41264F}" type="pres">
      <dgm:prSet presAssocID="{066BFDF7-AF78-4A9D-AC1C-E59FA093F0B4}" presName="spaceRect" presStyleCnt="0"/>
      <dgm:spPr/>
    </dgm:pt>
    <dgm:pt modelId="{B54CDCD5-9E85-46FF-8DD9-44468F775FD0}" type="pres">
      <dgm:prSet presAssocID="{066BFDF7-AF78-4A9D-AC1C-E59FA093F0B4}" presName="textRect" presStyleLbl="revTx" presStyleIdx="0" presStyleCnt="3">
        <dgm:presLayoutVars>
          <dgm:chMax val="1"/>
          <dgm:chPref val="1"/>
        </dgm:presLayoutVars>
      </dgm:prSet>
      <dgm:spPr/>
    </dgm:pt>
    <dgm:pt modelId="{FBB62F3C-2AD5-4184-A39E-8DDB0A1D7787}" type="pres">
      <dgm:prSet presAssocID="{D8D83B0C-1153-4431-B953-2EE86972801A}" presName="sibTrans" presStyleCnt="0"/>
      <dgm:spPr/>
    </dgm:pt>
    <dgm:pt modelId="{1010A4B8-FA2C-49ED-8653-2A4A02BBE5E2}" type="pres">
      <dgm:prSet presAssocID="{A1BF6333-D73B-40F5-8190-E4367A94F257}" presName="compNode" presStyleCnt="0"/>
      <dgm:spPr/>
    </dgm:pt>
    <dgm:pt modelId="{D11DF635-8714-4E5A-94A9-578AC2583152}" type="pres">
      <dgm:prSet presAssocID="{A1BF6333-D73B-40F5-8190-E4367A94F2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1F2CE7A6-03A1-4B42-843D-CED5DDBFF2F4}" type="pres">
      <dgm:prSet presAssocID="{A1BF6333-D73B-40F5-8190-E4367A94F257}" presName="spaceRect" presStyleCnt="0"/>
      <dgm:spPr/>
    </dgm:pt>
    <dgm:pt modelId="{9AA4EF3F-1B04-44A1-8FE7-2BF3851474DE}" type="pres">
      <dgm:prSet presAssocID="{A1BF6333-D73B-40F5-8190-E4367A94F257}" presName="textRect" presStyleLbl="revTx" presStyleIdx="1" presStyleCnt="3">
        <dgm:presLayoutVars>
          <dgm:chMax val="1"/>
          <dgm:chPref val="1"/>
        </dgm:presLayoutVars>
      </dgm:prSet>
      <dgm:spPr/>
    </dgm:pt>
    <dgm:pt modelId="{9F56A78A-88B1-481A-B153-CEE5DDBC09A4}" type="pres">
      <dgm:prSet presAssocID="{8EA7007B-3567-4DE2-9BD3-B265FA0A42ED}" presName="sibTrans" presStyleCnt="0"/>
      <dgm:spPr/>
    </dgm:pt>
    <dgm:pt modelId="{2EE7E133-373F-4A64-8966-8ACBC1A1C66C}" type="pres">
      <dgm:prSet presAssocID="{9FEF9CCC-1403-429A-8F18-025B8BB31CDA}" presName="compNode" presStyleCnt="0"/>
      <dgm:spPr/>
    </dgm:pt>
    <dgm:pt modelId="{B71D3BBE-3694-464C-981F-13C86D8A9323}" type="pres">
      <dgm:prSet presAssocID="{9FEF9CCC-1403-429A-8F18-025B8BB31CD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3E571BF4-EE29-433E-887F-52C48D394B4C}" type="pres">
      <dgm:prSet presAssocID="{9FEF9CCC-1403-429A-8F18-025B8BB31CDA}" presName="spaceRect" presStyleCnt="0"/>
      <dgm:spPr/>
    </dgm:pt>
    <dgm:pt modelId="{915CF46B-A976-4A3D-A9A8-764DE6BB2A9B}" type="pres">
      <dgm:prSet presAssocID="{9FEF9CCC-1403-429A-8F18-025B8BB31CDA}" presName="textRect" presStyleLbl="revTx" presStyleIdx="2" presStyleCnt="3">
        <dgm:presLayoutVars>
          <dgm:chMax val="1"/>
          <dgm:chPref val="1"/>
        </dgm:presLayoutVars>
      </dgm:prSet>
      <dgm:spPr/>
    </dgm:pt>
  </dgm:ptLst>
  <dgm:cxnLst>
    <dgm:cxn modelId="{6678D528-469D-40EC-A363-760BBBA5748D}" type="presOf" srcId="{066BFDF7-AF78-4A9D-AC1C-E59FA093F0B4}" destId="{B54CDCD5-9E85-46FF-8DD9-44468F775FD0}" srcOrd="0" destOrd="0" presId="urn:microsoft.com/office/officeart/2018/2/layout/IconLabelList"/>
    <dgm:cxn modelId="{90FF3A34-905D-452F-A313-509E4E8FAC10}" type="presOf" srcId="{9FEF9CCC-1403-429A-8F18-025B8BB31CDA}" destId="{915CF46B-A976-4A3D-A9A8-764DE6BB2A9B}" srcOrd="0" destOrd="0" presId="urn:microsoft.com/office/officeart/2018/2/layout/IconLabelList"/>
    <dgm:cxn modelId="{97DF9338-E1FD-4035-A1E5-6F5BF0E77F1C}" srcId="{387BE3E9-4370-4B71-8207-B6AD5CC0C32D}" destId="{A1BF6333-D73B-40F5-8190-E4367A94F257}" srcOrd="1" destOrd="0" parTransId="{96768A88-ADBB-4BBC-A1B6-3EB1269DC278}" sibTransId="{8EA7007B-3567-4DE2-9BD3-B265FA0A42ED}"/>
    <dgm:cxn modelId="{A3CD736F-0CD2-44F5-B699-6D573818E761}" srcId="{387BE3E9-4370-4B71-8207-B6AD5CC0C32D}" destId="{9FEF9CCC-1403-429A-8F18-025B8BB31CDA}" srcOrd="2" destOrd="0" parTransId="{8C6924CB-72AB-4B03-A78E-32C9CDB6E566}" sibTransId="{462F53EF-0642-4F62-8D15-824EB5681C0C}"/>
    <dgm:cxn modelId="{3129BF4F-77DA-4651-A2E9-7781B6CF4691}" srcId="{387BE3E9-4370-4B71-8207-B6AD5CC0C32D}" destId="{066BFDF7-AF78-4A9D-AC1C-E59FA093F0B4}" srcOrd="0" destOrd="0" parTransId="{A9A0758E-BC70-42DE-A7A8-C109EDCF1BD8}" sibTransId="{D8D83B0C-1153-4431-B953-2EE86972801A}"/>
    <dgm:cxn modelId="{E0B78F7A-F4AC-4A30-A4EE-B14E09F07CA7}" type="presOf" srcId="{387BE3E9-4370-4B71-8207-B6AD5CC0C32D}" destId="{02AB2485-E45D-43CC-9747-5E6042F8C265}" srcOrd="0" destOrd="0" presId="urn:microsoft.com/office/officeart/2018/2/layout/IconLabelList"/>
    <dgm:cxn modelId="{8E32BCA9-2813-469E-99AF-98A2E9C66068}" type="presOf" srcId="{A1BF6333-D73B-40F5-8190-E4367A94F257}" destId="{9AA4EF3F-1B04-44A1-8FE7-2BF3851474DE}" srcOrd="0" destOrd="0" presId="urn:microsoft.com/office/officeart/2018/2/layout/IconLabelList"/>
    <dgm:cxn modelId="{E9A16A67-0A93-467F-9EA7-327E74875B40}" type="presParOf" srcId="{02AB2485-E45D-43CC-9747-5E6042F8C265}" destId="{D6306DA4-A046-417D-AC56-1E9B429DFDC4}" srcOrd="0" destOrd="0" presId="urn:microsoft.com/office/officeart/2018/2/layout/IconLabelList"/>
    <dgm:cxn modelId="{469A8EA6-885A-4DA3-B1F8-6387F2FBAEF5}" type="presParOf" srcId="{D6306DA4-A046-417D-AC56-1E9B429DFDC4}" destId="{463C1730-EC00-4341-9AA6-58862BD42661}" srcOrd="0" destOrd="0" presId="urn:microsoft.com/office/officeart/2018/2/layout/IconLabelList"/>
    <dgm:cxn modelId="{F4EFE8D3-5066-40AD-BC53-DF60F1BF7617}" type="presParOf" srcId="{D6306DA4-A046-417D-AC56-1E9B429DFDC4}" destId="{C00A6340-05B5-41B1-9A21-C5545C41264F}" srcOrd="1" destOrd="0" presId="urn:microsoft.com/office/officeart/2018/2/layout/IconLabelList"/>
    <dgm:cxn modelId="{AC2FB603-F8D6-4462-8536-F05FDCDF81AE}" type="presParOf" srcId="{D6306DA4-A046-417D-AC56-1E9B429DFDC4}" destId="{B54CDCD5-9E85-46FF-8DD9-44468F775FD0}" srcOrd="2" destOrd="0" presId="urn:microsoft.com/office/officeart/2018/2/layout/IconLabelList"/>
    <dgm:cxn modelId="{2E549EF2-9D30-41EA-814A-573D222F8C86}" type="presParOf" srcId="{02AB2485-E45D-43CC-9747-5E6042F8C265}" destId="{FBB62F3C-2AD5-4184-A39E-8DDB0A1D7787}" srcOrd="1" destOrd="0" presId="urn:microsoft.com/office/officeart/2018/2/layout/IconLabelList"/>
    <dgm:cxn modelId="{40F2F22E-358C-4404-8AA8-DC219A3B33C6}" type="presParOf" srcId="{02AB2485-E45D-43CC-9747-5E6042F8C265}" destId="{1010A4B8-FA2C-49ED-8653-2A4A02BBE5E2}" srcOrd="2" destOrd="0" presId="urn:microsoft.com/office/officeart/2018/2/layout/IconLabelList"/>
    <dgm:cxn modelId="{E467BD0A-95FD-40C1-8552-5A2E59A4B17D}" type="presParOf" srcId="{1010A4B8-FA2C-49ED-8653-2A4A02BBE5E2}" destId="{D11DF635-8714-4E5A-94A9-578AC2583152}" srcOrd="0" destOrd="0" presId="urn:microsoft.com/office/officeart/2018/2/layout/IconLabelList"/>
    <dgm:cxn modelId="{CF059C27-65C8-4DA1-9F63-E94B005697C1}" type="presParOf" srcId="{1010A4B8-FA2C-49ED-8653-2A4A02BBE5E2}" destId="{1F2CE7A6-03A1-4B42-843D-CED5DDBFF2F4}" srcOrd="1" destOrd="0" presId="urn:microsoft.com/office/officeart/2018/2/layout/IconLabelList"/>
    <dgm:cxn modelId="{4CEB93EE-CD6F-490F-9806-C80663363C00}" type="presParOf" srcId="{1010A4B8-FA2C-49ED-8653-2A4A02BBE5E2}" destId="{9AA4EF3F-1B04-44A1-8FE7-2BF3851474DE}" srcOrd="2" destOrd="0" presId="urn:microsoft.com/office/officeart/2018/2/layout/IconLabelList"/>
    <dgm:cxn modelId="{8F5238F5-2E9F-4DB0-9EB2-E83D96B0FED6}" type="presParOf" srcId="{02AB2485-E45D-43CC-9747-5E6042F8C265}" destId="{9F56A78A-88B1-481A-B153-CEE5DDBC09A4}" srcOrd="3" destOrd="0" presId="urn:microsoft.com/office/officeart/2018/2/layout/IconLabelList"/>
    <dgm:cxn modelId="{8B3F6E9B-7A25-44C5-8E6D-D5BA9709BF2A}" type="presParOf" srcId="{02AB2485-E45D-43CC-9747-5E6042F8C265}" destId="{2EE7E133-373F-4A64-8966-8ACBC1A1C66C}" srcOrd="4" destOrd="0" presId="urn:microsoft.com/office/officeart/2018/2/layout/IconLabelList"/>
    <dgm:cxn modelId="{42804D4C-B9AB-49AC-A571-1BA8517E20CE}" type="presParOf" srcId="{2EE7E133-373F-4A64-8966-8ACBC1A1C66C}" destId="{B71D3BBE-3694-464C-981F-13C86D8A9323}" srcOrd="0" destOrd="0" presId="urn:microsoft.com/office/officeart/2018/2/layout/IconLabelList"/>
    <dgm:cxn modelId="{90807E42-6F23-48BD-97B7-BD99C077DD66}" type="presParOf" srcId="{2EE7E133-373F-4A64-8966-8ACBC1A1C66C}" destId="{3E571BF4-EE29-433E-887F-52C48D394B4C}" srcOrd="1" destOrd="0" presId="urn:microsoft.com/office/officeart/2018/2/layout/IconLabelList"/>
    <dgm:cxn modelId="{15326CE1-FACC-4313-A55E-9968293AF6F1}" type="presParOf" srcId="{2EE7E133-373F-4A64-8966-8ACBC1A1C66C}" destId="{915CF46B-A976-4A3D-A9A8-764DE6BB2A9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2CE0B3-A5D9-4594-AD0D-B6FD39B683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62681E2-630C-4857-9D69-58F14D559099}">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Termination benefits (GASB 47)</a:t>
          </a:r>
        </a:p>
      </dgm:t>
    </dgm:pt>
    <dgm:pt modelId="{5B8B744C-B0C9-4C5F-A5AB-B13FF524CF09}" type="parTrans" cxnId="{5DB91AEB-1FCD-458E-A6D9-EF3D9FDD7B20}">
      <dgm:prSet/>
      <dgm:spPr/>
      <dgm:t>
        <a:bodyPr/>
        <a:lstStyle/>
        <a:p>
          <a:endParaRPr lang="en-US"/>
        </a:p>
      </dgm:t>
    </dgm:pt>
    <dgm:pt modelId="{752F35AD-4DA0-40AD-A130-ABAF878A6142}" type="sibTrans" cxnId="{5DB91AEB-1FCD-458E-A6D9-EF3D9FDD7B20}">
      <dgm:prSet/>
      <dgm:spPr/>
      <dgm:t>
        <a:bodyPr/>
        <a:lstStyle/>
        <a:p>
          <a:endParaRPr lang="en-US"/>
        </a:p>
      </dgm:t>
    </dgm:pt>
    <dgm:pt modelId="{E549588E-6D41-4E07-83A9-3E365E4CEF65}">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MLTN to convert to DB plan</a:t>
          </a:r>
        </a:p>
      </dgm:t>
    </dgm:pt>
    <dgm:pt modelId="{1AE3FC65-FCBF-41C7-958B-86B7A39CD085}" type="parTrans" cxnId="{A38916C0-A94F-46AD-841E-625069362F66}">
      <dgm:prSet/>
      <dgm:spPr/>
      <dgm:t>
        <a:bodyPr/>
        <a:lstStyle/>
        <a:p>
          <a:endParaRPr lang="en-US"/>
        </a:p>
      </dgm:t>
    </dgm:pt>
    <dgm:pt modelId="{E1055194-D048-4CED-B29B-A6FFE9BB490F}" type="sibTrans" cxnId="{A38916C0-A94F-46AD-841E-625069362F66}">
      <dgm:prSet/>
      <dgm:spPr/>
      <dgm:t>
        <a:bodyPr/>
        <a:lstStyle/>
        <a:p>
          <a:endParaRPr lang="en-US"/>
        </a:p>
      </dgm:t>
    </dgm:pt>
    <dgm:pt modelId="{8A960021-D1B0-40F3-971A-8F7143A960CC}">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Unlimited Leave</a:t>
          </a:r>
        </a:p>
      </dgm:t>
    </dgm:pt>
    <dgm:pt modelId="{5E6796A0-D2B2-4977-8680-3A5D402F8F21}" type="parTrans" cxnId="{A1A5BCB1-4E64-4AA9-85CF-AF4D07BB519F}">
      <dgm:prSet/>
      <dgm:spPr/>
      <dgm:t>
        <a:bodyPr/>
        <a:lstStyle/>
        <a:p>
          <a:endParaRPr lang="en-US"/>
        </a:p>
      </dgm:t>
    </dgm:pt>
    <dgm:pt modelId="{13803063-3888-4957-A186-7ED41DA3B43F}" type="sibTrans" cxnId="{A1A5BCB1-4E64-4AA9-85CF-AF4D07BB519F}">
      <dgm:prSet/>
      <dgm:spPr/>
      <dgm:t>
        <a:bodyPr/>
        <a:lstStyle/>
        <a:p>
          <a:endParaRPr lang="en-US"/>
        </a:p>
      </dgm:t>
    </dgm:pt>
    <dgm:pt modelId="{E5BB20E4-72C2-4AF1-BA62-E5EAACD68FA6}">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Sabbatical, if performing other duties</a:t>
          </a:r>
        </a:p>
      </dgm:t>
    </dgm:pt>
    <dgm:pt modelId="{B3EB7C39-255A-4AA0-9A7C-1D8C873C2CDB}" type="parTrans" cxnId="{1A342141-A3FC-498F-BFEA-8C710AC44D9E}">
      <dgm:prSet/>
      <dgm:spPr/>
      <dgm:t>
        <a:bodyPr/>
        <a:lstStyle/>
        <a:p>
          <a:endParaRPr lang="en-US"/>
        </a:p>
      </dgm:t>
    </dgm:pt>
    <dgm:pt modelId="{13D39013-F315-432E-8AC2-59414C88717E}" type="sibTrans" cxnId="{1A342141-A3FC-498F-BFEA-8C710AC44D9E}">
      <dgm:prSet/>
      <dgm:spPr/>
      <dgm:t>
        <a:bodyPr/>
        <a:lstStyle/>
        <a:p>
          <a:endParaRPr lang="en-US"/>
        </a:p>
      </dgm:t>
    </dgm:pt>
    <dgm:pt modelId="{C79DE68B-64B9-46B5-B519-BFB64785B206}" type="pres">
      <dgm:prSet presAssocID="{952CE0B3-A5D9-4594-AD0D-B6FD39B68386}" presName="diagram" presStyleCnt="0">
        <dgm:presLayoutVars>
          <dgm:dir/>
          <dgm:resizeHandles val="exact"/>
        </dgm:presLayoutVars>
      </dgm:prSet>
      <dgm:spPr/>
    </dgm:pt>
    <dgm:pt modelId="{73C17FCF-5123-43ED-A02A-ABA738B337AB}" type="pres">
      <dgm:prSet presAssocID="{B62681E2-630C-4857-9D69-58F14D559099}" presName="node" presStyleLbl="node1" presStyleIdx="0" presStyleCnt="4">
        <dgm:presLayoutVars>
          <dgm:bulletEnabled val="1"/>
        </dgm:presLayoutVars>
      </dgm:prSet>
      <dgm:spPr/>
    </dgm:pt>
    <dgm:pt modelId="{6EA1BE6A-9B24-4CD6-A9D4-D85C6520525A}" type="pres">
      <dgm:prSet presAssocID="{752F35AD-4DA0-40AD-A130-ABAF878A6142}" presName="sibTrans" presStyleCnt="0"/>
      <dgm:spPr/>
    </dgm:pt>
    <dgm:pt modelId="{FC72E16C-989A-4F8C-8AB4-9D38A2AF4527}" type="pres">
      <dgm:prSet presAssocID="{E549588E-6D41-4E07-83A9-3E365E4CEF65}" presName="node" presStyleLbl="node1" presStyleIdx="1" presStyleCnt="4">
        <dgm:presLayoutVars>
          <dgm:bulletEnabled val="1"/>
        </dgm:presLayoutVars>
      </dgm:prSet>
      <dgm:spPr/>
    </dgm:pt>
    <dgm:pt modelId="{72F82541-05E5-46D7-A03C-9327CC8C08B0}" type="pres">
      <dgm:prSet presAssocID="{E1055194-D048-4CED-B29B-A6FFE9BB490F}" presName="sibTrans" presStyleCnt="0"/>
      <dgm:spPr/>
    </dgm:pt>
    <dgm:pt modelId="{B57F8D78-4A03-4F5C-A6E1-41EDB21549E9}" type="pres">
      <dgm:prSet presAssocID="{8A960021-D1B0-40F3-971A-8F7143A960CC}" presName="node" presStyleLbl="node1" presStyleIdx="2" presStyleCnt="4">
        <dgm:presLayoutVars>
          <dgm:bulletEnabled val="1"/>
        </dgm:presLayoutVars>
      </dgm:prSet>
      <dgm:spPr/>
    </dgm:pt>
    <dgm:pt modelId="{65889110-74A0-47EA-AB4C-E08E4617FE39}" type="pres">
      <dgm:prSet presAssocID="{13803063-3888-4957-A186-7ED41DA3B43F}" presName="sibTrans" presStyleCnt="0"/>
      <dgm:spPr/>
    </dgm:pt>
    <dgm:pt modelId="{292B9E30-A776-4F77-B9C6-F9C22831ADD9}" type="pres">
      <dgm:prSet presAssocID="{E5BB20E4-72C2-4AF1-BA62-E5EAACD68FA6}" presName="node" presStyleLbl="node1" presStyleIdx="3" presStyleCnt="4">
        <dgm:presLayoutVars>
          <dgm:bulletEnabled val="1"/>
        </dgm:presLayoutVars>
      </dgm:prSet>
      <dgm:spPr/>
    </dgm:pt>
  </dgm:ptLst>
  <dgm:cxnLst>
    <dgm:cxn modelId="{1A342141-A3FC-498F-BFEA-8C710AC44D9E}" srcId="{952CE0B3-A5D9-4594-AD0D-B6FD39B68386}" destId="{E5BB20E4-72C2-4AF1-BA62-E5EAACD68FA6}" srcOrd="3" destOrd="0" parTransId="{B3EB7C39-255A-4AA0-9A7C-1D8C873C2CDB}" sibTransId="{13D39013-F315-432E-8AC2-59414C88717E}"/>
    <dgm:cxn modelId="{A3B9EF9E-5A92-4D29-BAF0-19EFA8C7F5B2}" type="presOf" srcId="{E549588E-6D41-4E07-83A9-3E365E4CEF65}" destId="{FC72E16C-989A-4F8C-8AB4-9D38A2AF4527}" srcOrd="0" destOrd="0" presId="urn:microsoft.com/office/officeart/2005/8/layout/default"/>
    <dgm:cxn modelId="{A1A5BCB1-4E64-4AA9-85CF-AF4D07BB519F}" srcId="{952CE0B3-A5D9-4594-AD0D-B6FD39B68386}" destId="{8A960021-D1B0-40F3-971A-8F7143A960CC}" srcOrd="2" destOrd="0" parTransId="{5E6796A0-D2B2-4977-8680-3A5D402F8F21}" sibTransId="{13803063-3888-4957-A186-7ED41DA3B43F}"/>
    <dgm:cxn modelId="{A38916C0-A94F-46AD-841E-625069362F66}" srcId="{952CE0B3-A5D9-4594-AD0D-B6FD39B68386}" destId="{E549588E-6D41-4E07-83A9-3E365E4CEF65}" srcOrd="1" destOrd="0" parTransId="{1AE3FC65-FCBF-41C7-958B-86B7A39CD085}" sibTransId="{E1055194-D048-4CED-B29B-A6FFE9BB490F}"/>
    <dgm:cxn modelId="{FF2C8FC1-DA03-4DDC-B480-8EA575481BAE}" type="presOf" srcId="{952CE0B3-A5D9-4594-AD0D-B6FD39B68386}" destId="{C79DE68B-64B9-46B5-B519-BFB64785B206}" srcOrd="0" destOrd="0" presId="urn:microsoft.com/office/officeart/2005/8/layout/default"/>
    <dgm:cxn modelId="{3FAC30C9-C13F-4582-91C6-C5D58ED6DFBC}" type="presOf" srcId="{E5BB20E4-72C2-4AF1-BA62-E5EAACD68FA6}" destId="{292B9E30-A776-4F77-B9C6-F9C22831ADD9}" srcOrd="0" destOrd="0" presId="urn:microsoft.com/office/officeart/2005/8/layout/default"/>
    <dgm:cxn modelId="{1658B9E2-27BF-40C1-977B-4299379A2EC8}" type="presOf" srcId="{8A960021-D1B0-40F3-971A-8F7143A960CC}" destId="{B57F8D78-4A03-4F5C-A6E1-41EDB21549E9}" srcOrd="0" destOrd="0" presId="urn:microsoft.com/office/officeart/2005/8/layout/default"/>
    <dgm:cxn modelId="{5DB91AEB-1FCD-458E-A6D9-EF3D9FDD7B20}" srcId="{952CE0B3-A5D9-4594-AD0D-B6FD39B68386}" destId="{B62681E2-630C-4857-9D69-58F14D559099}" srcOrd="0" destOrd="0" parTransId="{5B8B744C-B0C9-4C5F-A5AB-B13FF524CF09}" sibTransId="{752F35AD-4DA0-40AD-A130-ABAF878A6142}"/>
    <dgm:cxn modelId="{CA16C1F9-2485-4336-A6EE-F7DA954EE504}" type="presOf" srcId="{B62681E2-630C-4857-9D69-58F14D559099}" destId="{73C17FCF-5123-43ED-A02A-ABA738B337AB}" srcOrd="0" destOrd="0" presId="urn:microsoft.com/office/officeart/2005/8/layout/default"/>
    <dgm:cxn modelId="{64CBC4F7-EE52-41A6-95D6-745E45E996C5}" type="presParOf" srcId="{C79DE68B-64B9-46B5-B519-BFB64785B206}" destId="{73C17FCF-5123-43ED-A02A-ABA738B337AB}" srcOrd="0" destOrd="0" presId="urn:microsoft.com/office/officeart/2005/8/layout/default"/>
    <dgm:cxn modelId="{72F218A2-5458-4881-9B07-DBB679D01EFF}" type="presParOf" srcId="{C79DE68B-64B9-46B5-B519-BFB64785B206}" destId="{6EA1BE6A-9B24-4CD6-A9D4-D85C6520525A}" srcOrd="1" destOrd="0" presId="urn:microsoft.com/office/officeart/2005/8/layout/default"/>
    <dgm:cxn modelId="{0E69EED8-CFC4-4C62-9FD0-92913A5ECAD2}" type="presParOf" srcId="{C79DE68B-64B9-46B5-B519-BFB64785B206}" destId="{FC72E16C-989A-4F8C-8AB4-9D38A2AF4527}" srcOrd="2" destOrd="0" presId="urn:microsoft.com/office/officeart/2005/8/layout/default"/>
    <dgm:cxn modelId="{07940CB4-A885-4CE8-9198-1F29C4E0A91D}" type="presParOf" srcId="{C79DE68B-64B9-46B5-B519-BFB64785B206}" destId="{72F82541-05E5-46D7-A03C-9327CC8C08B0}" srcOrd="3" destOrd="0" presId="urn:microsoft.com/office/officeart/2005/8/layout/default"/>
    <dgm:cxn modelId="{1B6F7A49-E1D5-4D98-B80C-7B8FB9566A21}" type="presParOf" srcId="{C79DE68B-64B9-46B5-B519-BFB64785B206}" destId="{B57F8D78-4A03-4F5C-A6E1-41EDB21549E9}" srcOrd="4" destOrd="0" presId="urn:microsoft.com/office/officeart/2005/8/layout/default"/>
    <dgm:cxn modelId="{B9ECE896-10B8-423C-B9A1-F8FA1EACD082}" type="presParOf" srcId="{C79DE68B-64B9-46B5-B519-BFB64785B206}" destId="{65889110-74A0-47EA-AB4C-E08E4617FE39}" srcOrd="5" destOrd="0" presId="urn:microsoft.com/office/officeart/2005/8/layout/default"/>
    <dgm:cxn modelId="{B44BB01E-8CDB-4DBD-A919-87C0DF65E43C}" type="presParOf" srcId="{C79DE68B-64B9-46B5-B519-BFB64785B206}" destId="{292B9E30-A776-4F77-B9C6-F9C22831ADD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24CC58-B663-403C-96AB-6D23B2219E34}"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51D317A1-7B6A-43DF-A29D-EB839977722C}">
      <dgm:prSet/>
      <dgm:spPr>
        <a:solidFill>
          <a:schemeClr val="bg1">
            <a:lumMod val="100000"/>
          </a:schemeClr>
        </a:solidFill>
      </dgm:spPr>
      <dgm:t>
        <a:bodyPr/>
        <a:lstStyle/>
        <a:p>
          <a:r>
            <a:rPr lang="en-US" b="0" i="0" dirty="0">
              <a:solidFill>
                <a:schemeClr val="tx1">
                  <a:lumMod val="100000"/>
                </a:schemeClr>
              </a:solidFill>
            </a:rPr>
            <a:t>Leave that </a:t>
          </a:r>
          <a:r>
            <a:rPr lang="en-US" dirty="0">
              <a:solidFill>
                <a:schemeClr val="tx1">
                  <a:lumMod val="100000"/>
                </a:schemeClr>
              </a:solidFill>
            </a:rPr>
            <a:t>has not been used</a:t>
          </a:r>
        </a:p>
      </dgm:t>
    </dgm:pt>
    <dgm:pt modelId="{CD0899D2-B806-488F-AFCF-11F9CEA8DEDC}" type="parTrans" cxnId="{E97B2672-4786-4B8E-8408-B4184CDA9A89}">
      <dgm:prSet/>
      <dgm:spPr/>
      <dgm:t>
        <a:bodyPr/>
        <a:lstStyle/>
        <a:p>
          <a:endParaRPr lang="en-US"/>
        </a:p>
      </dgm:t>
    </dgm:pt>
    <dgm:pt modelId="{25709AB9-7F23-4CC7-A6F7-9A6187AB8B2D}" type="sibTrans" cxnId="{E97B2672-4786-4B8E-8408-B4184CDA9A89}">
      <dgm:prSet/>
      <dgm:spPr/>
      <dgm:t>
        <a:bodyPr/>
        <a:lstStyle/>
        <a:p>
          <a:endParaRPr lang="en-US"/>
        </a:p>
      </dgm:t>
    </dgm:pt>
    <dgm:pt modelId="{3BC5999B-D2D7-4D59-B1F3-CCFD3C6C9489}">
      <dgm:prSet/>
      <dgm:spPr>
        <a:solidFill>
          <a:schemeClr val="bg1">
            <a:lumMod val="100000"/>
          </a:schemeClr>
        </a:solidFill>
      </dgm:spPr>
      <dgm:t>
        <a:bodyPr/>
        <a:lstStyle/>
        <a:p>
          <a:r>
            <a:rPr lang="en-US" b="0" i="0" dirty="0">
              <a:solidFill>
                <a:schemeClr val="tx1">
                  <a:lumMod val="100000"/>
                </a:schemeClr>
              </a:solidFill>
            </a:rPr>
            <a:t>Leave that has been used but not paid or settled</a:t>
          </a:r>
          <a:endParaRPr lang="en-US" dirty="0">
            <a:solidFill>
              <a:schemeClr val="tx1">
                <a:lumMod val="100000"/>
              </a:schemeClr>
            </a:solidFill>
          </a:endParaRPr>
        </a:p>
      </dgm:t>
    </dgm:pt>
    <dgm:pt modelId="{D3648059-82D2-455A-AE52-48DF7343A830}" type="parTrans" cxnId="{FAD86216-FDAF-4AA0-9F76-AD7A786C0253}">
      <dgm:prSet/>
      <dgm:spPr/>
      <dgm:t>
        <a:bodyPr/>
        <a:lstStyle/>
        <a:p>
          <a:endParaRPr lang="en-US"/>
        </a:p>
      </dgm:t>
    </dgm:pt>
    <dgm:pt modelId="{88992098-6036-4F72-A69D-D82F8B62A7C5}" type="sibTrans" cxnId="{FAD86216-FDAF-4AA0-9F76-AD7A786C0253}">
      <dgm:prSet/>
      <dgm:spPr/>
      <dgm:t>
        <a:bodyPr/>
        <a:lstStyle/>
        <a:p>
          <a:endParaRPr lang="en-US"/>
        </a:p>
      </dgm:t>
    </dgm:pt>
    <dgm:pt modelId="{4266BDBE-D9E0-4F7E-86E5-74743A09E176}" type="pres">
      <dgm:prSet presAssocID="{9A24CC58-B663-403C-96AB-6D23B2219E34}" presName="hierChild1" presStyleCnt="0">
        <dgm:presLayoutVars>
          <dgm:chPref val="1"/>
          <dgm:dir/>
          <dgm:animOne val="branch"/>
          <dgm:animLvl val="lvl"/>
          <dgm:resizeHandles/>
        </dgm:presLayoutVars>
      </dgm:prSet>
      <dgm:spPr/>
    </dgm:pt>
    <dgm:pt modelId="{AA726E98-A987-40BA-93FA-83D212CB3D83}" type="pres">
      <dgm:prSet presAssocID="{51D317A1-7B6A-43DF-A29D-EB839977722C}" presName="hierRoot1" presStyleCnt="0"/>
      <dgm:spPr/>
    </dgm:pt>
    <dgm:pt modelId="{C2581ECB-903E-4187-A9B8-FE37B3E6527D}" type="pres">
      <dgm:prSet presAssocID="{51D317A1-7B6A-43DF-A29D-EB839977722C}" presName="composite" presStyleCnt="0"/>
      <dgm:spPr/>
    </dgm:pt>
    <dgm:pt modelId="{DA61B27D-3B4C-44AC-AE77-43C253A3E3F4}" type="pres">
      <dgm:prSet presAssocID="{51D317A1-7B6A-43DF-A29D-EB839977722C}" presName="background" presStyleLbl="node0" presStyleIdx="0" presStyleCnt="2"/>
      <dgm:spPr/>
    </dgm:pt>
    <dgm:pt modelId="{22F9AC86-EDF5-422E-BEF4-698967920F34}" type="pres">
      <dgm:prSet presAssocID="{51D317A1-7B6A-43DF-A29D-EB839977722C}" presName="text" presStyleLbl="fgAcc0" presStyleIdx="0" presStyleCnt="2">
        <dgm:presLayoutVars>
          <dgm:chPref val="3"/>
        </dgm:presLayoutVars>
      </dgm:prSet>
      <dgm:spPr/>
    </dgm:pt>
    <dgm:pt modelId="{B813DE1D-DF57-49BC-AF64-3A5799DD1E01}" type="pres">
      <dgm:prSet presAssocID="{51D317A1-7B6A-43DF-A29D-EB839977722C}" presName="hierChild2" presStyleCnt="0"/>
      <dgm:spPr/>
    </dgm:pt>
    <dgm:pt modelId="{42724A75-9610-4710-A662-95025901B994}" type="pres">
      <dgm:prSet presAssocID="{3BC5999B-D2D7-4D59-B1F3-CCFD3C6C9489}" presName="hierRoot1" presStyleCnt="0"/>
      <dgm:spPr/>
    </dgm:pt>
    <dgm:pt modelId="{D3AA6AD3-C802-4DC8-A51F-DBED633E6742}" type="pres">
      <dgm:prSet presAssocID="{3BC5999B-D2D7-4D59-B1F3-CCFD3C6C9489}" presName="composite" presStyleCnt="0"/>
      <dgm:spPr/>
    </dgm:pt>
    <dgm:pt modelId="{D0BC8C62-6AE9-42B6-95D8-6AB74F99597E}" type="pres">
      <dgm:prSet presAssocID="{3BC5999B-D2D7-4D59-B1F3-CCFD3C6C9489}" presName="background" presStyleLbl="node0" presStyleIdx="1" presStyleCnt="2"/>
      <dgm:spPr/>
    </dgm:pt>
    <dgm:pt modelId="{D3A9FD44-D6AA-48BD-AC39-1FD7202C51AE}" type="pres">
      <dgm:prSet presAssocID="{3BC5999B-D2D7-4D59-B1F3-CCFD3C6C9489}" presName="text" presStyleLbl="fgAcc0" presStyleIdx="1" presStyleCnt="2">
        <dgm:presLayoutVars>
          <dgm:chPref val="3"/>
        </dgm:presLayoutVars>
      </dgm:prSet>
      <dgm:spPr/>
    </dgm:pt>
    <dgm:pt modelId="{090F80DA-D5C6-4A18-BB3B-72ADE2069744}" type="pres">
      <dgm:prSet presAssocID="{3BC5999B-D2D7-4D59-B1F3-CCFD3C6C9489}" presName="hierChild2" presStyleCnt="0"/>
      <dgm:spPr/>
    </dgm:pt>
  </dgm:ptLst>
  <dgm:cxnLst>
    <dgm:cxn modelId="{FAD86216-FDAF-4AA0-9F76-AD7A786C0253}" srcId="{9A24CC58-B663-403C-96AB-6D23B2219E34}" destId="{3BC5999B-D2D7-4D59-B1F3-CCFD3C6C9489}" srcOrd="1" destOrd="0" parTransId="{D3648059-82D2-455A-AE52-48DF7343A830}" sibTransId="{88992098-6036-4F72-A69D-D82F8B62A7C5}"/>
    <dgm:cxn modelId="{E97B2672-4786-4B8E-8408-B4184CDA9A89}" srcId="{9A24CC58-B663-403C-96AB-6D23B2219E34}" destId="{51D317A1-7B6A-43DF-A29D-EB839977722C}" srcOrd="0" destOrd="0" parTransId="{CD0899D2-B806-488F-AFCF-11F9CEA8DEDC}" sibTransId="{25709AB9-7F23-4CC7-A6F7-9A6187AB8B2D}"/>
    <dgm:cxn modelId="{ADF8BA97-CCF4-42EC-9F5B-7F10DC8D24A2}" type="presOf" srcId="{51D317A1-7B6A-43DF-A29D-EB839977722C}" destId="{22F9AC86-EDF5-422E-BEF4-698967920F34}" srcOrd="0" destOrd="0" presId="urn:microsoft.com/office/officeart/2005/8/layout/hierarchy1"/>
    <dgm:cxn modelId="{9CE044C3-09FD-4BE8-9414-FB7A81F7590D}" type="presOf" srcId="{3BC5999B-D2D7-4D59-B1F3-CCFD3C6C9489}" destId="{D3A9FD44-D6AA-48BD-AC39-1FD7202C51AE}" srcOrd="0" destOrd="0" presId="urn:microsoft.com/office/officeart/2005/8/layout/hierarchy1"/>
    <dgm:cxn modelId="{9E6632D6-F257-4E7A-804B-8BFD8FAF3AC4}" type="presOf" srcId="{9A24CC58-B663-403C-96AB-6D23B2219E34}" destId="{4266BDBE-D9E0-4F7E-86E5-74743A09E176}" srcOrd="0" destOrd="0" presId="urn:microsoft.com/office/officeart/2005/8/layout/hierarchy1"/>
    <dgm:cxn modelId="{A1C293FC-8E16-4CC8-8D4D-613B72A7F0B1}" type="presParOf" srcId="{4266BDBE-D9E0-4F7E-86E5-74743A09E176}" destId="{AA726E98-A987-40BA-93FA-83D212CB3D83}" srcOrd="0" destOrd="0" presId="urn:microsoft.com/office/officeart/2005/8/layout/hierarchy1"/>
    <dgm:cxn modelId="{3B8342F6-599A-41F1-8EE0-C80F5BDBE275}" type="presParOf" srcId="{AA726E98-A987-40BA-93FA-83D212CB3D83}" destId="{C2581ECB-903E-4187-A9B8-FE37B3E6527D}" srcOrd="0" destOrd="0" presId="urn:microsoft.com/office/officeart/2005/8/layout/hierarchy1"/>
    <dgm:cxn modelId="{B6226399-D9E1-4526-B898-0AEB633049D7}" type="presParOf" srcId="{C2581ECB-903E-4187-A9B8-FE37B3E6527D}" destId="{DA61B27D-3B4C-44AC-AE77-43C253A3E3F4}" srcOrd="0" destOrd="0" presId="urn:microsoft.com/office/officeart/2005/8/layout/hierarchy1"/>
    <dgm:cxn modelId="{81410B4E-DBF3-4D3C-87B5-E057DEED100B}" type="presParOf" srcId="{C2581ECB-903E-4187-A9B8-FE37B3E6527D}" destId="{22F9AC86-EDF5-422E-BEF4-698967920F34}" srcOrd="1" destOrd="0" presId="urn:microsoft.com/office/officeart/2005/8/layout/hierarchy1"/>
    <dgm:cxn modelId="{F68DA40C-B9D9-4B76-9BBA-6AA975475E7A}" type="presParOf" srcId="{AA726E98-A987-40BA-93FA-83D212CB3D83}" destId="{B813DE1D-DF57-49BC-AF64-3A5799DD1E01}" srcOrd="1" destOrd="0" presId="urn:microsoft.com/office/officeart/2005/8/layout/hierarchy1"/>
    <dgm:cxn modelId="{F9FE371B-BFB4-4459-9B03-8CDEF2F15971}" type="presParOf" srcId="{4266BDBE-D9E0-4F7E-86E5-74743A09E176}" destId="{42724A75-9610-4710-A662-95025901B994}" srcOrd="1" destOrd="0" presId="urn:microsoft.com/office/officeart/2005/8/layout/hierarchy1"/>
    <dgm:cxn modelId="{B615403B-B03C-497C-95B4-9F5AFA0D0AD1}" type="presParOf" srcId="{42724A75-9610-4710-A662-95025901B994}" destId="{D3AA6AD3-C802-4DC8-A51F-DBED633E6742}" srcOrd="0" destOrd="0" presId="urn:microsoft.com/office/officeart/2005/8/layout/hierarchy1"/>
    <dgm:cxn modelId="{0BEE5E4F-6489-437F-B901-759C85061295}" type="presParOf" srcId="{D3AA6AD3-C802-4DC8-A51F-DBED633E6742}" destId="{D0BC8C62-6AE9-42B6-95D8-6AB74F99597E}" srcOrd="0" destOrd="0" presId="urn:microsoft.com/office/officeart/2005/8/layout/hierarchy1"/>
    <dgm:cxn modelId="{92A85E33-1443-44FC-9722-3EBD25C92956}" type="presParOf" srcId="{D3AA6AD3-C802-4DC8-A51F-DBED633E6742}" destId="{D3A9FD44-D6AA-48BD-AC39-1FD7202C51AE}" srcOrd="1" destOrd="0" presId="urn:microsoft.com/office/officeart/2005/8/layout/hierarchy1"/>
    <dgm:cxn modelId="{6300DE55-4EFB-4755-AB3F-511AF5B0EB6D}" type="presParOf" srcId="{42724A75-9610-4710-A662-95025901B994}" destId="{090F80DA-D5C6-4A18-BB3B-72ADE206974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B35E73-2235-4809-934F-96F8F24528B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3BCAD78A-CD1B-4E70-A790-682032479D5A}">
      <dgm:prSet/>
      <dgm:spPr>
        <a:solidFill>
          <a:schemeClr val="bg1">
            <a:lumMod val="100000"/>
          </a:schemeClr>
        </a:solidFill>
      </dgm:spPr>
      <dgm:t>
        <a:bodyPr/>
        <a:lstStyle/>
        <a:p>
          <a:r>
            <a:rPr lang="en-US" dirty="0">
              <a:solidFill>
                <a:schemeClr val="tx1">
                  <a:lumMod val="100000"/>
                </a:schemeClr>
              </a:solidFill>
            </a:rPr>
            <a:t>Leave is attributable to services already rendered</a:t>
          </a:r>
        </a:p>
      </dgm:t>
    </dgm:pt>
    <dgm:pt modelId="{DCDB0E1A-C3A1-4971-A4E8-4750F4DD63FA}" type="parTrans" cxnId="{0D38C354-9FF7-4A6D-BA24-DB721180FE2D}">
      <dgm:prSet/>
      <dgm:spPr/>
      <dgm:t>
        <a:bodyPr/>
        <a:lstStyle/>
        <a:p>
          <a:endParaRPr lang="en-US"/>
        </a:p>
      </dgm:t>
    </dgm:pt>
    <dgm:pt modelId="{48BC96A7-32C5-4A27-8978-7F8E88ACA809}" type="sibTrans" cxnId="{0D38C354-9FF7-4A6D-BA24-DB721180FE2D}">
      <dgm:prSet/>
      <dgm:spPr/>
      <dgm:t>
        <a:bodyPr/>
        <a:lstStyle/>
        <a:p>
          <a:endParaRPr lang="en-US"/>
        </a:p>
      </dgm:t>
    </dgm:pt>
    <dgm:pt modelId="{93471AA5-4716-44D3-A50A-0E607EB0AD4E}">
      <dgm:prSet/>
      <dgm:spPr>
        <a:solidFill>
          <a:schemeClr val="bg1">
            <a:lumMod val="100000"/>
          </a:schemeClr>
        </a:solidFill>
      </dgm:spPr>
      <dgm:t>
        <a:bodyPr/>
        <a:lstStyle/>
        <a:p>
          <a:r>
            <a:rPr lang="en-US" dirty="0">
              <a:solidFill>
                <a:schemeClr val="tx1">
                  <a:lumMod val="100000"/>
                </a:schemeClr>
              </a:solidFill>
            </a:rPr>
            <a:t>Leave accumulates</a:t>
          </a:r>
        </a:p>
      </dgm:t>
    </dgm:pt>
    <dgm:pt modelId="{49B99D2F-DD00-43BB-867B-816D1F84F270}" type="parTrans" cxnId="{8BE2121E-0321-4A2F-B788-C8936AE5DD2E}">
      <dgm:prSet/>
      <dgm:spPr/>
      <dgm:t>
        <a:bodyPr/>
        <a:lstStyle/>
        <a:p>
          <a:endParaRPr lang="en-US"/>
        </a:p>
      </dgm:t>
    </dgm:pt>
    <dgm:pt modelId="{0CAFD286-2254-4BE3-B9A4-57BB1A4DC009}" type="sibTrans" cxnId="{8BE2121E-0321-4A2F-B788-C8936AE5DD2E}">
      <dgm:prSet/>
      <dgm:spPr/>
      <dgm:t>
        <a:bodyPr/>
        <a:lstStyle/>
        <a:p>
          <a:endParaRPr lang="en-US"/>
        </a:p>
      </dgm:t>
    </dgm:pt>
    <dgm:pt modelId="{7AA4D8E3-2050-4792-ADCF-72F072BDEF82}">
      <dgm:prSet/>
      <dgm:spPr>
        <a:solidFill>
          <a:schemeClr val="bg1">
            <a:lumMod val="100000"/>
          </a:schemeClr>
        </a:solidFill>
      </dgm:spPr>
      <dgm:t>
        <a:bodyPr/>
        <a:lstStyle/>
        <a:p>
          <a:r>
            <a:rPr lang="en-US" dirty="0">
              <a:solidFill>
                <a:schemeClr val="tx1">
                  <a:lumMod val="100000"/>
                </a:schemeClr>
              </a:solidFill>
            </a:rPr>
            <a:t>Leave is more likely than not to be used for time off or otherwise paid or settled </a:t>
          </a:r>
        </a:p>
      </dgm:t>
    </dgm:pt>
    <dgm:pt modelId="{B8D8E43C-49E8-47B3-B0AF-CA1D6591479F}" type="parTrans" cxnId="{7D2A5802-99AF-4235-B173-18FC2A180488}">
      <dgm:prSet/>
      <dgm:spPr/>
      <dgm:t>
        <a:bodyPr/>
        <a:lstStyle/>
        <a:p>
          <a:endParaRPr lang="en-US"/>
        </a:p>
      </dgm:t>
    </dgm:pt>
    <dgm:pt modelId="{6EC7A8A0-23A5-4295-AE9C-3DA92F331636}" type="sibTrans" cxnId="{7D2A5802-99AF-4235-B173-18FC2A180488}">
      <dgm:prSet/>
      <dgm:spPr/>
      <dgm:t>
        <a:bodyPr/>
        <a:lstStyle/>
        <a:p>
          <a:endParaRPr lang="en-US"/>
        </a:p>
      </dgm:t>
    </dgm:pt>
    <dgm:pt modelId="{F97DF547-838A-446D-AC6C-835134645A0E}" type="pres">
      <dgm:prSet presAssocID="{73B35E73-2235-4809-934F-96F8F24528BA}" presName="hierChild1" presStyleCnt="0">
        <dgm:presLayoutVars>
          <dgm:chPref val="1"/>
          <dgm:dir/>
          <dgm:animOne val="branch"/>
          <dgm:animLvl val="lvl"/>
          <dgm:resizeHandles/>
        </dgm:presLayoutVars>
      </dgm:prSet>
      <dgm:spPr/>
    </dgm:pt>
    <dgm:pt modelId="{9C9CC9A2-2B3B-4162-9C36-19D98596C490}" type="pres">
      <dgm:prSet presAssocID="{3BCAD78A-CD1B-4E70-A790-682032479D5A}" presName="hierRoot1" presStyleCnt="0"/>
      <dgm:spPr/>
    </dgm:pt>
    <dgm:pt modelId="{B5050AC2-D5B2-44AA-84A4-BB6C19178C94}" type="pres">
      <dgm:prSet presAssocID="{3BCAD78A-CD1B-4E70-A790-682032479D5A}" presName="composite" presStyleCnt="0"/>
      <dgm:spPr/>
    </dgm:pt>
    <dgm:pt modelId="{32E2594D-D328-403F-9A96-61F2B4F763CE}" type="pres">
      <dgm:prSet presAssocID="{3BCAD78A-CD1B-4E70-A790-682032479D5A}" presName="background" presStyleLbl="node0" presStyleIdx="0" presStyleCnt="3"/>
      <dgm:spPr/>
    </dgm:pt>
    <dgm:pt modelId="{B3768518-495C-430C-8173-2DD809DC8710}" type="pres">
      <dgm:prSet presAssocID="{3BCAD78A-CD1B-4E70-A790-682032479D5A}" presName="text" presStyleLbl="fgAcc0" presStyleIdx="0" presStyleCnt="3">
        <dgm:presLayoutVars>
          <dgm:chPref val="3"/>
        </dgm:presLayoutVars>
      </dgm:prSet>
      <dgm:spPr/>
    </dgm:pt>
    <dgm:pt modelId="{72692A97-78C8-4C7F-B769-1A3CD4B9F3D4}" type="pres">
      <dgm:prSet presAssocID="{3BCAD78A-CD1B-4E70-A790-682032479D5A}" presName="hierChild2" presStyleCnt="0"/>
      <dgm:spPr/>
    </dgm:pt>
    <dgm:pt modelId="{E6FDCA44-A4F9-4C08-8FA2-2CF434E9AFE4}" type="pres">
      <dgm:prSet presAssocID="{93471AA5-4716-44D3-A50A-0E607EB0AD4E}" presName="hierRoot1" presStyleCnt="0"/>
      <dgm:spPr/>
    </dgm:pt>
    <dgm:pt modelId="{0E122CEA-48AF-4453-9822-526178820EA8}" type="pres">
      <dgm:prSet presAssocID="{93471AA5-4716-44D3-A50A-0E607EB0AD4E}" presName="composite" presStyleCnt="0"/>
      <dgm:spPr/>
    </dgm:pt>
    <dgm:pt modelId="{426159D3-9377-4489-AE3E-971AFE7BA3C8}" type="pres">
      <dgm:prSet presAssocID="{93471AA5-4716-44D3-A50A-0E607EB0AD4E}" presName="background" presStyleLbl="node0" presStyleIdx="1" presStyleCnt="3"/>
      <dgm:spPr/>
    </dgm:pt>
    <dgm:pt modelId="{62AE8DE4-1C44-4C38-9B20-8D06E802CCF0}" type="pres">
      <dgm:prSet presAssocID="{93471AA5-4716-44D3-A50A-0E607EB0AD4E}" presName="text" presStyleLbl="fgAcc0" presStyleIdx="1" presStyleCnt="3">
        <dgm:presLayoutVars>
          <dgm:chPref val="3"/>
        </dgm:presLayoutVars>
      </dgm:prSet>
      <dgm:spPr/>
    </dgm:pt>
    <dgm:pt modelId="{FF36E15C-1B38-4DE0-9D2D-1BB87FE79723}" type="pres">
      <dgm:prSet presAssocID="{93471AA5-4716-44D3-A50A-0E607EB0AD4E}" presName="hierChild2" presStyleCnt="0"/>
      <dgm:spPr/>
    </dgm:pt>
    <dgm:pt modelId="{BA6F30DF-C13D-4D0E-833F-2AF66EC6C8C4}" type="pres">
      <dgm:prSet presAssocID="{7AA4D8E3-2050-4792-ADCF-72F072BDEF82}" presName="hierRoot1" presStyleCnt="0"/>
      <dgm:spPr/>
    </dgm:pt>
    <dgm:pt modelId="{1A5728C1-8192-4A24-BAEC-BDAC05CD5520}" type="pres">
      <dgm:prSet presAssocID="{7AA4D8E3-2050-4792-ADCF-72F072BDEF82}" presName="composite" presStyleCnt="0"/>
      <dgm:spPr/>
    </dgm:pt>
    <dgm:pt modelId="{8F904652-A712-4FB3-8072-D4D48174F9F4}" type="pres">
      <dgm:prSet presAssocID="{7AA4D8E3-2050-4792-ADCF-72F072BDEF82}" presName="background" presStyleLbl="node0" presStyleIdx="2" presStyleCnt="3"/>
      <dgm:spPr/>
    </dgm:pt>
    <dgm:pt modelId="{4BC46321-AD74-4F38-92BD-C1A41895F713}" type="pres">
      <dgm:prSet presAssocID="{7AA4D8E3-2050-4792-ADCF-72F072BDEF82}" presName="text" presStyleLbl="fgAcc0" presStyleIdx="2" presStyleCnt="3">
        <dgm:presLayoutVars>
          <dgm:chPref val="3"/>
        </dgm:presLayoutVars>
      </dgm:prSet>
      <dgm:spPr/>
    </dgm:pt>
    <dgm:pt modelId="{2CBB5195-20EA-49C4-B506-EC2824C11F96}" type="pres">
      <dgm:prSet presAssocID="{7AA4D8E3-2050-4792-ADCF-72F072BDEF82}" presName="hierChild2" presStyleCnt="0"/>
      <dgm:spPr/>
    </dgm:pt>
  </dgm:ptLst>
  <dgm:cxnLst>
    <dgm:cxn modelId="{7D2A5802-99AF-4235-B173-18FC2A180488}" srcId="{73B35E73-2235-4809-934F-96F8F24528BA}" destId="{7AA4D8E3-2050-4792-ADCF-72F072BDEF82}" srcOrd="2" destOrd="0" parTransId="{B8D8E43C-49E8-47B3-B0AF-CA1D6591479F}" sibTransId="{6EC7A8A0-23A5-4295-AE9C-3DA92F331636}"/>
    <dgm:cxn modelId="{8BE2121E-0321-4A2F-B788-C8936AE5DD2E}" srcId="{73B35E73-2235-4809-934F-96F8F24528BA}" destId="{93471AA5-4716-44D3-A50A-0E607EB0AD4E}" srcOrd="1" destOrd="0" parTransId="{49B99D2F-DD00-43BB-867B-816D1F84F270}" sibTransId="{0CAFD286-2254-4BE3-B9A4-57BB1A4DC009}"/>
    <dgm:cxn modelId="{AEA59022-29E9-4590-A373-1732FB876ED6}" type="presOf" srcId="{73B35E73-2235-4809-934F-96F8F24528BA}" destId="{F97DF547-838A-446D-AC6C-835134645A0E}" srcOrd="0" destOrd="0" presId="urn:microsoft.com/office/officeart/2005/8/layout/hierarchy1"/>
    <dgm:cxn modelId="{0D38C354-9FF7-4A6D-BA24-DB721180FE2D}" srcId="{73B35E73-2235-4809-934F-96F8F24528BA}" destId="{3BCAD78A-CD1B-4E70-A790-682032479D5A}" srcOrd="0" destOrd="0" parTransId="{DCDB0E1A-C3A1-4971-A4E8-4750F4DD63FA}" sibTransId="{48BC96A7-32C5-4A27-8978-7F8E88ACA809}"/>
    <dgm:cxn modelId="{DF62CD99-B804-464A-82F9-2E02A79DC749}" type="presOf" srcId="{3BCAD78A-CD1B-4E70-A790-682032479D5A}" destId="{B3768518-495C-430C-8173-2DD809DC8710}" srcOrd="0" destOrd="0" presId="urn:microsoft.com/office/officeart/2005/8/layout/hierarchy1"/>
    <dgm:cxn modelId="{CBCDE9C9-C664-405C-A9A8-35BBE24FA156}" type="presOf" srcId="{93471AA5-4716-44D3-A50A-0E607EB0AD4E}" destId="{62AE8DE4-1C44-4C38-9B20-8D06E802CCF0}" srcOrd="0" destOrd="0" presId="urn:microsoft.com/office/officeart/2005/8/layout/hierarchy1"/>
    <dgm:cxn modelId="{4426B2DD-1594-4828-87EB-AE8CA10486D2}" type="presOf" srcId="{7AA4D8E3-2050-4792-ADCF-72F072BDEF82}" destId="{4BC46321-AD74-4F38-92BD-C1A41895F713}" srcOrd="0" destOrd="0" presId="urn:microsoft.com/office/officeart/2005/8/layout/hierarchy1"/>
    <dgm:cxn modelId="{3A5967AA-2FBF-4908-A292-931A598ABB8A}" type="presParOf" srcId="{F97DF547-838A-446D-AC6C-835134645A0E}" destId="{9C9CC9A2-2B3B-4162-9C36-19D98596C490}" srcOrd="0" destOrd="0" presId="urn:microsoft.com/office/officeart/2005/8/layout/hierarchy1"/>
    <dgm:cxn modelId="{599995AB-C58A-48D2-A12F-5A309437DE59}" type="presParOf" srcId="{9C9CC9A2-2B3B-4162-9C36-19D98596C490}" destId="{B5050AC2-D5B2-44AA-84A4-BB6C19178C94}" srcOrd="0" destOrd="0" presId="urn:microsoft.com/office/officeart/2005/8/layout/hierarchy1"/>
    <dgm:cxn modelId="{BFBB4E80-DE6E-4EB2-890B-0DD7502305C5}" type="presParOf" srcId="{B5050AC2-D5B2-44AA-84A4-BB6C19178C94}" destId="{32E2594D-D328-403F-9A96-61F2B4F763CE}" srcOrd="0" destOrd="0" presId="urn:microsoft.com/office/officeart/2005/8/layout/hierarchy1"/>
    <dgm:cxn modelId="{70385617-2CEF-4094-81FB-CAE95B000963}" type="presParOf" srcId="{B5050AC2-D5B2-44AA-84A4-BB6C19178C94}" destId="{B3768518-495C-430C-8173-2DD809DC8710}" srcOrd="1" destOrd="0" presId="urn:microsoft.com/office/officeart/2005/8/layout/hierarchy1"/>
    <dgm:cxn modelId="{0C11C3D9-F811-46B8-BD74-F7DAC8167B3E}" type="presParOf" srcId="{9C9CC9A2-2B3B-4162-9C36-19D98596C490}" destId="{72692A97-78C8-4C7F-B769-1A3CD4B9F3D4}" srcOrd="1" destOrd="0" presId="urn:microsoft.com/office/officeart/2005/8/layout/hierarchy1"/>
    <dgm:cxn modelId="{8EA2C29C-7903-459A-867B-D3602D545735}" type="presParOf" srcId="{F97DF547-838A-446D-AC6C-835134645A0E}" destId="{E6FDCA44-A4F9-4C08-8FA2-2CF434E9AFE4}" srcOrd="1" destOrd="0" presId="urn:microsoft.com/office/officeart/2005/8/layout/hierarchy1"/>
    <dgm:cxn modelId="{91A396AF-2099-469D-8DCB-2E738D108F00}" type="presParOf" srcId="{E6FDCA44-A4F9-4C08-8FA2-2CF434E9AFE4}" destId="{0E122CEA-48AF-4453-9822-526178820EA8}" srcOrd="0" destOrd="0" presId="urn:microsoft.com/office/officeart/2005/8/layout/hierarchy1"/>
    <dgm:cxn modelId="{703A2149-95FA-4EC9-AE96-32566F7D7C29}" type="presParOf" srcId="{0E122CEA-48AF-4453-9822-526178820EA8}" destId="{426159D3-9377-4489-AE3E-971AFE7BA3C8}" srcOrd="0" destOrd="0" presId="urn:microsoft.com/office/officeart/2005/8/layout/hierarchy1"/>
    <dgm:cxn modelId="{B0E468D7-FE94-43B7-9CB8-0FAA3E9CD143}" type="presParOf" srcId="{0E122CEA-48AF-4453-9822-526178820EA8}" destId="{62AE8DE4-1C44-4C38-9B20-8D06E802CCF0}" srcOrd="1" destOrd="0" presId="urn:microsoft.com/office/officeart/2005/8/layout/hierarchy1"/>
    <dgm:cxn modelId="{5269349B-2372-4CA8-B728-C3EF87390644}" type="presParOf" srcId="{E6FDCA44-A4F9-4C08-8FA2-2CF434E9AFE4}" destId="{FF36E15C-1B38-4DE0-9D2D-1BB87FE79723}" srcOrd="1" destOrd="0" presId="urn:microsoft.com/office/officeart/2005/8/layout/hierarchy1"/>
    <dgm:cxn modelId="{7F000DD4-EF13-4735-895E-2ADED2C3A5DF}" type="presParOf" srcId="{F97DF547-838A-446D-AC6C-835134645A0E}" destId="{BA6F30DF-C13D-4D0E-833F-2AF66EC6C8C4}" srcOrd="2" destOrd="0" presId="urn:microsoft.com/office/officeart/2005/8/layout/hierarchy1"/>
    <dgm:cxn modelId="{7BBA915C-E3CD-4918-8C38-95B61CDB000F}" type="presParOf" srcId="{BA6F30DF-C13D-4D0E-833F-2AF66EC6C8C4}" destId="{1A5728C1-8192-4A24-BAEC-BDAC05CD5520}" srcOrd="0" destOrd="0" presId="urn:microsoft.com/office/officeart/2005/8/layout/hierarchy1"/>
    <dgm:cxn modelId="{E7E83D00-23C3-4561-AA57-0E31D2889F63}" type="presParOf" srcId="{1A5728C1-8192-4A24-BAEC-BDAC05CD5520}" destId="{8F904652-A712-4FB3-8072-D4D48174F9F4}" srcOrd="0" destOrd="0" presId="urn:microsoft.com/office/officeart/2005/8/layout/hierarchy1"/>
    <dgm:cxn modelId="{9398D036-FD7C-46B7-A7AC-DDB5D6D987A1}" type="presParOf" srcId="{1A5728C1-8192-4A24-BAEC-BDAC05CD5520}" destId="{4BC46321-AD74-4F38-92BD-C1A41895F713}" srcOrd="1" destOrd="0" presId="urn:microsoft.com/office/officeart/2005/8/layout/hierarchy1"/>
    <dgm:cxn modelId="{E24FCE83-E7CD-496A-A997-5DA093856288}" type="presParOf" srcId="{BA6F30DF-C13D-4D0E-833F-2AF66EC6C8C4}" destId="{2CBB5195-20EA-49C4-B506-EC2824C11F9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BBC38F-969F-466B-90A8-ADEC08E8C119}"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F0BD547-318A-4707-8728-E33B5038767A}">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Defined in GASBS No. 101 as a likelihood of more than 50 percent</a:t>
          </a:r>
        </a:p>
      </dgm:t>
    </dgm:pt>
    <dgm:pt modelId="{5AD71594-31CD-4FFC-9A2C-1D952BFFE510}" type="parTrans" cxnId="{F02479E5-4857-48ED-9AD8-5E386F399117}">
      <dgm:prSet/>
      <dgm:spPr/>
      <dgm:t>
        <a:bodyPr/>
        <a:lstStyle/>
        <a:p>
          <a:endParaRPr lang="en-US"/>
        </a:p>
      </dgm:t>
    </dgm:pt>
    <dgm:pt modelId="{E7489EB7-7C28-467C-BA45-CEE12C90011D}" type="sibTrans" cxnId="{F02479E5-4857-48ED-9AD8-5E386F399117}">
      <dgm:prSet/>
      <dgm:spPr/>
      <dgm:t>
        <a:bodyPr/>
        <a:lstStyle/>
        <a:p>
          <a:endParaRPr lang="en-US"/>
        </a:p>
      </dgm:t>
    </dgm:pt>
    <dgm:pt modelId="{9C529452-51A7-4522-A785-5218E8FA520D}">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Generally viewed as a </a:t>
          </a:r>
          <a:r>
            <a:rPr lang="en-US" i="1" dirty="0">
              <a:solidFill>
                <a:schemeClr val="bg1">
                  <a:lumMod val="100000"/>
                </a:schemeClr>
              </a:solidFill>
            </a:rPr>
            <a:t>lower </a:t>
          </a:r>
          <a:r>
            <a:rPr lang="en-US" dirty="0">
              <a:solidFill>
                <a:schemeClr val="bg1">
                  <a:lumMod val="100000"/>
                </a:schemeClr>
              </a:solidFill>
            </a:rPr>
            <a:t>threshold for recognition than “probable” in GASBS No. 16</a:t>
          </a:r>
        </a:p>
      </dgm:t>
    </dgm:pt>
    <dgm:pt modelId="{A62469C0-271D-4A04-AE84-EB35E55A9B3D}" type="parTrans" cxnId="{3BF0F881-199F-44FE-8AB8-2DEF7782C6F0}">
      <dgm:prSet/>
      <dgm:spPr/>
      <dgm:t>
        <a:bodyPr/>
        <a:lstStyle/>
        <a:p>
          <a:endParaRPr lang="en-US"/>
        </a:p>
      </dgm:t>
    </dgm:pt>
    <dgm:pt modelId="{49291C65-1CE1-4050-81C1-9F52048368FE}" type="sibTrans" cxnId="{3BF0F881-199F-44FE-8AB8-2DEF7782C6F0}">
      <dgm:prSet/>
      <dgm:spPr/>
      <dgm:t>
        <a:bodyPr/>
        <a:lstStyle/>
        <a:p>
          <a:endParaRPr lang="en-US"/>
        </a:p>
      </dgm:t>
    </dgm:pt>
    <dgm:pt modelId="{84B79358-7A09-4387-82E2-ADCD553D5BDE}" type="pres">
      <dgm:prSet presAssocID="{46BBC38F-969F-466B-90A8-ADEC08E8C119}" presName="Name0" presStyleCnt="0">
        <dgm:presLayoutVars>
          <dgm:dir/>
          <dgm:animLvl val="lvl"/>
          <dgm:resizeHandles val="exact"/>
        </dgm:presLayoutVars>
      </dgm:prSet>
      <dgm:spPr/>
    </dgm:pt>
    <dgm:pt modelId="{41393889-DF46-474F-8B62-5F521B9009B6}" type="pres">
      <dgm:prSet presAssocID="{9C529452-51A7-4522-A785-5218E8FA520D}" presName="boxAndChildren" presStyleCnt="0"/>
      <dgm:spPr/>
    </dgm:pt>
    <dgm:pt modelId="{F05B3D50-8256-4E4C-906A-21DABCEB8DD6}" type="pres">
      <dgm:prSet presAssocID="{9C529452-51A7-4522-A785-5218E8FA520D}" presName="parentTextBox" presStyleLbl="node1" presStyleIdx="0" presStyleCnt="2"/>
      <dgm:spPr/>
    </dgm:pt>
    <dgm:pt modelId="{08179150-D398-4C39-BCF2-9A544970DE77}" type="pres">
      <dgm:prSet presAssocID="{E7489EB7-7C28-467C-BA45-CEE12C90011D}" presName="sp" presStyleCnt="0"/>
      <dgm:spPr/>
    </dgm:pt>
    <dgm:pt modelId="{9B58D926-CF36-46E4-BDDB-5E9169815C84}" type="pres">
      <dgm:prSet presAssocID="{DF0BD547-318A-4707-8728-E33B5038767A}" presName="arrowAndChildren" presStyleCnt="0"/>
      <dgm:spPr/>
    </dgm:pt>
    <dgm:pt modelId="{B769BBC8-612F-487B-9C23-157621625AD1}" type="pres">
      <dgm:prSet presAssocID="{DF0BD547-318A-4707-8728-E33B5038767A}" presName="parentTextArrow" presStyleLbl="node1" presStyleIdx="1" presStyleCnt="2"/>
      <dgm:spPr/>
    </dgm:pt>
  </dgm:ptLst>
  <dgm:cxnLst>
    <dgm:cxn modelId="{EDBD0824-D565-486E-94D9-FD56173701AD}" type="presOf" srcId="{9C529452-51A7-4522-A785-5218E8FA520D}" destId="{F05B3D50-8256-4E4C-906A-21DABCEB8DD6}" srcOrd="0" destOrd="0" presId="urn:microsoft.com/office/officeart/2005/8/layout/process4"/>
    <dgm:cxn modelId="{087E8B26-1EBA-463F-8DD8-07587802DA53}" type="presOf" srcId="{DF0BD547-318A-4707-8728-E33B5038767A}" destId="{B769BBC8-612F-487B-9C23-157621625AD1}" srcOrd="0" destOrd="0" presId="urn:microsoft.com/office/officeart/2005/8/layout/process4"/>
    <dgm:cxn modelId="{BD957129-DB66-4044-A434-4361D9B3850C}" type="presOf" srcId="{46BBC38F-969F-466B-90A8-ADEC08E8C119}" destId="{84B79358-7A09-4387-82E2-ADCD553D5BDE}" srcOrd="0" destOrd="0" presId="urn:microsoft.com/office/officeart/2005/8/layout/process4"/>
    <dgm:cxn modelId="{3BF0F881-199F-44FE-8AB8-2DEF7782C6F0}" srcId="{46BBC38F-969F-466B-90A8-ADEC08E8C119}" destId="{9C529452-51A7-4522-A785-5218E8FA520D}" srcOrd="1" destOrd="0" parTransId="{A62469C0-271D-4A04-AE84-EB35E55A9B3D}" sibTransId="{49291C65-1CE1-4050-81C1-9F52048368FE}"/>
    <dgm:cxn modelId="{F02479E5-4857-48ED-9AD8-5E386F399117}" srcId="{46BBC38F-969F-466B-90A8-ADEC08E8C119}" destId="{DF0BD547-318A-4707-8728-E33B5038767A}" srcOrd="0" destOrd="0" parTransId="{5AD71594-31CD-4FFC-9A2C-1D952BFFE510}" sibTransId="{E7489EB7-7C28-467C-BA45-CEE12C90011D}"/>
    <dgm:cxn modelId="{C6F1B981-7010-44B9-9EF1-8A3F79545515}" type="presParOf" srcId="{84B79358-7A09-4387-82E2-ADCD553D5BDE}" destId="{41393889-DF46-474F-8B62-5F521B9009B6}" srcOrd="0" destOrd="0" presId="urn:microsoft.com/office/officeart/2005/8/layout/process4"/>
    <dgm:cxn modelId="{4350BCD6-9C22-4860-BDF6-92EC27E270E0}" type="presParOf" srcId="{41393889-DF46-474F-8B62-5F521B9009B6}" destId="{F05B3D50-8256-4E4C-906A-21DABCEB8DD6}" srcOrd="0" destOrd="0" presId="urn:microsoft.com/office/officeart/2005/8/layout/process4"/>
    <dgm:cxn modelId="{A84869CC-05AE-4976-B785-0F76AAE5A3F6}" type="presParOf" srcId="{84B79358-7A09-4387-82E2-ADCD553D5BDE}" destId="{08179150-D398-4C39-BCF2-9A544970DE77}" srcOrd="1" destOrd="0" presId="urn:microsoft.com/office/officeart/2005/8/layout/process4"/>
    <dgm:cxn modelId="{180B59A2-8142-482C-BFDA-17DF74C2363C}" type="presParOf" srcId="{84B79358-7A09-4387-82E2-ADCD553D5BDE}" destId="{9B58D926-CF36-46E4-BDDB-5E9169815C84}" srcOrd="2" destOrd="0" presId="urn:microsoft.com/office/officeart/2005/8/layout/process4"/>
    <dgm:cxn modelId="{741F96D1-33EE-4176-9667-A25082DC8314}" type="presParOf" srcId="{9B58D926-CF36-46E4-BDDB-5E9169815C84}" destId="{B769BBC8-612F-487B-9C23-157621625AD1}"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F434E51-6E2B-4F23-BBE2-C2494D21BD8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2F8E503-4DBF-43EF-B509-8A99B9DAD46D}">
      <dgm:prSet/>
      <dgm:spPr/>
      <dgm:t>
        <a:bodyPr/>
        <a:lstStyle/>
        <a:p>
          <a:r>
            <a:rPr lang="en-US" dirty="0"/>
            <a:t>The government’s employment policies related to compensated absences</a:t>
          </a:r>
        </a:p>
      </dgm:t>
    </dgm:pt>
    <dgm:pt modelId="{99039686-FD97-4B24-AB62-DDAF980F0A2D}" type="parTrans" cxnId="{166D691C-C964-4A60-8629-89B99625E2FC}">
      <dgm:prSet/>
      <dgm:spPr/>
      <dgm:t>
        <a:bodyPr/>
        <a:lstStyle/>
        <a:p>
          <a:endParaRPr lang="en-US"/>
        </a:p>
      </dgm:t>
    </dgm:pt>
    <dgm:pt modelId="{706CA13A-319D-464E-B3F5-051F3FA80E7B}" type="sibTrans" cxnId="{166D691C-C964-4A60-8629-89B99625E2FC}">
      <dgm:prSet/>
      <dgm:spPr/>
      <dgm:t>
        <a:bodyPr/>
        <a:lstStyle/>
        <a:p>
          <a:endParaRPr lang="en-US"/>
        </a:p>
      </dgm:t>
    </dgm:pt>
    <dgm:pt modelId="{81702EBB-6308-442F-98E4-D67A0E59D4E3}">
      <dgm:prSet/>
      <dgm:spPr/>
      <dgm:t>
        <a:bodyPr/>
        <a:lstStyle/>
        <a:p>
          <a:r>
            <a:rPr lang="en-US" dirty="0"/>
            <a:t>Whether leave that has been earned is, or will become, eligible for use or payment in the future</a:t>
          </a:r>
        </a:p>
      </dgm:t>
    </dgm:pt>
    <dgm:pt modelId="{4F17B83F-6BF2-4344-9458-0E2A1CEE85D6}" type="parTrans" cxnId="{DB5C6BA2-BD23-4B02-A019-611A96D8F73D}">
      <dgm:prSet/>
      <dgm:spPr/>
      <dgm:t>
        <a:bodyPr/>
        <a:lstStyle/>
        <a:p>
          <a:endParaRPr lang="en-US"/>
        </a:p>
      </dgm:t>
    </dgm:pt>
    <dgm:pt modelId="{0B1AAE55-C8A7-428B-A9A4-438111F91321}" type="sibTrans" cxnId="{DB5C6BA2-BD23-4B02-A019-611A96D8F73D}">
      <dgm:prSet/>
      <dgm:spPr/>
      <dgm:t>
        <a:bodyPr/>
        <a:lstStyle/>
        <a:p>
          <a:endParaRPr lang="en-US"/>
        </a:p>
      </dgm:t>
    </dgm:pt>
    <dgm:pt modelId="{639798AA-F7F6-43B8-8D15-692CA81B54D4}">
      <dgm:prSet/>
      <dgm:spPr/>
      <dgm:t>
        <a:bodyPr/>
        <a:lstStyle/>
        <a:p>
          <a:r>
            <a:rPr lang="en-US" dirty="0"/>
            <a:t>Historical information about the use, payment, or forfeiture of compensated absences</a:t>
          </a:r>
        </a:p>
      </dgm:t>
    </dgm:pt>
    <dgm:pt modelId="{A0C7EA13-5F6C-412C-AF89-6AA67D135BBA}" type="parTrans" cxnId="{DB0C8B14-1632-4067-AE9B-154C15739A6B}">
      <dgm:prSet/>
      <dgm:spPr/>
      <dgm:t>
        <a:bodyPr/>
        <a:lstStyle/>
        <a:p>
          <a:endParaRPr lang="en-US"/>
        </a:p>
      </dgm:t>
    </dgm:pt>
    <dgm:pt modelId="{8D45B9DB-A4AA-4596-B770-EC5BC30F7A74}" type="sibTrans" cxnId="{DB0C8B14-1632-4067-AE9B-154C15739A6B}">
      <dgm:prSet/>
      <dgm:spPr/>
      <dgm:t>
        <a:bodyPr/>
        <a:lstStyle/>
        <a:p>
          <a:endParaRPr lang="en-US"/>
        </a:p>
      </dgm:t>
    </dgm:pt>
    <dgm:pt modelId="{2E19E0BA-00F2-4C6C-AEB4-F47CDB4B45B1}">
      <dgm:prSet/>
      <dgm:spPr/>
      <dgm:t>
        <a:bodyPr/>
        <a:lstStyle/>
        <a:p>
          <a:r>
            <a:rPr lang="en-US" dirty="0"/>
            <a:t>Information known to the government that would indicate that historical information may not be representative of future trends or patterns </a:t>
          </a:r>
        </a:p>
      </dgm:t>
    </dgm:pt>
    <dgm:pt modelId="{A051054D-6FD9-4FA1-BEC8-C9881B8AFF3D}" type="parTrans" cxnId="{1F547C51-4FBB-4AF6-8813-4F6C110CC64F}">
      <dgm:prSet/>
      <dgm:spPr/>
      <dgm:t>
        <a:bodyPr/>
        <a:lstStyle/>
        <a:p>
          <a:endParaRPr lang="en-US"/>
        </a:p>
      </dgm:t>
    </dgm:pt>
    <dgm:pt modelId="{B1D2F476-0858-4F38-930A-F96E53D44871}" type="sibTrans" cxnId="{1F547C51-4FBB-4AF6-8813-4F6C110CC64F}">
      <dgm:prSet/>
      <dgm:spPr/>
      <dgm:t>
        <a:bodyPr/>
        <a:lstStyle/>
        <a:p>
          <a:endParaRPr lang="en-US"/>
        </a:p>
      </dgm:t>
    </dgm:pt>
    <dgm:pt modelId="{246480D1-B282-43A0-A4F4-B0439E75A658}" type="pres">
      <dgm:prSet presAssocID="{9F434E51-6E2B-4F23-BBE2-C2494D21BD8F}" presName="root" presStyleCnt="0">
        <dgm:presLayoutVars>
          <dgm:dir/>
          <dgm:resizeHandles val="exact"/>
        </dgm:presLayoutVars>
      </dgm:prSet>
      <dgm:spPr/>
    </dgm:pt>
    <dgm:pt modelId="{9A8F2C40-35CF-49B8-9E50-F6D91520D839}" type="pres">
      <dgm:prSet presAssocID="{9F434E51-6E2B-4F23-BBE2-C2494D21BD8F}" presName="container" presStyleCnt="0">
        <dgm:presLayoutVars>
          <dgm:dir/>
          <dgm:resizeHandles val="exact"/>
        </dgm:presLayoutVars>
      </dgm:prSet>
      <dgm:spPr/>
    </dgm:pt>
    <dgm:pt modelId="{532EBAA7-30EB-4D73-A81B-F4563A44E03C}" type="pres">
      <dgm:prSet presAssocID="{B2F8E503-4DBF-43EF-B509-8A99B9DAD46D}" presName="compNode" presStyleCnt="0"/>
      <dgm:spPr/>
    </dgm:pt>
    <dgm:pt modelId="{7708A05C-8F07-4CFF-A9E3-D352A6A34DA4}" type="pres">
      <dgm:prSet presAssocID="{B2F8E503-4DBF-43EF-B509-8A99B9DAD46D}" presName="iconBgRect" presStyleLbl="bgShp" presStyleIdx="0" presStyleCnt="4"/>
      <dgm:spPr/>
    </dgm:pt>
    <dgm:pt modelId="{DA7AC96C-B131-48E6-99AF-27427BAC5BB9}" type="pres">
      <dgm:prSet presAssocID="{B2F8E503-4DBF-43EF-B509-8A99B9DAD46D}" presName="iconRect" presStyleLbl="node1" presStyleIdx="0" presStyleCnt="4" custLinFactNeighborX="-4314" custLinFactNeighborY="-215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ipboard with solid fill"/>
        </a:ext>
      </dgm:extLst>
    </dgm:pt>
    <dgm:pt modelId="{AAF3501F-A771-4986-8401-ED47EF2F9448}" type="pres">
      <dgm:prSet presAssocID="{B2F8E503-4DBF-43EF-B509-8A99B9DAD46D}" presName="spaceRect" presStyleCnt="0"/>
      <dgm:spPr/>
    </dgm:pt>
    <dgm:pt modelId="{852D653A-5FD3-4A51-8DBA-45019CB07AED}" type="pres">
      <dgm:prSet presAssocID="{B2F8E503-4DBF-43EF-B509-8A99B9DAD46D}" presName="textRect" presStyleLbl="revTx" presStyleIdx="0" presStyleCnt="4">
        <dgm:presLayoutVars>
          <dgm:chMax val="1"/>
          <dgm:chPref val="1"/>
        </dgm:presLayoutVars>
      </dgm:prSet>
      <dgm:spPr/>
    </dgm:pt>
    <dgm:pt modelId="{6CD58692-AF91-43BE-8182-BC5C91EE0940}" type="pres">
      <dgm:prSet presAssocID="{706CA13A-319D-464E-B3F5-051F3FA80E7B}" presName="sibTrans" presStyleLbl="sibTrans2D1" presStyleIdx="0" presStyleCnt="0"/>
      <dgm:spPr/>
    </dgm:pt>
    <dgm:pt modelId="{E18CA1DE-B1EE-416A-9948-81921D8CEDD0}" type="pres">
      <dgm:prSet presAssocID="{81702EBB-6308-442F-98E4-D67A0E59D4E3}" presName="compNode" presStyleCnt="0"/>
      <dgm:spPr/>
    </dgm:pt>
    <dgm:pt modelId="{AC9F4BBE-CFCB-4673-B485-DE1596396FF9}" type="pres">
      <dgm:prSet presAssocID="{81702EBB-6308-442F-98E4-D67A0E59D4E3}" presName="iconBgRect" presStyleLbl="bgShp" presStyleIdx="1" presStyleCnt="4"/>
      <dgm:spPr/>
    </dgm:pt>
    <dgm:pt modelId="{C61506BD-A24D-4A3A-AE79-C8746CE5B8E1}" type="pres">
      <dgm:prSet presAssocID="{81702EBB-6308-442F-98E4-D67A0E59D4E3}"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4CF6D814-4060-45AE-BC7D-4556500D14A5}" type="pres">
      <dgm:prSet presAssocID="{81702EBB-6308-442F-98E4-D67A0E59D4E3}" presName="spaceRect" presStyleCnt="0"/>
      <dgm:spPr/>
    </dgm:pt>
    <dgm:pt modelId="{87A77FB6-36E4-4D7E-875B-9551977B0A43}" type="pres">
      <dgm:prSet presAssocID="{81702EBB-6308-442F-98E4-D67A0E59D4E3}" presName="textRect" presStyleLbl="revTx" presStyleIdx="1" presStyleCnt="4">
        <dgm:presLayoutVars>
          <dgm:chMax val="1"/>
          <dgm:chPref val="1"/>
        </dgm:presLayoutVars>
      </dgm:prSet>
      <dgm:spPr/>
    </dgm:pt>
    <dgm:pt modelId="{6D71A27D-4BF5-47FC-B05A-B518DE47441E}" type="pres">
      <dgm:prSet presAssocID="{0B1AAE55-C8A7-428B-A9A4-438111F91321}" presName="sibTrans" presStyleLbl="sibTrans2D1" presStyleIdx="0" presStyleCnt="0"/>
      <dgm:spPr/>
    </dgm:pt>
    <dgm:pt modelId="{B0AFDF9B-69BB-4B18-B779-600FED8C259C}" type="pres">
      <dgm:prSet presAssocID="{639798AA-F7F6-43B8-8D15-692CA81B54D4}" presName="compNode" presStyleCnt="0"/>
      <dgm:spPr/>
    </dgm:pt>
    <dgm:pt modelId="{13ACCD29-8B97-4B0E-80A4-1E3BD50C34A9}" type="pres">
      <dgm:prSet presAssocID="{639798AA-F7F6-43B8-8D15-692CA81B54D4}" presName="iconBgRect" presStyleLbl="bgShp" presStyleIdx="2" presStyleCnt="4"/>
      <dgm:spPr/>
    </dgm:pt>
    <dgm:pt modelId="{BC655C1A-DC4C-4DF9-BDF7-C47F0B9C18CF}" type="pres">
      <dgm:prSet presAssocID="{639798AA-F7F6-43B8-8D15-692CA81B54D4}"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EF4194D8-777A-48E3-B35A-8C137FDB905C}" type="pres">
      <dgm:prSet presAssocID="{639798AA-F7F6-43B8-8D15-692CA81B54D4}" presName="spaceRect" presStyleCnt="0"/>
      <dgm:spPr/>
    </dgm:pt>
    <dgm:pt modelId="{5DC3967C-5213-4D70-91E9-5D72E5379A55}" type="pres">
      <dgm:prSet presAssocID="{639798AA-F7F6-43B8-8D15-692CA81B54D4}" presName="textRect" presStyleLbl="revTx" presStyleIdx="2" presStyleCnt="4">
        <dgm:presLayoutVars>
          <dgm:chMax val="1"/>
          <dgm:chPref val="1"/>
        </dgm:presLayoutVars>
      </dgm:prSet>
      <dgm:spPr/>
    </dgm:pt>
    <dgm:pt modelId="{B97C542D-07E6-4F71-A46C-B058440614E7}" type="pres">
      <dgm:prSet presAssocID="{8D45B9DB-A4AA-4596-B770-EC5BC30F7A74}" presName="sibTrans" presStyleLbl="sibTrans2D1" presStyleIdx="0" presStyleCnt="0"/>
      <dgm:spPr/>
    </dgm:pt>
    <dgm:pt modelId="{05CAD37B-A370-4B27-BBB1-1C3B04ABB93F}" type="pres">
      <dgm:prSet presAssocID="{2E19E0BA-00F2-4C6C-AEB4-F47CDB4B45B1}" presName="compNode" presStyleCnt="0"/>
      <dgm:spPr/>
    </dgm:pt>
    <dgm:pt modelId="{1F0B059D-645D-4A8A-A1FE-C8857BC5EE09}" type="pres">
      <dgm:prSet presAssocID="{2E19E0BA-00F2-4C6C-AEB4-F47CDB4B45B1}" presName="iconBgRect" presStyleLbl="bgShp" presStyleIdx="3" presStyleCnt="4"/>
      <dgm:spPr/>
    </dgm:pt>
    <dgm:pt modelId="{0014AE34-BB71-4113-8F41-0BF0484AB30A}" type="pres">
      <dgm:prSet presAssocID="{2E19E0BA-00F2-4C6C-AEB4-F47CDB4B45B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5A245D22-8FC7-41CC-BF7A-76948ED974C4}" type="pres">
      <dgm:prSet presAssocID="{2E19E0BA-00F2-4C6C-AEB4-F47CDB4B45B1}" presName="spaceRect" presStyleCnt="0"/>
      <dgm:spPr/>
    </dgm:pt>
    <dgm:pt modelId="{5BD33B3F-6554-42FE-8480-CCFFCDC5237A}" type="pres">
      <dgm:prSet presAssocID="{2E19E0BA-00F2-4C6C-AEB4-F47CDB4B45B1}" presName="textRect" presStyleLbl="revTx" presStyleIdx="3" presStyleCnt="4">
        <dgm:presLayoutVars>
          <dgm:chMax val="1"/>
          <dgm:chPref val="1"/>
        </dgm:presLayoutVars>
      </dgm:prSet>
      <dgm:spPr/>
    </dgm:pt>
  </dgm:ptLst>
  <dgm:cxnLst>
    <dgm:cxn modelId="{DB0C8B14-1632-4067-AE9B-154C15739A6B}" srcId="{9F434E51-6E2B-4F23-BBE2-C2494D21BD8F}" destId="{639798AA-F7F6-43B8-8D15-692CA81B54D4}" srcOrd="2" destOrd="0" parTransId="{A0C7EA13-5F6C-412C-AF89-6AA67D135BBA}" sibTransId="{8D45B9DB-A4AA-4596-B770-EC5BC30F7A74}"/>
    <dgm:cxn modelId="{166D691C-C964-4A60-8629-89B99625E2FC}" srcId="{9F434E51-6E2B-4F23-BBE2-C2494D21BD8F}" destId="{B2F8E503-4DBF-43EF-B509-8A99B9DAD46D}" srcOrd="0" destOrd="0" parTransId="{99039686-FD97-4B24-AB62-DDAF980F0A2D}" sibTransId="{706CA13A-319D-464E-B3F5-051F3FA80E7B}"/>
    <dgm:cxn modelId="{1AA68A2D-C5B0-44C7-A5CC-70AE8986BF6E}" type="presOf" srcId="{B2F8E503-4DBF-43EF-B509-8A99B9DAD46D}" destId="{852D653A-5FD3-4A51-8DBA-45019CB07AED}" srcOrd="0" destOrd="0" presId="urn:microsoft.com/office/officeart/2018/2/layout/IconCircleList"/>
    <dgm:cxn modelId="{1F547C51-4FBB-4AF6-8813-4F6C110CC64F}" srcId="{9F434E51-6E2B-4F23-BBE2-C2494D21BD8F}" destId="{2E19E0BA-00F2-4C6C-AEB4-F47CDB4B45B1}" srcOrd="3" destOrd="0" parTransId="{A051054D-6FD9-4FA1-BEC8-C9881B8AFF3D}" sibTransId="{B1D2F476-0858-4F38-930A-F96E53D44871}"/>
    <dgm:cxn modelId="{CB8A6874-52BB-4C6F-A330-7FAAC0A078EB}" type="presOf" srcId="{81702EBB-6308-442F-98E4-D67A0E59D4E3}" destId="{87A77FB6-36E4-4D7E-875B-9551977B0A43}" srcOrd="0" destOrd="0" presId="urn:microsoft.com/office/officeart/2018/2/layout/IconCircleList"/>
    <dgm:cxn modelId="{33E7F37F-5721-4643-8820-5E4D94871A98}" type="presOf" srcId="{706CA13A-319D-464E-B3F5-051F3FA80E7B}" destId="{6CD58692-AF91-43BE-8182-BC5C91EE0940}" srcOrd="0" destOrd="0" presId="urn:microsoft.com/office/officeart/2018/2/layout/IconCircleList"/>
    <dgm:cxn modelId="{AEF02698-6937-4AC3-BAB5-1AF8A64FABB9}" type="presOf" srcId="{0B1AAE55-C8A7-428B-A9A4-438111F91321}" destId="{6D71A27D-4BF5-47FC-B05A-B518DE47441E}" srcOrd="0" destOrd="0" presId="urn:microsoft.com/office/officeart/2018/2/layout/IconCircleList"/>
    <dgm:cxn modelId="{DB5C6BA2-BD23-4B02-A019-611A96D8F73D}" srcId="{9F434E51-6E2B-4F23-BBE2-C2494D21BD8F}" destId="{81702EBB-6308-442F-98E4-D67A0E59D4E3}" srcOrd="1" destOrd="0" parTransId="{4F17B83F-6BF2-4344-9458-0E2A1CEE85D6}" sibTransId="{0B1AAE55-C8A7-428B-A9A4-438111F91321}"/>
    <dgm:cxn modelId="{5E6B21BA-283D-4312-87F8-7EA3B13D17DA}" type="presOf" srcId="{639798AA-F7F6-43B8-8D15-692CA81B54D4}" destId="{5DC3967C-5213-4D70-91E9-5D72E5379A55}" srcOrd="0" destOrd="0" presId="urn:microsoft.com/office/officeart/2018/2/layout/IconCircleList"/>
    <dgm:cxn modelId="{CB14BACB-580B-4E23-BE44-E1A0717E1028}" type="presOf" srcId="{9F434E51-6E2B-4F23-BBE2-C2494D21BD8F}" destId="{246480D1-B282-43A0-A4F4-B0439E75A658}" srcOrd="0" destOrd="0" presId="urn:microsoft.com/office/officeart/2018/2/layout/IconCircleList"/>
    <dgm:cxn modelId="{3AD043CC-445C-4E22-8FF7-F96636DB23FE}" type="presOf" srcId="{8D45B9DB-A4AA-4596-B770-EC5BC30F7A74}" destId="{B97C542D-07E6-4F71-A46C-B058440614E7}" srcOrd="0" destOrd="0" presId="urn:microsoft.com/office/officeart/2018/2/layout/IconCircleList"/>
    <dgm:cxn modelId="{2470EADD-7782-4035-A475-40ADED583AC8}" type="presOf" srcId="{2E19E0BA-00F2-4C6C-AEB4-F47CDB4B45B1}" destId="{5BD33B3F-6554-42FE-8480-CCFFCDC5237A}" srcOrd="0" destOrd="0" presId="urn:microsoft.com/office/officeart/2018/2/layout/IconCircleList"/>
    <dgm:cxn modelId="{40816216-E655-4459-9B03-245EAE56CF09}" type="presParOf" srcId="{246480D1-B282-43A0-A4F4-B0439E75A658}" destId="{9A8F2C40-35CF-49B8-9E50-F6D91520D839}" srcOrd="0" destOrd="0" presId="urn:microsoft.com/office/officeart/2018/2/layout/IconCircleList"/>
    <dgm:cxn modelId="{5F53087D-7E03-4F18-B749-D6AD48024E2F}" type="presParOf" srcId="{9A8F2C40-35CF-49B8-9E50-F6D91520D839}" destId="{532EBAA7-30EB-4D73-A81B-F4563A44E03C}" srcOrd="0" destOrd="0" presId="urn:microsoft.com/office/officeart/2018/2/layout/IconCircleList"/>
    <dgm:cxn modelId="{1E4EE8C8-396E-4FFB-9C44-31CAEB7C11AA}" type="presParOf" srcId="{532EBAA7-30EB-4D73-A81B-F4563A44E03C}" destId="{7708A05C-8F07-4CFF-A9E3-D352A6A34DA4}" srcOrd="0" destOrd="0" presId="urn:microsoft.com/office/officeart/2018/2/layout/IconCircleList"/>
    <dgm:cxn modelId="{82B8DDE9-FB17-4DE4-AD48-0312DED049FA}" type="presParOf" srcId="{532EBAA7-30EB-4D73-A81B-F4563A44E03C}" destId="{DA7AC96C-B131-48E6-99AF-27427BAC5BB9}" srcOrd="1" destOrd="0" presId="urn:microsoft.com/office/officeart/2018/2/layout/IconCircleList"/>
    <dgm:cxn modelId="{83F7FBFF-FA1F-4E55-AB00-9B342B70C5B7}" type="presParOf" srcId="{532EBAA7-30EB-4D73-A81B-F4563A44E03C}" destId="{AAF3501F-A771-4986-8401-ED47EF2F9448}" srcOrd="2" destOrd="0" presId="urn:microsoft.com/office/officeart/2018/2/layout/IconCircleList"/>
    <dgm:cxn modelId="{95ABFA69-5528-48B1-84D4-16C60965DBDE}" type="presParOf" srcId="{532EBAA7-30EB-4D73-A81B-F4563A44E03C}" destId="{852D653A-5FD3-4A51-8DBA-45019CB07AED}" srcOrd="3" destOrd="0" presId="urn:microsoft.com/office/officeart/2018/2/layout/IconCircleList"/>
    <dgm:cxn modelId="{A54433A5-1115-44C3-A338-83EE9CC20D5B}" type="presParOf" srcId="{9A8F2C40-35CF-49B8-9E50-F6D91520D839}" destId="{6CD58692-AF91-43BE-8182-BC5C91EE0940}" srcOrd="1" destOrd="0" presId="urn:microsoft.com/office/officeart/2018/2/layout/IconCircleList"/>
    <dgm:cxn modelId="{1D084815-0113-4612-B7AA-9A951847FA74}" type="presParOf" srcId="{9A8F2C40-35CF-49B8-9E50-F6D91520D839}" destId="{E18CA1DE-B1EE-416A-9948-81921D8CEDD0}" srcOrd="2" destOrd="0" presId="urn:microsoft.com/office/officeart/2018/2/layout/IconCircleList"/>
    <dgm:cxn modelId="{63347DA9-FE16-4035-B389-A20F3B50FDF2}" type="presParOf" srcId="{E18CA1DE-B1EE-416A-9948-81921D8CEDD0}" destId="{AC9F4BBE-CFCB-4673-B485-DE1596396FF9}" srcOrd="0" destOrd="0" presId="urn:microsoft.com/office/officeart/2018/2/layout/IconCircleList"/>
    <dgm:cxn modelId="{53221274-0628-4458-8533-0D52DC6C01DF}" type="presParOf" srcId="{E18CA1DE-B1EE-416A-9948-81921D8CEDD0}" destId="{C61506BD-A24D-4A3A-AE79-C8746CE5B8E1}" srcOrd="1" destOrd="0" presId="urn:microsoft.com/office/officeart/2018/2/layout/IconCircleList"/>
    <dgm:cxn modelId="{22A0A4F0-83E0-4238-9B83-C69E569C592B}" type="presParOf" srcId="{E18CA1DE-B1EE-416A-9948-81921D8CEDD0}" destId="{4CF6D814-4060-45AE-BC7D-4556500D14A5}" srcOrd="2" destOrd="0" presId="urn:microsoft.com/office/officeart/2018/2/layout/IconCircleList"/>
    <dgm:cxn modelId="{A71A02D5-C4FB-4003-A282-6BE2CCB78C7E}" type="presParOf" srcId="{E18CA1DE-B1EE-416A-9948-81921D8CEDD0}" destId="{87A77FB6-36E4-4D7E-875B-9551977B0A43}" srcOrd="3" destOrd="0" presId="urn:microsoft.com/office/officeart/2018/2/layout/IconCircleList"/>
    <dgm:cxn modelId="{F29EB0D2-8496-4857-9839-DED3675DF998}" type="presParOf" srcId="{9A8F2C40-35CF-49B8-9E50-F6D91520D839}" destId="{6D71A27D-4BF5-47FC-B05A-B518DE47441E}" srcOrd="3" destOrd="0" presId="urn:microsoft.com/office/officeart/2018/2/layout/IconCircleList"/>
    <dgm:cxn modelId="{831819BA-D8BC-45C4-AD5A-63221A912288}" type="presParOf" srcId="{9A8F2C40-35CF-49B8-9E50-F6D91520D839}" destId="{B0AFDF9B-69BB-4B18-B779-600FED8C259C}" srcOrd="4" destOrd="0" presId="urn:microsoft.com/office/officeart/2018/2/layout/IconCircleList"/>
    <dgm:cxn modelId="{7AC8A4B9-B5B4-43EA-8451-9F81326BDC07}" type="presParOf" srcId="{B0AFDF9B-69BB-4B18-B779-600FED8C259C}" destId="{13ACCD29-8B97-4B0E-80A4-1E3BD50C34A9}" srcOrd="0" destOrd="0" presId="urn:microsoft.com/office/officeart/2018/2/layout/IconCircleList"/>
    <dgm:cxn modelId="{4C6677F8-D12F-451A-98AA-924033D4C54E}" type="presParOf" srcId="{B0AFDF9B-69BB-4B18-B779-600FED8C259C}" destId="{BC655C1A-DC4C-4DF9-BDF7-C47F0B9C18CF}" srcOrd="1" destOrd="0" presId="urn:microsoft.com/office/officeart/2018/2/layout/IconCircleList"/>
    <dgm:cxn modelId="{005EDD5A-67FC-459A-9ECD-E387241E7807}" type="presParOf" srcId="{B0AFDF9B-69BB-4B18-B779-600FED8C259C}" destId="{EF4194D8-777A-48E3-B35A-8C137FDB905C}" srcOrd="2" destOrd="0" presId="urn:microsoft.com/office/officeart/2018/2/layout/IconCircleList"/>
    <dgm:cxn modelId="{46AE9E40-DE90-42AB-9C57-54686BCAC459}" type="presParOf" srcId="{B0AFDF9B-69BB-4B18-B779-600FED8C259C}" destId="{5DC3967C-5213-4D70-91E9-5D72E5379A55}" srcOrd="3" destOrd="0" presId="urn:microsoft.com/office/officeart/2018/2/layout/IconCircleList"/>
    <dgm:cxn modelId="{B57CFA9C-AC94-439F-809A-10CFDAF60D3F}" type="presParOf" srcId="{9A8F2C40-35CF-49B8-9E50-F6D91520D839}" destId="{B97C542D-07E6-4F71-A46C-B058440614E7}" srcOrd="5" destOrd="0" presId="urn:microsoft.com/office/officeart/2018/2/layout/IconCircleList"/>
    <dgm:cxn modelId="{AB86CE34-46DF-4E80-8817-5431F1B4BFAC}" type="presParOf" srcId="{9A8F2C40-35CF-49B8-9E50-F6D91520D839}" destId="{05CAD37B-A370-4B27-BBB1-1C3B04ABB93F}" srcOrd="6" destOrd="0" presId="urn:microsoft.com/office/officeart/2018/2/layout/IconCircleList"/>
    <dgm:cxn modelId="{F1B17EB0-0AE0-4190-A7F8-D92A45685002}" type="presParOf" srcId="{05CAD37B-A370-4B27-BBB1-1C3B04ABB93F}" destId="{1F0B059D-645D-4A8A-A1FE-C8857BC5EE09}" srcOrd="0" destOrd="0" presId="urn:microsoft.com/office/officeart/2018/2/layout/IconCircleList"/>
    <dgm:cxn modelId="{FE776DF2-DBCF-4408-9F39-8255BB268519}" type="presParOf" srcId="{05CAD37B-A370-4B27-BBB1-1C3B04ABB93F}" destId="{0014AE34-BB71-4113-8F41-0BF0484AB30A}" srcOrd="1" destOrd="0" presId="urn:microsoft.com/office/officeart/2018/2/layout/IconCircleList"/>
    <dgm:cxn modelId="{EA38E885-D687-48A3-9753-5C9B7F6F8CA1}" type="presParOf" srcId="{05CAD37B-A370-4B27-BBB1-1C3B04ABB93F}" destId="{5A245D22-8FC7-41CC-BF7A-76948ED974C4}" srcOrd="2" destOrd="0" presId="urn:microsoft.com/office/officeart/2018/2/layout/IconCircleList"/>
    <dgm:cxn modelId="{91379C10-754D-4906-A106-96C0B5740992}" type="presParOf" srcId="{05CAD37B-A370-4B27-BBB1-1C3B04ABB93F}" destId="{5BD33B3F-6554-42FE-8480-CCFFCDC5237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2CE0B3-A5D9-4594-AD0D-B6FD39B683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62681E2-630C-4857-9D69-58F14D559099}">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Vacation</a:t>
          </a:r>
          <a:endParaRPr lang="en-US" sz="3800" dirty="0">
            <a:solidFill>
              <a:schemeClr val="bg1">
                <a:lumMod val="100000"/>
              </a:schemeClr>
            </a:solidFill>
          </a:endParaRPr>
        </a:p>
      </dgm:t>
    </dgm:pt>
    <dgm:pt modelId="{5B8B744C-B0C9-4C5F-A5AB-B13FF524CF09}" type="parTrans" cxnId="{5DB91AEB-1FCD-458E-A6D9-EF3D9FDD7B20}">
      <dgm:prSet/>
      <dgm:spPr/>
      <dgm:t>
        <a:bodyPr/>
        <a:lstStyle/>
        <a:p>
          <a:endParaRPr lang="en-US"/>
        </a:p>
      </dgm:t>
    </dgm:pt>
    <dgm:pt modelId="{752F35AD-4DA0-40AD-A130-ABAF878A6142}" type="sibTrans" cxnId="{5DB91AEB-1FCD-458E-A6D9-EF3D9FDD7B20}">
      <dgm:prSet/>
      <dgm:spPr/>
      <dgm:t>
        <a:bodyPr/>
        <a:lstStyle/>
        <a:p>
          <a:endParaRPr lang="en-US"/>
        </a:p>
      </dgm:t>
    </dgm:pt>
    <dgm:pt modelId="{B118EF4E-D139-45B0-922E-A6CDB07E86A6}">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Sick</a:t>
          </a:r>
        </a:p>
      </dgm:t>
    </dgm:pt>
    <dgm:pt modelId="{1B4322AD-8FE4-4929-A53C-292CB7E26ED9}" type="parTrans" cxnId="{77EFFE2B-AA50-40B7-8882-E0BF38E02DE9}">
      <dgm:prSet/>
      <dgm:spPr/>
      <dgm:t>
        <a:bodyPr/>
        <a:lstStyle/>
        <a:p>
          <a:endParaRPr lang="en-US"/>
        </a:p>
      </dgm:t>
    </dgm:pt>
    <dgm:pt modelId="{BD70E432-08F5-47DB-8615-3433A85403C9}" type="sibTrans" cxnId="{77EFFE2B-AA50-40B7-8882-E0BF38E02DE9}">
      <dgm:prSet/>
      <dgm:spPr/>
      <dgm:t>
        <a:bodyPr/>
        <a:lstStyle/>
        <a:p>
          <a:endParaRPr lang="en-US"/>
        </a:p>
      </dgm:t>
    </dgm:pt>
    <dgm:pt modelId="{EBC6E2DF-87ED-42AB-863E-97FB623D11D7}">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Holiday	</a:t>
          </a:r>
        </a:p>
      </dgm:t>
    </dgm:pt>
    <dgm:pt modelId="{B556EF0D-A906-48AC-B613-3853E452C3B0}" type="parTrans" cxnId="{2D17C074-A86D-4CBD-8392-F461947466A4}">
      <dgm:prSet/>
      <dgm:spPr/>
      <dgm:t>
        <a:bodyPr/>
        <a:lstStyle/>
        <a:p>
          <a:endParaRPr lang="en-US"/>
        </a:p>
      </dgm:t>
    </dgm:pt>
    <dgm:pt modelId="{EDFF36A7-76B8-497A-A6C7-47206BFEAE7D}" type="sibTrans" cxnId="{2D17C074-A86D-4CBD-8392-F461947466A4}">
      <dgm:prSet/>
      <dgm:spPr/>
      <dgm:t>
        <a:bodyPr/>
        <a:lstStyle/>
        <a:p>
          <a:endParaRPr lang="en-US"/>
        </a:p>
      </dgm:t>
    </dgm:pt>
    <dgm:pt modelId="{7AE28AE7-2E8A-4C71-AFE3-03A6148EFF4D}">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Sabbatical, if unrestricted</a:t>
          </a:r>
        </a:p>
      </dgm:t>
    </dgm:pt>
    <dgm:pt modelId="{62D330F3-4456-4D72-B784-180D87343902}" type="parTrans" cxnId="{BE967B8C-3D22-4079-8B7B-AC7D1218C557}">
      <dgm:prSet/>
      <dgm:spPr/>
      <dgm:t>
        <a:bodyPr/>
        <a:lstStyle/>
        <a:p>
          <a:endParaRPr lang="en-US"/>
        </a:p>
      </dgm:t>
    </dgm:pt>
    <dgm:pt modelId="{F9716FA8-4774-4535-8FB0-8F97B970843A}" type="sibTrans" cxnId="{BE967B8C-3D22-4079-8B7B-AC7D1218C557}">
      <dgm:prSet/>
      <dgm:spPr/>
      <dgm:t>
        <a:bodyPr/>
        <a:lstStyle/>
        <a:p>
          <a:endParaRPr lang="en-US"/>
        </a:p>
      </dgm:t>
    </dgm:pt>
    <dgm:pt modelId="{C79DE68B-64B9-46B5-B519-BFB64785B206}" type="pres">
      <dgm:prSet presAssocID="{952CE0B3-A5D9-4594-AD0D-B6FD39B68386}" presName="diagram" presStyleCnt="0">
        <dgm:presLayoutVars>
          <dgm:dir/>
          <dgm:resizeHandles val="exact"/>
        </dgm:presLayoutVars>
      </dgm:prSet>
      <dgm:spPr/>
    </dgm:pt>
    <dgm:pt modelId="{73C17FCF-5123-43ED-A02A-ABA738B337AB}" type="pres">
      <dgm:prSet presAssocID="{B62681E2-630C-4857-9D69-58F14D559099}" presName="node" presStyleLbl="node1" presStyleIdx="0" presStyleCnt="4">
        <dgm:presLayoutVars>
          <dgm:bulletEnabled val="1"/>
        </dgm:presLayoutVars>
      </dgm:prSet>
      <dgm:spPr/>
    </dgm:pt>
    <dgm:pt modelId="{6EA1BE6A-9B24-4CD6-A9D4-D85C6520525A}" type="pres">
      <dgm:prSet presAssocID="{752F35AD-4DA0-40AD-A130-ABAF878A6142}" presName="sibTrans" presStyleCnt="0"/>
      <dgm:spPr/>
    </dgm:pt>
    <dgm:pt modelId="{473ED1E9-4939-4D21-897D-38475565082A}" type="pres">
      <dgm:prSet presAssocID="{B118EF4E-D139-45B0-922E-A6CDB07E86A6}" presName="node" presStyleLbl="node1" presStyleIdx="1" presStyleCnt="4">
        <dgm:presLayoutVars>
          <dgm:bulletEnabled val="1"/>
        </dgm:presLayoutVars>
      </dgm:prSet>
      <dgm:spPr/>
    </dgm:pt>
    <dgm:pt modelId="{7F4E3F71-C097-4C7D-AD33-F0A877279C67}" type="pres">
      <dgm:prSet presAssocID="{BD70E432-08F5-47DB-8615-3433A85403C9}" presName="sibTrans" presStyleCnt="0"/>
      <dgm:spPr/>
    </dgm:pt>
    <dgm:pt modelId="{CDC265CC-86B0-4862-8C7D-991B793CED1B}" type="pres">
      <dgm:prSet presAssocID="{EBC6E2DF-87ED-42AB-863E-97FB623D11D7}" presName="node" presStyleLbl="node1" presStyleIdx="2" presStyleCnt="4" custLinFactNeighborX="0" custLinFactNeighborY="977">
        <dgm:presLayoutVars>
          <dgm:bulletEnabled val="1"/>
        </dgm:presLayoutVars>
      </dgm:prSet>
      <dgm:spPr/>
    </dgm:pt>
    <dgm:pt modelId="{C6F0F1D3-8A69-4001-AD18-164A1D35A6C8}" type="pres">
      <dgm:prSet presAssocID="{EDFF36A7-76B8-497A-A6C7-47206BFEAE7D}" presName="sibTrans" presStyleCnt="0"/>
      <dgm:spPr/>
    </dgm:pt>
    <dgm:pt modelId="{4E90593F-3E56-4187-B29E-96246B9A684F}" type="pres">
      <dgm:prSet presAssocID="{7AE28AE7-2E8A-4C71-AFE3-03A6148EFF4D}" presName="node" presStyleLbl="node1" presStyleIdx="3" presStyleCnt="4">
        <dgm:presLayoutVars>
          <dgm:bulletEnabled val="1"/>
        </dgm:presLayoutVars>
      </dgm:prSet>
      <dgm:spPr/>
    </dgm:pt>
  </dgm:ptLst>
  <dgm:cxnLst>
    <dgm:cxn modelId="{A3E00603-F78E-476C-8007-5C60C4F37F89}" type="presOf" srcId="{EBC6E2DF-87ED-42AB-863E-97FB623D11D7}" destId="{CDC265CC-86B0-4862-8C7D-991B793CED1B}" srcOrd="0" destOrd="0" presId="urn:microsoft.com/office/officeart/2005/8/layout/default"/>
    <dgm:cxn modelId="{77EFFE2B-AA50-40B7-8882-E0BF38E02DE9}" srcId="{952CE0B3-A5D9-4594-AD0D-B6FD39B68386}" destId="{B118EF4E-D139-45B0-922E-A6CDB07E86A6}" srcOrd="1" destOrd="0" parTransId="{1B4322AD-8FE4-4929-A53C-292CB7E26ED9}" sibTransId="{BD70E432-08F5-47DB-8615-3433A85403C9}"/>
    <dgm:cxn modelId="{0C7BD335-EB77-49D8-916A-7DB2ADD0FC61}" type="presOf" srcId="{B118EF4E-D139-45B0-922E-A6CDB07E86A6}" destId="{473ED1E9-4939-4D21-897D-38475565082A}" srcOrd="0" destOrd="0" presId="urn:microsoft.com/office/officeart/2005/8/layout/default"/>
    <dgm:cxn modelId="{2D17C074-A86D-4CBD-8392-F461947466A4}" srcId="{952CE0B3-A5D9-4594-AD0D-B6FD39B68386}" destId="{EBC6E2DF-87ED-42AB-863E-97FB623D11D7}" srcOrd="2" destOrd="0" parTransId="{B556EF0D-A906-48AC-B613-3853E452C3B0}" sibTransId="{EDFF36A7-76B8-497A-A6C7-47206BFEAE7D}"/>
    <dgm:cxn modelId="{902D3F8A-B3D0-42C4-A791-0930A9CA03CF}" type="presOf" srcId="{7AE28AE7-2E8A-4C71-AFE3-03A6148EFF4D}" destId="{4E90593F-3E56-4187-B29E-96246B9A684F}" srcOrd="0" destOrd="0" presId="urn:microsoft.com/office/officeart/2005/8/layout/default"/>
    <dgm:cxn modelId="{BE967B8C-3D22-4079-8B7B-AC7D1218C557}" srcId="{952CE0B3-A5D9-4594-AD0D-B6FD39B68386}" destId="{7AE28AE7-2E8A-4C71-AFE3-03A6148EFF4D}" srcOrd="3" destOrd="0" parTransId="{62D330F3-4456-4D72-B784-180D87343902}" sibTransId="{F9716FA8-4774-4535-8FB0-8F97B970843A}"/>
    <dgm:cxn modelId="{FF2C8FC1-DA03-4DDC-B480-8EA575481BAE}" type="presOf" srcId="{952CE0B3-A5D9-4594-AD0D-B6FD39B68386}" destId="{C79DE68B-64B9-46B5-B519-BFB64785B206}" srcOrd="0" destOrd="0" presId="urn:microsoft.com/office/officeart/2005/8/layout/default"/>
    <dgm:cxn modelId="{5DB91AEB-1FCD-458E-A6D9-EF3D9FDD7B20}" srcId="{952CE0B3-A5D9-4594-AD0D-B6FD39B68386}" destId="{B62681E2-630C-4857-9D69-58F14D559099}" srcOrd="0" destOrd="0" parTransId="{5B8B744C-B0C9-4C5F-A5AB-B13FF524CF09}" sibTransId="{752F35AD-4DA0-40AD-A130-ABAF878A6142}"/>
    <dgm:cxn modelId="{CA16C1F9-2485-4336-A6EE-F7DA954EE504}" type="presOf" srcId="{B62681E2-630C-4857-9D69-58F14D559099}" destId="{73C17FCF-5123-43ED-A02A-ABA738B337AB}" srcOrd="0" destOrd="0" presId="urn:microsoft.com/office/officeart/2005/8/layout/default"/>
    <dgm:cxn modelId="{64CBC4F7-EE52-41A6-95D6-745E45E996C5}" type="presParOf" srcId="{C79DE68B-64B9-46B5-B519-BFB64785B206}" destId="{73C17FCF-5123-43ED-A02A-ABA738B337AB}" srcOrd="0" destOrd="0" presId="urn:microsoft.com/office/officeart/2005/8/layout/default"/>
    <dgm:cxn modelId="{72F218A2-5458-4881-9B07-DBB679D01EFF}" type="presParOf" srcId="{C79DE68B-64B9-46B5-B519-BFB64785B206}" destId="{6EA1BE6A-9B24-4CD6-A9D4-D85C6520525A}" srcOrd="1" destOrd="0" presId="urn:microsoft.com/office/officeart/2005/8/layout/default"/>
    <dgm:cxn modelId="{84BD684A-E227-4C4B-989A-E8E3CD1BA88B}" type="presParOf" srcId="{C79DE68B-64B9-46B5-B519-BFB64785B206}" destId="{473ED1E9-4939-4D21-897D-38475565082A}" srcOrd="2" destOrd="0" presId="urn:microsoft.com/office/officeart/2005/8/layout/default"/>
    <dgm:cxn modelId="{38B33FD8-EB5B-4C92-A645-F6FAC3F8783A}" type="presParOf" srcId="{C79DE68B-64B9-46B5-B519-BFB64785B206}" destId="{7F4E3F71-C097-4C7D-AD33-F0A877279C67}" srcOrd="3" destOrd="0" presId="urn:microsoft.com/office/officeart/2005/8/layout/default"/>
    <dgm:cxn modelId="{3A9105A5-17A2-4BBB-88D3-1ACEFBA9E683}" type="presParOf" srcId="{C79DE68B-64B9-46B5-B519-BFB64785B206}" destId="{CDC265CC-86B0-4862-8C7D-991B793CED1B}" srcOrd="4" destOrd="0" presId="urn:microsoft.com/office/officeart/2005/8/layout/default"/>
    <dgm:cxn modelId="{DD0F59E7-CB9C-49B2-9887-69E8B79A49BF}" type="presParOf" srcId="{C79DE68B-64B9-46B5-B519-BFB64785B206}" destId="{C6F0F1D3-8A69-4001-AD18-164A1D35A6C8}" srcOrd="5" destOrd="0" presId="urn:microsoft.com/office/officeart/2005/8/layout/default"/>
    <dgm:cxn modelId="{27AB2101-8EFC-4CEE-B4F6-09C01998D8C5}" type="presParOf" srcId="{C79DE68B-64B9-46B5-B519-BFB64785B206}" destId="{4E90593F-3E56-4187-B29E-96246B9A684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52CE0B3-A5D9-4594-AD0D-B6FD39B683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118EF4E-D139-45B0-922E-A6CDB07E86A6}">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3200" dirty="0">
              <a:solidFill>
                <a:schemeClr val="bg1">
                  <a:lumMod val="100000"/>
                </a:schemeClr>
              </a:solidFill>
            </a:rPr>
            <a:t>Military</a:t>
          </a:r>
          <a:r>
            <a:rPr lang="en-US" sz="4900" dirty="0"/>
            <a:t> </a:t>
          </a:r>
        </a:p>
      </dgm:t>
    </dgm:pt>
    <dgm:pt modelId="{1B4322AD-8FE4-4929-A53C-292CB7E26ED9}" type="parTrans" cxnId="{77EFFE2B-AA50-40B7-8882-E0BF38E02DE9}">
      <dgm:prSet/>
      <dgm:spPr/>
      <dgm:t>
        <a:bodyPr/>
        <a:lstStyle/>
        <a:p>
          <a:endParaRPr lang="en-US"/>
        </a:p>
      </dgm:t>
    </dgm:pt>
    <dgm:pt modelId="{BD70E432-08F5-47DB-8615-3433A85403C9}" type="sibTrans" cxnId="{77EFFE2B-AA50-40B7-8882-E0BF38E02DE9}">
      <dgm:prSet/>
      <dgm:spPr/>
      <dgm:t>
        <a:bodyPr/>
        <a:lstStyle/>
        <a:p>
          <a:endParaRPr lang="en-US"/>
        </a:p>
      </dgm:t>
    </dgm:pt>
    <dgm:pt modelId="{EBC6E2DF-87ED-42AB-863E-97FB623D11D7}">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3200" dirty="0">
              <a:solidFill>
                <a:schemeClr val="bg1">
                  <a:lumMod val="100000"/>
                </a:schemeClr>
              </a:solidFill>
            </a:rPr>
            <a:t>Parental</a:t>
          </a:r>
        </a:p>
      </dgm:t>
    </dgm:pt>
    <dgm:pt modelId="{B556EF0D-A906-48AC-B613-3853E452C3B0}" type="parTrans" cxnId="{2D17C074-A86D-4CBD-8392-F461947466A4}">
      <dgm:prSet/>
      <dgm:spPr/>
      <dgm:t>
        <a:bodyPr/>
        <a:lstStyle/>
        <a:p>
          <a:endParaRPr lang="en-US"/>
        </a:p>
      </dgm:t>
    </dgm:pt>
    <dgm:pt modelId="{EDFF36A7-76B8-497A-A6C7-47206BFEAE7D}" type="sibTrans" cxnId="{2D17C074-A86D-4CBD-8392-F461947466A4}">
      <dgm:prSet/>
      <dgm:spPr/>
      <dgm:t>
        <a:bodyPr/>
        <a:lstStyle/>
        <a:p>
          <a:endParaRPr lang="en-US"/>
        </a:p>
      </dgm:t>
    </dgm:pt>
    <dgm:pt modelId="{8A960021-D1B0-40F3-971A-8F7143A960CC}">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3200" dirty="0">
              <a:solidFill>
                <a:schemeClr val="bg1">
                  <a:lumMod val="100000"/>
                </a:schemeClr>
              </a:solidFill>
            </a:rPr>
            <a:t>Jury Duty</a:t>
          </a:r>
        </a:p>
      </dgm:t>
    </dgm:pt>
    <dgm:pt modelId="{5E6796A0-D2B2-4977-8680-3A5D402F8F21}" type="parTrans" cxnId="{A1A5BCB1-4E64-4AA9-85CF-AF4D07BB519F}">
      <dgm:prSet/>
      <dgm:spPr/>
      <dgm:t>
        <a:bodyPr/>
        <a:lstStyle/>
        <a:p>
          <a:endParaRPr lang="en-US"/>
        </a:p>
      </dgm:t>
    </dgm:pt>
    <dgm:pt modelId="{13803063-3888-4957-A186-7ED41DA3B43F}" type="sibTrans" cxnId="{A1A5BCB1-4E64-4AA9-85CF-AF4D07BB519F}">
      <dgm:prSet/>
      <dgm:spPr/>
      <dgm:t>
        <a:bodyPr/>
        <a:lstStyle/>
        <a:p>
          <a:endParaRPr lang="en-US"/>
        </a:p>
      </dgm:t>
    </dgm:pt>
    <dgm:pt modelId="{C79DE68B-64B9-46B5-B519-BFB64785B206}" type="pres">
      <dgm:prSet presAssocID="{952CE0B3-A5D9-4594-AD0D-B6FD39B68386}" presName="diagram" presStyleCnt="0">
        <dgm:presLayoutVars>
          <dgm:dir/>
          <dgm:resizeHandles val="exact"/>
        </dgm:presLayoutVars>
      </dgm:prSet>
      <dgm:spPr/>
    </dgm:pt>
    <dgm:pt modelId="{473ED1E9-4939-4D21-897D-38475565082A}" type="pres">
      <dgm:prSet presAssocID="{B118EF4E-D139-45B0-922E-A6CDB07E86A6}" presName="node" presStyleLbl="node1" presStyleIdx="0" presStyleCnt="3" custLinFactNeighborX="-768" custLinFactNeighborY="1608">
        <dgm:presLayoutVars>
          <dgm:bulletEnabled val="1"/>
        </dgm:presLayoutVars>
      </dgm:prSet>
      <dgm:spPr/>
    </dgm:pt>
    <dgm:pt modelId="{7F4E3F71-C097-4C7D-AD33-F0A877279C67}" type="pres">
      <dgm:prSet presAssocID="{BD70E432-08F5-47DB-8615-3433A85403C9}" presName="sibTrans" presStyleCnt="0"/>
      <dgm:spPr/>
    </dgm:pt>
    <dgm:pt modelId="{CDC265CC-86B0-4862-8C7D-991B793CED1B}" type="pres">
      <dgm:prSet presAssocID="{EBC6E2DF-87ED-42AB-863E-97FB623D11D7}" presName="node" presStyleLbl="node1" presStyleIdx="1" presStyleCnt="3" custScaleY="106084" custLinFactNeighborX="262" custLinFactNeighborY="-6966">
        <dgm:presLayoutVars>
          <dgm:bulletEnabled val="1"/>
        </dgm:presLayoutVars>
      </dgm:prSet>
      <dgm:spPr/>
    </dgm:pt>
    <dgm:pt modelId="{C6F0F1D3-8A69-4001-AD18-164A1D35A6C8}" type="pres">
      <dgm:prSet presAssocID="{EDFF36A7-76B8-497A-A6C7-47206BFEAE7D}" presName="sibTrans" presStyleCnt="0"/>
      <dgm:spPr/>
    </dgm:pt>
    <dgm:pt modelId="{B57F8D78-4A03-4F5C-A6E1-41EDB21549E9}" type="pres">
      <dgm:prSet presAssocID="{8A960021-D1B0-40F3-971A-8F7143A960CC}" presName="node" presStyleLbl="node1" presStyleIdx="2" presStyleCnt="3">
        <dgm:presLayoutVars>
          <dgm:bulletEnabled val="1"/>
        </dgm:presLayoutVars>
      </dgm:prSet>
      <dgm:spPr/>
    </dgm:pt>
  </dgm:ptLst>
  <dgm:cxnLst>
    <dgm:cxn modelId="{A3E00603-F78E-476C-8007-5C60C4F37F89}" type="presOf" srcId="{EBC6E2DF-87ED-42AB-863E-97FB623D11D7}" destId="{CDC265CC-86B0-4862-8C7D-991B793CED1B}" srcOrd="0" destOrd="0" presId="urn:microsoft.com/office/officeart/2005/8/layout/default"/>
    <dgm:cxn modelId="{77EFFE2B-AA50-40B7-8882-E0BF38E02DE9}" srcId="{952CE0B3-A5D9-4594-AD0D-B6FD39B68386}" destId="{B118EF4E-D139-45B0-922E-A6CDB07E86A6}" srcOrd="0" destOrd="0" parTransId="{1B4322AD-8FE4-4929-A53C-292CB7E26ED9}" sibTransId="{BD70E432-08F5-47DB-8615-3433A85403C9}"/>
    <dgm:cxn modelId="{0C7BD335-EB77-49D8-916A-7DB2ADD0FC61}" type="presOf" srcId="{B118EF4E-D139-45B0-922E-A6CDB07E86A6}" destId="{473ED1E9-4939-4D21-897D-38475565082A}" srcOrd="0" destOrd="0" presId="urn:microsoft.com/office/officeart/2005/8/layout/default"/>
    <dgm:cxn modelId="{2D17C074-A86D-4CBD-8392-F461947466A4}" srcId="{952CE0B3-A5D9-4594-AD0D-B6FD39B68386}" destId="{EBC6E2DF-87ED-42AB-863E-97FB623D11D7}" srcOrd="1" destOrd="0" parTransId="{B556EF0D-A906-48AC-B613-3853E452C3B0}" sibTransId="{EDFF36A7-76B8-497A-A6C7-47206BFEAE7D}"/>
    <dgm:cxn modelId="{A1A5BCB1-4E64-4AA9-85CF-AF4D07BB519F}" srcId="{952CE0B3-A5D9-4594-AD0D-B6FD39B68386}" destId="{8A960021-D1B0-40F3-971A-8F7143A960CC}" srcOrd="2" destOrd="0" parTransId="{5E6796A0-D2B2-4977-8680-3A5D402F8F21}" sibTransId="{13803063-3888-4957-A186-7ED41DA3B43F}"/>
    <dgm:cxn modelId="{FF2C8FC1-DA03-4DDC-B480-8EA575481BAE}" type="presOf" srcId="{952CE0B3-A5D9-4594-AD0D-B6FD39B68386}" destId="{C79DE68B-64B9-46B5-B519-BFB64785B206}" srcOrd="0" destOrd="0" presId="urn:microsoft.com/office/officeart/2005/8/layout/default"/>
    <dgm:cxn modelId="{1658B9E2-27BF-40C1-977B-4299379A2EC8}" type="presOf" srcId="{8A960021-D1B0-40F3-971A-8F7143A960CC}" destId="{B57F8D78-4A03-4F5C-A6E1-41EDB21549E9}" srcOrd="0" destOrd="0" presId="urn:microsoft.com/office/officeart/2005/8/layout/default"/>
    <dgm:cxn modelId="{84BD684A-E227-4C4B-989A-E8E3CD1BA88B}" type="presParOf" srcId="{C79DE68B-64B9-46B5-B519-BFB64785B206}" destId="{473ED1E9-4939-4D21-897D-38475565082A}" srcOrd="0" destOrd="0" presId="urn:microsoft.com/office/officeart/2005/8/layout/default"/>
    <dgm:cxn modelId="{38B33FD8-EB5B-4C92-A645-F6FAC3F8783A}" type="presParOf" srcId="{C79DE68B-64B9-46B5-B519-BFB64785B206}" destId="{7F4E3F71-C097-4C7D-AD33-F0A877279C67}" srcOrd="1" destOrd="0" presId="urn:microsoft.com/office/officeart/2005/8/layout/default"/>
    <dgm:cxn modelId="{3A9105A5-17A2-4BBB-88D3-1ACEFBA9E683}" type="presParOf" srcId="{C79DE68B-64B9-46B5-B519-BFB64785B206}" destId="{CDC265CC-86B0-4862-8C7D-991B793CED1B}" srcOrd="2" destOrd="0" presId="urn:microsoft.com/office/officeart/2005/8/layout/default"/>
    <dgm:cxn modelId="{DD0F59E7-CB9C-49B2-9887-69E8B79A49BF}" type="presParOf" srcId="{C79DE68B-64B9-46B5-B519-BFB64785B206}" destId="{C6F0F1D3-8A69-4001-AD18-164A1D35A6C8}" srcOrd="3" destOrd="0" presId="urn:microsoft.com/office/officeart/2005/8/layout/default"/>
    <dgm:cxn modelId="{1B6F7A49-E1D5-4D98-B80C-7B8FB9566A21}" type="presParOf" srcId="{C79DE68B-64B9-46B5-B519-BFB64785B206}" destId="{B57F8D78-4A03-4F5C-A6E1-41EDB21549E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52CE0B3-A5D9-4594-AD0D-B6FD39B68386}"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EBC6E2DF-87ED-42AB-863E-97FB623D11D7}">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3200" dirty="0">
              <a:solidFill>
                <a:schemeClr val="accent1"/>
              </a:solidFill>
            </a:rPr>
            <a:t>Holiday – if based on specific date and not at discretion of employee</a:t>
          </a:r>
        </a:p>
      </dgm:t>
    </dgm:pt>
    <dgm:pt modelId="{B556EF0D-A906-48AC-B613-3853E452C3B0}" type="parTrans" cxnId="{2D17C074-A86D-4CBD-8392-F461947466A4}">
      <dgm:prSet/>
      <dgm:spPr/>
      <dgm:t>
        <a:bodyPr/>
        <a:lstStyle/>
        <a:p>
          <a:endParaRPr lang="en-US"/>
        </a:p>
      </dgm:t>
    </dgm:pt>
    <dgm:pt modelId="{EDFF36A7-76B8-497A-A6C7-47206BFEAE7D}" type="sibTrans" cxnId="{2D17C074-A86D-4CBD-8392-F461947466A4}">
      <dgm:prSet/>
      <dgm:spPr/>
      <dgm:t>
        <a:bodyPr/>
        <a:lstStyle/>
        <a:p>
          <a:endParaRPr lang="en-US"/>
        </a:p>
      </dgm:t>
    </dgm:pt>
    <dgm:pt modelId="{8A960021-D1B0-40F3-971A-8F7143A960CC}">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3600" dirty="0">
              <a:solidFill>
                <a:schemeClr val="accent1"/>
              </a:solidFill>
            </a:rPr>
            <a:t>Unlimited Leave</a:t>
          </a:r>
        </a:p>
      </dgm:t>
    </dgm:pt>
    <dgm:pt modelId="{5E6796A0-D2B2-4977-8680-3A5D402F8F21}" type="parTrans" cxnId="{A1A5BCB1-4E64-4AA9-85CF-AF4D07BB519F}">
      <dgm:prSet/>
      <dgm:spPr/>
      <dgm:t>
        <a:bodyPr/>
        <a:lstStyle/>
        <a:p>
          <a:endParaRPr lang="en-US"/>
        </a:p>
      </dgm:t>
    </dgm:pt>
    <dgm:pt modelId="{13803063-3888-4957-A186-7ED41DA3B43F}" type="sibTrans" cxnId="{A1A5BCB1-4E64-4AA9-85CF-AF4D07BB519F}">
      <dgm:prSet/>
      <dgm:spPr/>
      <dgm:t>
        <a:bodyPr/>
        <a:lstStyle/>
        <a:p>
          <a:endParaRPr lang="en-US"/>
        </a:p>
      </dgm:t>
    </dgm:pt>
    <dgm:pt modelId="{83F0E398-0188-483F-B009-B73B992BD8D5}" type="pres">
      <dgm:prSet presAssocID="{952CE0B3-A5D9-4594-AD0D-B6FD39B68386}" presName="diagram" presStyleCnt="0">
        <dgm:presLayoutVars>
          <dgm:dir/>
          <dgm:resizeHandles val="exact"/>
        </dgm:presLayoutVars>
      </dgm:prSet>
      <dgm:spPr/>
    </dgm:pt>
    <dgm:pt modelId="{51495E0B-EB5E-4809-8A15-8A9EABA98ADF}" type="pres">
      <dgm:prSet presAssocID="{EBC6E2DF-87ED-42AB-863E-97FB623D11D7}" presName="node" presStyleLbl="node1" presStyleIdx="0" presStyleCnt="2">
        <dgm:presLayoutVars>
          <dgm:bulletEnabled val="1"/>
        </dgm:presLayoutVars>
      </dgm:prSet>
      <dgm:spPr/>
    </dgm:pt>
    <dgm:pt modelId="{FE8C700D-E263-4D3F-8364-956F6385235C}" type="pres">
      <dgm:prSet presAssocID="{EDFF36A7-76B8-497A-A6C7-47206BFEAE7D}" presName="sibTrans" presStyleCnt="0"/>
      <dgm:spPr/>
    </dgm:pt>
    <dgm:pt modelId="{0A8F3F2A-8227-4604-8F5A-EE155C0F8F0F}" type="pres">
      <dgm:prSet presAssocID="{8A960021-D1B0-40F3-971A-8F7143A960CC}" presName="node" presStyleLbl="node1" presStyleIdx="1" presStyleCnt="2">
        <dgm:presLayoutVars>
          <dgm:bulletEnabled val="1"/>
        </dgm:presLayoutVars>
      </dgm:prSet>
      <dgm:spPr/>
    </dgm:pt>
  </dgm:ptLst>
  <dgm:cxnLst>
    <dgm:cxn modelId="{39FBEC22-CEBE-430B-AC56-9E848D90EEFB}" type="presOf" srcId="{EBC6E2DF-87ED-42AB-863E-97FB623D11D7}" destId="{51495E0B-EB5E-4809-8A15-8A9EABA98ADF}" srcOrd="0" destOrd="0" presId="urn:microsoft.com/office/officeart/2005/8/layout/default"/>
    <dgm:cxn modelId="{2D17C074-A86D-4CBD-8392-F461947466A4}" srcId="{952CE0B3-A5D9-4594-AD0D-B6FD39B68386}" destId="{EBC6E2DF-87ED-42AB-863E-97FB623D11D7}" srcOrd="0" destOrd="0" parTransId="{B556EF0D-A906-48AC-B613-3853E452C3B0}" sibTransId="{EDFF36A7-76B8-497A-A6C7-47206BFEAE7D}"/>
    <dgm:cxn modelId="{A1A5BCB1-4E64-4AA9-85CF-AF4D07BB519F}" srcId="{952CE0B3-A5D9-4594-AD0D-B6FD39B68386}" destId="{8A960021-D1B0-40F3-971A-8F7143A960CC}" srcOrd="1" destOrd="0" parTransId="{5E6796A0-D2B2-4977-8680-3A5D402F8F21}" sibTransId="{13803063-3888-4957-A186-7ED41DA3B43F}"/>
    <dgm:cxn modelId="{F46703CA-DFB7-4A0D-8C18-4CD15FF1405B}" type="presOf" srcId="{952CE0B3-A5D9-4594-AD0D-B6FD39B68386}" destId="{83F0E398-0188-483F-B009-B73B992BD8D5}" srcOrd="0" destOrd="0" presId="urn:microsoft.com/office/officeart/2005/8/layout/default"/>
    <dgm:cxn modelId="{704E50DA-1FDA-4B62-9788-679092DE96B2}" type="presOf" srcId="{8A960021-D1B0-40F3-971A-8F7143A960CC}" destId="{0A8F3F2A-8227-4604-8F5A-EE155C0F8F0F}" srcOrd="0" destOrd="0" presId="urn:microsoft.com/office/officeart/2005/8/layout/default"/>
    <dgm:cxn modelId="{BD2F0D92-BD97-4CE0-A8A2-DDF037AF5EF5}" type="presParOf" srcId="{83F0E398-0188-483F-B009-B73B992BD8D5}" destId="{51495E0B-EB5E-4809-8A15-8A9EABA98ADF}" srcOrd="0" destOrd="0" presId="urn:microsoft.com/office/officeart/2005/8/layout/default"/>
    <dgm:cxn modelId="{0253835B-61EC-46A9-9A64-0346EE9A1415}" type="presParOf" srcId="{83F0E398-0188-483F-B009-B73B992BD8D5}" destId="{FE8C700D-E263-4D3F-8364-956F6385235C}" srcOrd="1" destOrd="0" presId="urn:microsoft.com/office/officeart/2005/8/layout/default"/>
    <dgm:cxn modelId="{D6F5C866-7AF3-4150-B63F-04233DD27327}" type="presParOf" srcId="{83F0E398-0188-483F-B009-B73B992BD8D5}" destId="{0A8F3F2A-8227-4604-8F5A-EE155C0F8F0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3B35E73-2235-4809-934F-96F8F24528B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BCAD78A-CD1B-4E70-A790-682032479D5A}">
      <dgm:prSet/>
      <dgm:spPr/>
      <dgm:t>
        <a:bodyPr/>
        <a:lstStyle/>
        <a:p>
          <a:r>
            <a:rPr lang="en-US"/>
            <a:t>Leave is used for time off but not yet paid in cash or settled through other means</a:t>
          </a:r>
          <a:endParaRPr lang="en-US" dirty="0"/>
        </a:p>
      </dgm:t>
    </dgm:pt>
    <dgm:pt modelId="{DCDB0E1A-C3A1-4971-A4E8-4750F4DD63FA}" type="parTrans" cxnId="{0D38C354-9FF7-4A6D-BA24-DB721180FE2D}">
      <dgm:prSet/>
      <dgm:spPr/>
      <dgm:t>
        <a:bodyPr/>
        <a:lstStyle/>
        <a:p>
          <a:endParaRPr lang="en-US"/>
        </a:p>
      </dgm:t>
    </dgm:pt>
    <dgm:pt modelId="{48BC96A7-32C5-4A27-8978-7F8E88ACA809}" type="sibTrans" cxnId="{0D38C354-9FF7-4A6D-BA24-DB721180FE2D}">
      <dgm:prSet/>
      <dgm:spPr/>
      <dgm:t>
        <a:bodyPr/>
        <a:lstStyle/>
        <a:p>
          <a:endParaRPr lang="en-US"/>
        </a:p>
      </dgm:t>
    </dgm:pt>
    <dgm:pt modelId="{93471AA5-4716-44D3-A50A-0E607EB0AD4E}">
      <dgm:prSet/>
      <dgm:spPr/>
      <dgm:t>
        <a:bodyPr/>
        <a:lstStyle/>
        <a:p>
          <a:r>
            <a:rPr lang="en-US"/>
            <a:t>Measure at the amount of the cash payment or noncash settlement to be made</a:t>
          </a:r>
          <a:endParaRPr lang="en-US" dirty="0"/>
        </a:p>
      </dgm:t>
    </dgm:pt>
    <dgm:pt modelId="{49B99D2F-DD00-43BB-867B-816D1F84F270}" type="parTrans" cxnId="{8BE2121E-0321-4A2F-B788-C8936AE5DD2E}">
      <dgm:prSet/>
      <dgm:spPr/>
      <dgm:t>
        <a:bodyPr/>
        <a:lstStyle/>
        <a:p>
          <a:endParaRPr lang="en-US"/>
        </a:p>
      </dgm:t>
    </dgm:pt>
    <dgm:pt modelId="{0CAFD286-2254-4BE3-B9A4-57BB1A4DC009}" type="sibTrans" cxnId="{8BE2121E-0321-4A2F-B788-C8936AE5DD2E}">
      <dgm:prSet/>
      <dgm:spPr/>
      <dgm:t>
        <a:bodyPr/>
        <a:lstStyle/>
        <a:p>
          <a:endParaRPr lang="en-US"/>
        </a:p>
      </dgm:t>
    </dgm:pt>
    <dgm:pt modelId="{7AA4D8E3-2050-4792-ADCF-72F072BDEF82}">
      <dgm:prSet/>
      <dgm:spPr/>
      <dgm:t>
        <a:bodyPr/>
        <a:lstStyle/>
        <a:p>
          <a:r>
            <a:rPr lang="en-US"/>
            <a:t>Include applicable salary-related payments</a:t>
          </a:r>
          <a:endParaRPr lang="en-US" dirty="0"/>
        </a:p>
      </dgm:t>
    </dgm:pt>
    <dgm:pt modelId="{B8D8E43C-49E8-47B3-B0AF-CA1D6591479F}" type="parTrans" cxnId="{7D2A5802-99AF-4235-B173-18FC2A180488}">
      <dgm:prSet/>
      <dgm:spPr/>
      <dgm:t>
        <a:bodyPr/>
        <a:lstStyle/>
        <a:p>
          <a:endParaRPr lang="en-US"/>
        </a:p>
      </dgm:t>
    </dgm:pt>
    <dgm:pt modelId="{6EC7A8A0-23A5-4295-AE9C-3DA92F331636}" type="sibTrans" cxnId="{7D2A5802-99AF-4235-B173-18FC2A180488}">
      <dgm:prSet/>
      <dgm:spPr/>
      <dgm:t>
        <a:bodyPr/>
        <a:lstStyle/>
        <a:p>
          <a:endParaRPr lang="en-US"/>
        </a:p>
      </dgm:t>
    </dgm:pt>
    <dgm:pt modelId="{F97DF547-838A-446D-AC6C-835134645A0E}" type="pres">
      <dgm:prSet presAssocID="{73B35E73-2235-4809-934F-96F8F24528BA}" presName="hierChild1" presStyleCnt="0">
        <dgm:presLayoutVars>
          <dgm:chPref val="1"/>
          <dgm:dir/>
          <dgm:animOne val="branch"/>
          <dgm:animLvl val="lvl"/>
          <dgm:resizeHandles/>
        </dgm:presLayoutVars>
      </dgm:prSet>
      <dgm:spPr/>
    </dgm:pt>
    <dgm:pt modelId="{9C9CC9A2-2B3B-4162-9C36-19D98596C490}" type="pres">
      <dgm:prSet presAssocID="{3BCAD78A-CD1B-4E70-A790-682032479D5A}" presName="hierRoot1" presStyleCnt="0"/>
      <dgm:spPr/>
    </dgm:pt>
    <dgm:pt modelId="{B5050AC2-D5B2-44AA-84A4-BB6C19178C94}" type="pres">
      <dgm:prSet presAssocID="{3BCAD78A-CD1B-4E70-A790-682032479D5A}" presName="composite" presStyleCnt="0"/>
      <dgm:spPr/>
    </dgm:pt>
    <dgm:pt modelId="{32E2594D-D328-403F-9A96-61F2B4F763CE}" type="pres">
      <dgm:prSet presAssocID="{3BCAD78A-CD1B-4E70-A790-682032479D5A}" presName="background" presStyleLbl="node0" presStyleIdx="0" presStyleCnt="3"/>
      <dgm:spPr/>
    </dgm:pt>
    <dgm:pt modelId="{B3768518-495C-430C-8173-2DD809DC8710}" type="pres">
      <dgm:prSet presAssocID="{3BCAD78A-CD1B-4E70-A790-682032479D5A}" presName="text" presStyleLbl="fgAcc0" presStyleIdx="0" presStyleCnt="3">
        <dgm:presLayoutVars>
          <dgm:chPref val="3"/>
        </dgm:presLayoutVars>
      </dgm:prSet>
      <dgm:spPr/>
    </dgm:pt>
    <dgm:pt modelId="{72692A97-78C8-4C7F-B769-1A3CD4B9F3D4}" type="pres">
      <dgm:prSet presAssocID="{3BCAD78A-CD1B-4E70-A790-682032479D5A}" presName="hierChild2" presStyleCnt="0"/>
      <dgm:spPr/>
    </dgm:pt>
    <dgm:pt modelId="{E6FDCA44-A4F9-4C08-8FA2-2CF434E9AFE4}" type="pres">
      <dgm:prSet presAssocID="{93471AA5-4716-44D3-A50A-0E607EB0AD4E}" presName="hierRoot1" presStyleCnt="0"/>
      <dgm:spPr/>
    </dgm:pt>
    <dgm:pt modelId="{0E122CEA-48AF-4453-9822-526178820EA8}" type="pres">
      <dgm:prSet presAssocID="{93471AA5-4716-44D3-A50A-0E607EB0AD4E}" presName="composite" presStyleCnt="0"/>
      <dgm:spPr/>
    </dgm:pt>
    <dgm:pt modelId="{426159D3-9377-4489-AE3E-971AFE7BA3C8}" type="pres">
      <dgm:prSet presAssocID="{93471AA5-4716-44D3-A50A-0E607EB0AD4E}" presName="background" presStyleLbl="node0" presStyleIdx="1" presStyleCnt="3"/>
      <dgm:spPr/>
    </dgm:pt>
    <dgm:pt modelId="{62AE8DE4-1C44-4C38-9B20-8D06E802CCF0}" type="pres">
      <dgm:prSet presAssocID="{93471AA5-4716-44D3-A50A-0E607EB0AD4E}" presName="text" presStyleLbl="fgAcc0" presStyleIdx="1" presStyleCnt="3">
        <dgm:presLayoutVars>
          <dgm:chPref val="3"/>
        </dgm:presLayoutVars>
      </dgm:prSet>
      <dgm:spPr/>
    </dgm:pt>
    <dgm:pt modelId="{FF36E15C-1B38-4DE0-9D2D-1BB87FE79723}" type="pres">
      <dgm:prSet presAssocID="{93471AA5-4716-44D3-A50A-0E607EB0AD4E}" presName="hierChild2" presStyleCnt="0"/>
      <dgm:spPr/>
    </dgm:pt>
    <dgm:pt modelId="{BA6F30DF-C13D-4D0E-833F-2AF66EC6C8C4}" type="pres">
      <dgm:prSet presAssocID="{7AA4D8E3-2050-4792-ADCF-72F072BDEF82}" presName="hierRoot1" presStyleCnt="0"/>
      <dgm:spPr/>
    </dgm:pt>
    <dgm:pt modelId="{1A5728C1-8192-4A24-BAEC-BDAC05CD5520}" type="pres">
      <dgm:prSet presAssocID="{7AA4D8E3-2050-4792-ADCF-72F072BDEF82}" presName="composite" presStyleCnt="0"/>
      <dgm:spPr/>
    </dgm:pt>
    <dgm:pt modelId="{8F904652-A712-4FB3-8072-D4D48174F9F4}" type="pres">
      <dgm:prSet presAssocID="{7AA4D8E3-2050-4792-ADCF-72F072BDEF82}" presName="background" presStyleLbl="node0" presStyleIdx="2" presStyleCnt="3"/>
      <dgm:spPr/>
    </dgm:pt>
    <dgm:pt modelId="{4BC46321-AD74-4F38-92BD-C1A41895F713}" type="pres">
      <dgm:prSet presAssocID="{7AA4D8E3-2050-4792-ADCF-72F072BDEF82}" presName="text" presStyleLbl="fgAcc0" presStyleIdx="2" presStyleCnt="3">
        <dgm:presLayoutVars>
          <dgm:chPref val="3"/>
        </dgm:presLayoutVars>
      </dgm:prSet>
      <dgm:spPr/>
    </dgm:pt>
    <dgm:pt modelId="{2CBB5195-20EA-49C4-B506-EC2824C11F96}" type="pres">
      <dgm:prSet presAssocID="{7AA4D8E3-2050-4792-ADCF-72F072BDEF82}" presName="hierChild2" presStyleCnt="0"/>
      <dgm:spPr/>
    </dgm:pt>
  </dgm:ptLst>
  <dgm:cxnLst>
    <dgm:cxn modelId="{7D2A5802-99AF-4235-B173-18FC2A180488}" srcId="{73B35E73-2235-4809-934F-96F8F24528BA}" destId="{7AA4D8E3-2050-4792-ADCF-72F072BDEF82}" srcOrd="2" destOrd="0" parTransId="{B8D8E43C-49E8-47B3-B0AF-CA1D6591479F}" sibTransId="{6EC7A8A0-23A5-4295-AE9C-3DA92F331636}"/>
    <dgm:cxn modelId="{8BE2121E-0321-4A2F-B788-C8936AE5DD2E}" srcId="{73B35E73-2235-4809-934F-96F8F24528BA}" destId="{93471AA5-4716-44D3-A50A-0E607EB0AD4E}" srcOrd="1" destOrd="0" parTransId="{49B99D2F-DD00-43BB-867B-816D1F84F270}" sibTransId="{0CAFD286-2254-4BE3-B9A4-57BB1A4DC009}"/>
    <dgm:cxn modelId="{AEA59022-29E9-4590-A373-1732FB876ED6}" type="presOf" srcId="{73B35E73-2235-4809-934F-96F8F24528BA}" destId="{F97DF547-838A-446D-AC6C-835134645A0E}" srcOrd="0" destOrd="0" presId="urn:microsoft.com/office/officeart/2005/8/layout/hierarchy1"/>
    <dgm:cxn modelId="{0D38C354-9FF7-4A6D-BA24-DB721180FE2D}" srcId="{73B35E73-2235-4809-934F-96F8F24528BA}" destId="{3BCAD78A-CD1B-4E70-A790-682032479D5A}" srcOrd="0" destOrd="0" parTransId="{DCDB0E1A-C3A1-4971-A4E8-4750F4DD63FA}" sibTransId="{48BC96A7-32C5-4A27-8978-7F8E88ACA809}"/>
    <dgm:cxn modelId="{DF62CD99-B804-464A-82F9-2E02A79DC749}" type="presOf" srcId="{3BCAD78A-CD1B-4E70-A790-682032479D5A}" destId="{B3768518-495C-430C-8173-2DD809DC8710}" srcOrd="0" destOrd="0" presId="urn:microsoft.com/office/officeart/2005/8/layout/hierarchy1"/>
    <dgm:cxn modelId="{CBCDE9C9-C664-405C-A9A8-35BBE24FA156}" type="presOf" srcId="{93471AA5-4716-44D3-A50A-0E607EB0AD4E}" destId="{62AE8DE4-1C44-4C38-9B20-8D06E802CCF0}" srcOrd="0" destOrd="0" presId="urn:microsoft.com/office/officeart/2005/8/layout/hierarchy1"/>
    <dgm:cxn modelId="{4426B2DD-1594-4828-87EB-AE8CA10486D2}" type="presOf" srcId="{7AA4D8E3-2050-4792-ADCF-72F072BDEF82}" destId="{4BC46321-AD74-4F38-92BD-C1A41895F713}" srcOrd="0" destOrd="0" presId="urn:microsoft.com/office/officeart/2005/8/layout/hierarchy1"/>
    <dgm:cxn modelId="{3A5967AA-2FBF-4908-A292-931A598ABB8A}" type="presParOf" srcId="{F97DF547-838A-446D-AC6C-835134645A0E}" destId="{9C9CC9A2-2B3B-4162-9C36-19D98596C490}" srcOrd="0" destOrd="0" presId="urn:microsoft.com/office/officeart/2005/8/layout/hierarchy1"/>
    <dgm:cxn modelId="{599995AB-C58A-48D2-A12F-5A309437DE59}" type="presParOf" srcId="{9C9CC9A2-2B3B-4162-9C36-19D98596C490}" destId="{B5050AC2-D5B2-44AA-84A4-BB6C19178C94}" srcOrd="0" destOrd="0" presId="urn:microsoft.com/office/officeart/2005/8/layout/hierarchy1"/>
    <dgm:cxn modelId="{BFBB4E80-DE6E-4EB2-890B-0DD7502305C5}" type="presParOf" srcId="{B5050AC2-D5B2-44AA-84A4-BB6C19178C94}" destId="{32E2594D-D328-403F-9A96-61F2B4F763CE}" srcOrd="0" destOrd="0" presId="urn:microsoft.com/office/officeart/2005/8/layout/hierarchy1"/>
    <dgm:cxn modelId="{70385617-2CEF-4094-81FB-CAE95B000963}" type="presParOf" srcId="{B5050AC2-D5B2-44AA-84A4-BB6C19178C94}" destId="{B3768518-495C-430C-8173-2DD809DC8710}" srcOrd="1" destOrd="0" presId="urn:microsoft.com/office/officeart/2005/8/layout/hierarchy1"/>
    <dgm:cxn modelId="{0C11C3D9-F811-46B8-BD74-F7DAC8167B3E}" type="presParOf" srcId="{9C9CC9A2-2B3B-4162-9C36-19D98596C490}" destId="{72692A97-78C8-4C7F-B769-1A3CD4B9F3D4}" srcOrd="1" destOrd="0" presId="urn:microsoft.com/office/officeart/2005/8/layout/hierarchy1"/>
    <dgm:cxn modelId="{8EA2C29C-7903-459A-867B-D3602D545735}" type="presParOf" srcId="{F97DF547-838A-446D-AC6C-835134645A0E}" destId="{E6FDCA44-A4F9-4C08-8FA2-2CF434E9AFE4}" srcOrd="1" destOrd="0" presId="urn:microsoft.com/office/officeart/2005/8/layout/hierarchy1"/>
    <dgm:cxn modelId="{91A396AF-2099-469D-8DCB-2E738D108F00}" type="presParOf" srcId="{E6FDCA44-A4F9-4C08-8FA2-2CF434E9AFE4}" destId="{0E122CEA-48AF-4453-9822-526178820EA8}" srcOrd="0" destOrd="0" presId="urn:microsoft.com/office/officeart/2005/8/layout/hierarchy1"/>
    <dgm:cxn modelId="{703A2149-95FA-4EC9-AE96-32566F7D7C29}" type="presParOf" srcId="{0E122CEA-48AF-4453-9822-526178820EA8}" destId="{426159D3-9377-4489-AE3E-971AFE7BA3C8}" srcOrd="0" destOrd="0" presId="urn:microsoft.com/office/officeart/2005/8/layout/hierarchy1"/>
    <dgm:cxn modelId="{B0E468D7-FE94-43B7-9CB8-0FAA3E9CD143}" type="presParOf" srcId="{0E122CEA-48AF-4453-9822-526178820EA8}" destId="{62AE8DE4-1C44-4C38-9B20-8D06E802CCF0}" srcOrd="1" destOrd="0" presId="urn:microsoft.com/office/officeart/2005/8/layout/hierarchy1"/>
    <dgm:cxn modelId="{5269349B-2372-4CA8-B728-C3EF87390644}" type="presParOf" srcId="{E6FDCA44-A4F9-4C08-8FA2-2CF434E9AFE4}" destId="{FF36E15C-1B38-4DE0-9D2D-1BB87FE79723}" srcOrd="1" destOrd="0" presId="urn:microsoft.com/office/officeart/2005/8/layout/hierarchy1"/>
    <dgm:cxn modelId="{7F000DD4-EF13-4735-895E-2ADED2C3A5DF}" type="presParOf" srcId="{F97DF547-838A-446D-AC6C-835134645A0E}" destId="{BA6F30DF-C13D-4D0E-833F-2AF66EC6C8C4}" srcOrd="2" destOrd="0" presId="urn:microsoft.com/office/officeart/2005/8/layout/hierarchy1"/>
    <dgm:cxn modelId="{7BBA915C-E3CD-4918-8C38-95B61CDB000F}" type="presParOf" srcId="{BA6F30DF-C13D-4D0E-833F-2AF66EC6C8C4}" destId="{1A5728C1-8192-4A24-BAEC-BDAC05CD5520}" srcOrd="0" destOrd="0" presId="urn:microsoft.com/office/officeart/2005/8/layout/hierarchy1"/>
    <dgm:cxn modelId="{E7E83D00-23C3-4561-AA57-0E31D2889F63}" type="presParOf" srcId="{1A5728C1-8192-4A24-BAEC-BDAC05CD5520}" destId="{8F904652-A712-4FB3-8072-D4D48174F9F4}" srcOrd="0" destOrd="0" presId="urn:microsoft.com/office/officeart/2005/8/layout/hierarchy1"/>
    <dgm:cxn modelId="{9398D036-FD7C-46B7-A7AC-DDB5D6D987A1}" type="presParOf" srcId="{1A5728C1-8192-4A24-BAEC-BDAC05CD5520}" destId="{4BC46321-AD74-4F38-92BD-C1A41895F713}" srcOrd="1" destOrd="0" presId="urn:microsoft.com/office/officeart/2005/8/layout/hierarchy1"/>
    <dgm:cxn modelId="{E24FCE83-E7CD-496A-A997-5DA093856288}" type="presParOf" srcId="{BA6F30DF-C13D-4D0E-833F-2AF66EC6C8C4}" destId="{2CBB5195-20EA-49C4-B506-EC2824C11F9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BAC499-28E0-4F93-8185-CA7E550B04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650CBB-BDB6-47A3-AB5A-6F958AA2F34A}">
      <dgm:prSet/>
      <dgm:spPr/>
      <dgm:t>
        <a:bodyPr/>
        <a:lstStyle/>
        <a:p>
          <a:r>
            <a:rPr lang="en-US" dirty="0">
              <a:solidFill>
                <a:schemeClr val="tx1"/>
              </a:solidFill>
            </a:rPr>
            <a:t>Identify how to apply accounting standards that are effective in the coming years.</a:t>
          </a:r>
        </a:p>
      </dgm:t>
    </dgm:pt>
    <dgm:pt modelId="{6F641F27-3175-418D-9CE1-61AFADD7ECAC}" type="parTrans" cxnId="{6B3C29A0-6234-41DA-BA23-41DA26EDD5C8}">
      <dgm:prSet/>
      <dgm:spPr/>
      <dgm:t>
        <a:bodyPr/>
        <a:lstStyle/>
        <a:p>
          <a:endParaRPr lang="en-US"/>
        </a:p>
      </dgm:t>
    </dgm:pt>
    <dgm:pt modelId="{1358E359-CFA2-4D22-BB45-820F438DC2BA}" type="sibTrans" cxnId="{6B3C29A0-6234-41DA-BA23-41DA26EDD5C8}">
      <dgm:prSet/>
      <dgm:spPr/>
      <dgm:t>
        <a:bodyPr/>
        <a:lstStyle/>
        <a:p>
          <a:endParaRPr lang="en-US"/>
        </a:p>
      </dgm:t>
    </dgm:pt>
    <dgm:pt modelId="{E1C233AF-A57D-4C49-8FA9-A0A443EBDAB8}">
      <dgm:prSet/>
      <dgm:spPr/>
      <dgm:t>
        <a:bodyPr/>
        <a:lstStyle/>
        <a:p>
          <a:r>
            <a:rPr lang="en-US" dirty="0">
              <a:solidFill>
                <a:schemeClr val="tx1"/>
              </a:solidFill>
            </a:rPr>
            <a:t>Identify how to begin to prepare for GASBs 99, 100, 101, and 102</a:t>
          </a:r>
        </a:p>
      </dgm:t>
    </dgm:pt>
    <dgm:pt modelId="{2DA36C4D-98D7-4739-88E3-EF7E165E8FD0}" type="parTrans" cxnId="{0AE963B2-B82E-4244-99DD-62BA026A5682}">
      <dgm:prSet/>
      <dgm:spPr/>
      <dgm:t>
        <a:bodyPr/>
        <a:lstStyle/>
        <a:p>
          <a:endParaRPr lang="en-US"/>
        </a:p>
      </dgm:t>
    </dgm:pt>
    <dgm:pt modelId="{B09E3763-83AD-42EF-B38E-E896320E8340}" type="sibTrans" cxnId="{0AE963B2-B82E-4244-99DD-62BA026A5682}">
      <dgm:prSet/>
      <dgm:spPr/>
      <dgm:t>
        <a:bodyPr/>
        <a:lstStyle/>
        <a:p>
          <a:endParaRPr lang="en-US"/>
        </a:p>
      </dgm:t>
    </dgm:pt>
    <dgm:pt modelId="{820BD028-17C5-4B2A-AC32-ED447FF52C44}">
      <dgm:prSet/>
      <dgm:spPr/>
      <dgm:t>
        <a:bodyPr/>
        <a:lstStyle/>
        <a:p>
          <a:r>
            <a:rPr lang="en-US" dirty="0">
              <a:solidFill>
                <a:schemeClr val="tx1"/>
              </a:solidFill>
            </a:rPr>
            <a:t>Recognize the status of current GASB projects</a:t>
          </a:r>
        </a:p>
      </dgm:t>
    </dgm:pt>
    <dgm:pt modelId="{2015495B-6543-4569-A751-C6D85F0DADBD}" type="parTrans" cxnId="{732AAC50-5925-45DF-9D60-FF95BDA7EC74}">
      <dgm:prSet/>
      <dgm:spPr/>
      <dgm:t>
        <a:bodyPr/>
        <a:lstStyle/>
        <a:p>
          <a:endParaRPr lang="en-US"/>
        </a:p>
      </dgm:t>
    </dgm:pt>
    <dgm:pt modelId="{BAB654F3-95E9-4DD2-940A-CB30B15399BC}" type="sibTrans" cxnId="{732AAC50-5925-45DF-9D60-FF95BDA7EC74}">
      <dgm:prSet/>
      <dgm:spPr/>
      <dgm:t>
        <a:bodyPr/>
        <a:lstStyle/>
        <a:p>
          <a:endParaRPr lang="en-US"/>
        </a:p>
      </dgm:t>
    </dgm:pt>
    <dgm:pt modelId="{E19CCDFC-E767-437A-9AEC-5540E672A157}" type="pres">
      <dgm:prSet presAssocID="{64BAC499-28E0-4F93-8185-CA7E550B0429}" presName="root" presStyleCnt="0">
        <dgm:presLayoutVars>
          <dgm:dir/>
          <dgm:resizeHandles val="exact"/>
        </dgm:presLayoutVars>
      </dgm:prSet>
      <dgm:spPr/>
    </dgm:pt>
    <dgm:pt modelId="{03BC4720-3883-4183-9E00-B7A00AF1351A}" type="pres">
      <dgm:prSet presAssocID="{B5650CBB-BDB6-47A3-AB5A-6F958AA2F34A}" presName="compNode" presStyleCnt="0"/>
      <dgm:spPr/>
    </dgm:pt>
    <dgm:pt modelId="{F7BEE4A0-6C8A-4C5D-8E9A-01AE9D6BBD05}" type="pres">
      <dgm:prSet presAssocID="{B5650CBB-BDB6-47A3-AB5A-6F958AA2F34A}" presName="bgRect" presStyleLbl="bgShp" presStyleIdx="0" presStyleCnt="3" custLinFactNeighborY="-4719"/>
      <dgm:spPr/>
    </dgm:pt>
    <dgm:pt modelId="{510E1165-04CB-428E-AB7D-CAB0483B2AA3}" type="pres">
      <dgm:prSet presAssocID="{B5650CBB-BDB6-47A3-AB5A-6F958AA2F3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63C994D-69C5-4CD0-83E4-D70924B02664}" type="pres">
      <dgm:prSet presAssocID="{B5650CBB-BDB6-47A3-AB5A-6F958AA2F34A}" presName="spaceRect" presStyleCnt="0"/>
      <dgm:spPr/>
    </dgm:pt>
    <dgm:pt modelId="{DAB547C9-0060-41AF-B29E-2B12A6E2C8D1}" type="pres">
      <dgm:prSet presAssocID="{B5650CBB-BDB6-47A3-AB5A-6F958AA2F34A}" presName="parTx" presStyleLbl="revTx" presStyleIdx="0" presStyleCnt="3" custScaleX="111023">
        <dgm:presLayoutVars>
          <dgm:chMax val="0"/>
          <dgm:chPref val="0"/>
        </dgm:presLayoutVars>
      </dgm:prSet>
      <dgm:spPr/>
    </dgm:pt>
    <dgm:pt modelId="{57C2E943-A058-479C-A04E-20931813EB69}" type="pres">
      <dgm:prSet presAssocID="{1358E359-CFA2-4D22-BB45-820F438DC2BA}" presName="sibTrans" presStyleCnt="0"/>
      <dgm:spPr/>
    </dgm:pt>
    <dgm:pt modelId="{928048F7-807F-4464-AF10-BF229145B967}" type="pres">
      <dgm:prSet presAssocID="{E1C233AF-A57D-4C49-8FA9-A0A443EBDAB8}" presName="compNode" presStyleCnt="0"/>
      <dgm:spPr/>
    </dgm:pt>
    <dgm:pt modelId="{C72362B9-7570-440E-A562-685274401F0B}" type="pres">
      <dgm:prSet presAssocID="{E1C233AF-A57D-4C49-8FA9-A0A443EBDAB8}" presName="bgRect" presStyleLbl="bgShp" presStyleIdx="1" presStyleCnt="3"/>
      <dgm:spPr/>
    </dgm:pt>
    <dgm:pt modelId="{75B273D5-C36A-4E77-B5C1-7A2A2A7F2EBD}" type="pres">
      <dgm:prSet presAssocID="{E1C233AF-A57D-4C49-8FA9-A0A443EBDAB8}" presName="iconRect" presStyleLbl="node1" presStyleIdx="1" presStyleCnt="3" custLinFactNeighborX="-531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B50D6F06-673E-43D2-8638-112126B62CE2}" type="pres">
      <dgm:prSet presAssocID="{E1C233AF-A57D-4C49-8FA9-A0A443EBDAB8}" presName="spaceRect" presStyleCnt="0"/>
      <dgm:spPr/>
    </dgm:pt>
    <dgm:pt modelId="{2161C2FD-88D6-4086-82A1-F6B271965C53}" type="pres">
      <dgm:prSet presAssocID="{E1C233AF-A57D-4C49-8FA9-A0A443EBDAB8}" presName="parTx" presStyleLbl="revTx" presStyleIdx="1" presStyleCnt="3" custScaleX="105128" custLinFactNeighborX="-1453" custLinFactNeighborY="7316">
        <dgm:presLayoutVars>
          <dgm:chMax val="0"/>
          <dgm:chPref val="0"/>
        </dgm:presLayoutVars>
      </dgm:prSet>
      <dgm:spPr/>
    </dgm:pt>
    <dgm:pt modelId="{9ED21581-2C0D-4CFF-B290-B91876541F4B}" type="pres">
      <dgm:prSet presAssocID="{B09E3763-83AD-42EF-B38E-E896320E8340}" presName="sibTrans" presStyleCnt="0"/>
      <dgm:spPr/>
    </dgm:pt>
    <dgm:pt modelId="{4AD78A0C-877E-41DF-9EAA-04459F88CEF1}" type="pres">
      <dgm:prSet presAssocID="{820BD028-17C5-4B2A-AC32-ED447FF52C44}" presName="compNode" presStyleCnt="0"/>
      <dgm:spPr/>
    </dgm:pt>
    <dgm:pt modelId="{07452A71-34CC-4642-90DB-713EB8BB20BE}" type="pres">
      <dgm:prSet presAssocID="{820BD028-17C5-4B2A-AC32-ED447FF52C44}" presName="bgRect" presStyleLbl="bgShp" presStyleIdx="2" presStyleCnt="3" custLinFactNeighborX="-960" custLinFactNeighborY="-5270"/>
      <dgm:spPr/>
    </dgm:pt>
    <dgm:pt modelId="{99159EAE-B922-4AF3-BCCE-01A188B9A4F9}" type="pres">
      <dgm:prSet presAssocID="{820BD028-17C5-4B2A-AC32-ED447FF52C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5ED302E3-3267-4095-8149-2E61915B24A2}" type="pres">
      <dgm:prSet presAssocID="{820BD028-17C5-4B2A-AC32-ED447FF52C44}" presName="spaceRect" presStyleCnt="0"/>
      <dgm:spPr/>
    </dgm:pt>
    <dgm:pt modelId="{B2A7F487-811E-40CA-8CEE-019C41DE020C}" type="pres">
      <dgm:prSet presAssocID="{820BD028-17C5-4B2A-AC32-ED447FF52C44}" presName="parTx" presStyleLbl="revTx" presStyleIdx="2" presStyleCnt="3" custLinFactNeighborX="-2907" custLinFactNeighborY="-2108">
        <dgm:presLayoutVars>
          <dgm:chMax val="0"/>
          <dgm:chPref val="0"/>
        </dgm:presLayoutVars>
      </dgm:prSet>
      <dgm:spPr/>
    </dgm:pt>
  </dgm:ptLst>
  <dgm:cxnLst>
    <dgm:cxn modelId="{9D02F763-639E-48FC-B594-E4C529B71966}" type="presOf" srcId="{64BAC499-28E0-4F93-8185-CA7E550B0429}" destId="{E19CCDFC-E767-437A-9AEC-5540E672A157}" srcOrd="0" destOrd="0" presId="urn:microsoft.com/office/officeart/2018/2/layout/IconVerticalSolidList"/>
    <dgm:cxn modelId="{732AAC50-5925-45DF-9D60-FF95BDA7EC74}" srcId="{64BAC499-28E0-4F93-8185-CA7E550B0429}" destId="{820BD028-17C5-4B2A-AC32-ED447FF52C44}" srcOrd="2" destOrd="0" parTransId="{2015495B-6543-4569-A751-C6D85F0DADBD}" sibTransId="{BAB654F3-95E9-4DD2-940A-CB30B15399BC}"/>
    <dgm:cxn modelId="{F95C007B-44EB-4C78-8282-B40970FAD7C2}" type="presOf" srcId="{820BD028-17C5-4B2A-AC32-ED447FF52C44}" destId="{B2A7F487-811E-40CA-8CEE-019C41DE020C}" srcOrd="0" destOrd="0" presId="urn:microsoft.com/office/officeart/2018/2/layout/IconVerticalSolidList"/>
    <dgm:cxn modelId="{6B3C29A0-6234-41DA-BA23-41DA26EDD5C8}" srcId="{64BAC499-28E0-4F93-8185-CA7E550B0429}" destId="{B5650CBB-BDB6-47A3-AB5A-6F958AA2F34A}" srcOrd="0" destOrd="0" parTransId="{6F641F27-3175-418D-9CE1-61AFADD7ECAC}" sibTransId="{1358E359-CFA2-4D22-BB45-820F438DC2BA}"/>
    <dgm:cxn modelId="{0AE963B2-B82E-4244-99DD-62BA026A5682}" srcId="{64BAC499-28E0-4F93-8185-CA7E550B0429}" destId="{E1C233AF-A57D-4C49-8FA9-A0A443EBDAB8}" srcOrd="1" destOrd="0" parTransId="{2DA36C4D-98D7-4739-88E3-EF7E165E8FD0}" sibTransId="{B09E3763-83AD-42EF-B38E-E896320E8340}"/>
    <dgm:cxn modelId="{520EF0D0-C71D-4BEA-AEB8-2142C1C07666}" type="presOf" srcId="{B5650CBB-BDB6-47A3-AB5A-6F958AA2F34A}" destId="{DAB547C9-0060-41AF-B29E-2B12A6E2C8D1}" srcOrd="0" destOrd="0" presId="urn:microsoft.com/office/officeart/2018/2/layout/IconVerticalSolidList"/>
    <dgm:cxn modelId="{0CF05EEA-E69D-4D3C-98E0-AC747DE26DDF}" type="presOf" srcId="{E1C233AF-A57D-4C49-8FA9-A0A443EBDAB8}" destId="{2161C2FD-88D6-4086-82A1-F6B271965C53}" srcOrd="0" destOrd="0" presId="urn:microsoft.com/office/officeart/2018/2/layout/IconVerticalSolidList"/>
    <dgm:cxn modelId="{61C95837-2902-4C3D-8F6B-06F78724D1CD}" type="presParOf" srcId="{E19CCDFC-E767-437A-9AEC-5540E672A157}" destId="{03BC4720-3883-4183-9E00-B7A00AF1351A}" srcOrd="0" destOrd="0" presId="urn:microsoft.com/office/officeart/2018/2/layout/IconVerticalSolidList"/>
    <dgm:cxn modelId="{CB08E6E0-1AC8-4916-8C89-2D11C092A7AE}" type="presParOf" srcId="{03BC4720-3883-4183-9E00-B7A00AF1351A}" destId="{F7BEE4A0-6C8A-4C5D-8E9A-01AE9D6BBD05}" srcOrd="0" destOrd="0" presId="urn:microsoft.com/office/officeart/2018/2/layout/IconVerticalSolidList"/>
    <dgm:cxn modelId="{B2D14F6D-AE9E-4D19-A2F2-C5F530103466}" type="presParOf" srcId="{03BC4720-3883-4183-9E00-B7A00AF1351A}" destId="{510E1165-04CB-428E-AB7D-CAB0483B2AA3}" srcOrd="1" destOrd="0" presId="urn:microsoft.com/office/officeart/2018/2/layout/IconVerticalSolidList"/>
    <dgm:cxn modelId="{30B7DC92-DE06-4F69-8640-FAD309F0ECEE}" type="presParOf" srcId="{03BC4720-3883-4183-9E00-B7A00AF1351A}" destId="{E63C994D-69C5-4CD0-83E4-D70924B02664}" srcOrd="2" destOrd="0" presId="urn:microsoft.com/office/officeart/2018/2/layout/IconVerticalSolidList"/>
    <dgm:cxn modelId="{F423DA09-E6A3-4917-9721-F6CAFBB99938}" type="presParOf" srcId="{03BC4720-3883-4183-9E00-B7A00AF1351A}" destId="{DAB547C9-0060-41AF-B29E-2B12A6E2C8D1}" srcOrd="3" destOrd="0" presId="urn:microsoft.com/office/officeart/2018/2/layout/IconVerticalSolidList"/>
    <dgm:cxn modelId="{86C6AAC6-CDFD-4E65-AFB3-FE1FD0F8D66C}" type="presParOf" srcId="{E19CCDFC-E767-437A-9AEC-5540E672A157}" destId="{57C2E943-A058-479C-A04E-20931813EB69}" srcOrd="1" destOrd="0" presId="urn:microsoft.com/office/officeart/2018/2/layout/IconVerticalSolidList"/>
    <dgm:cxn modelId="{43CF51FB-5E33-453D-8536-55780BEE2E97}" type="presParOf" srcId="{E19CCDFC-E767-437A-9AEC-5540E672A157}" destId="{928048F7-807F-4464-AF10-BF229145B967}" srcOrd="2" destOrd="0" presId="urn:microsoft.com/office/officeart/2018/2/layout/IconVerticalSolidList"/>
    <dgm:cxn modelId="{8A56D29E-9AFC-4EE7-8E24-6B98D724DB2D}" type="presParOf" srcId="{928048F7-807F-4464-AF10-BF229145B967}" destId="{C72362B9-7570-440E-A562-685274401F0B}" srcOrd="0" destOrd="0" presId="urn:microsoft.com/office/officeart/2018/2/layout/IconVerticalSolidList"/>
    <dgm:cxn modelId="{8E3139EA-A92D-4DD9-9908-B534C0DAF85B}" type="presParOf" srcId="{928048F7-807F-4464-AF10-BF229145B967}" destId="{75B273D5-C36A-4E77-B5C1-7A2A2A7F2EBD}" srcOrd="1" destOrd="0" presId="urn:microsoft.com/office/officeart/2018/2/layout/IconVerticalSolidList"/>
    <dgm:cxn modelId="{A9D7D820-5BF9-45E7-B444-D84A14DD3351}" type="presParOf" srcId="{928048F7-807F-4464-AF10-BF229145B967}" destId="{B50D6F06-673E-43D2-8638-112126B62CE2}" srcOrd="2" destOrd="0" presId="urn:microsoft.com/office/officeart/2018/2/layout/IconVerticalSolidList"/>
    <dgm:cxn modelId="{9BE13560-BDBA-4937-986B-2684F4EB75D2}" type="presParOf" srcId="{928048F7-807F-4464-AF10-BF229145B967}" destId="{2161C2FD-88D6-4086-82A1-F6B271965C53}" srcOrd="3" destOrd="0" presId="urn:microsoft.com/office/officeart/2018/2/layout/IconVerticalSolidList"/>
    <dgm:cxn modelId="{040A98AC-E1F1-4BBC-9CB5-79B231E0989A}" type="presParOf" srcId="{E19CCDFC-E767-437A-9AEC-5540E672A157}" destId="{9ED21581-2C0D-4CFF-B290-B91876541F4B}" srcOrd="3" destOrd="0" presId="urn:microsoft.com/office/officeart/2018/2/layout/IconVerticalSolidList"/>
    <dgm:cxn modelId="{3C7BD95F-91EF-4940-8F4E-7C90381B6398}" type="presParOf" srcId="{E19CCDFC-E767-437A-9AEC-5540E672A157}" destId="{4AD78A0C-877E-41DF-9EAA-04459F88CEF1}" srcOrd="4" destOrd="0" presId="urn:microsoft.com/office/officeart/2018/2/layout/IconVerticalSolidList"/>
    <dgm:cxn modelId="{CC399D7F-5122-4803-868E-9251EB32549B}" type="presParOf" srcId="{4AD78A0C-877E-41DF-9EAA-04459F88CEF1}" destId="{07452A71-34CC-4642-90DB-713EB8BB20BE}" srcOrd="0" destOrd="0" presId="urn:microsoft.com/office/officeart/2018/2/layout/IconVerticalSolidList"/>
    <dgm:cxn modelId="{D72C1F40-B4FF-4370-A603-768A1559737D}" type="presParOf" srcId="{4AD78A0C-877E-41DF-9EAA-04459F88CEF1}" destId="{99159EAE-B922-4AF3-BCCE-01A188B9A4F9}" srcOrd="1" destOrd="0" presId="urn:microsoft.com/office/officeart/2018/2/layout/IconVerticalSolidList"/>
    <dgm:cxn modelId="{CDD00224-2C42-4147-9D46-C3C709463ED8}" type="presParOf" srcId="{4AD78A0C-877E-41DF-9EAA-04459F88CEF1}" destId="{5ED302E3-3267-4095-8149-2E61915B24A2}" srcOrd="2" destOrd="0" presId="urn:microsoft.com/office/officeart/2018/2/layout/IconVerticalSolidList"/>
    <dgm:cxn modelId="{20611075-3BFE-43DD-898A-54B0654D143F}" type="presParOf" srcId="{4AD78A0C-877E-41DF-9EAA-04459F88CEF1}" destId="{B2A7F487-811E-40CA-8CEE-019C41DE020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828287E-518D-43B4-AD5B-368D4110657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667354DD-C91F-461D-9F15-93E8FE57CD5F}">
      <dgm:prSet/>
      <dgm:spPr/>
      <dgm:t>
        <a:bodyPr/>
        <a:lstStyle/>
        <a:p>
          <a:r>
            <a:rPr lang="en-US" dirty="0"/>
            <a:t>O</a:t>
          </a:r>
          <a:r>
            <a:rPr lang="en-US" b="0" i="0" dirty="0"/>
            <a:t>bligations that a government incurs related to providing leave in exchange for services rendered</a:t>
          </a:r>
          <a:endParaRPr lang="en-US" dirty="0"/>
        </a:p>
      </dgm:t>
    </dgm:pt>
    <dgm:pt modelId="{375E1C23-E19C-4AA7-A25E-E8A1621E6B61}" type="parTrans" cxnId="{6BF31D26-B75F-48A9-AE67-690F4FC6932B}">
      <dgm:prSet/>
      <dgm:spPr/>
      <dgm:t>
        <a:bodyPr/>
        <a:lstStyle/>
        <a:p>
          <a:endParaRPr lang="en-US"/>
        </a:p>
      </dgm:t>
    </dgm:pt>
    <dgm:pt modelId="{59918AEF-4DB5-425F-8135-F2EFC8E5687B}" type="sibTrans" cxnId="{6BF31D26-B75F-48A9-AE67-690F4FC6932B}">
      <dgm:prSet/>
      <dgm:spPr/>
      <dgm:t>
        <a:bodyPr/>
        <a:lstStyle/>
        <a:p>
          <a:endParaRPr lang="en-US"/>
        </a:p>
      </dgm:t>
    </dgm:pt>
    <dgm:pt modelId="{4FAEAD8D-FB94-42CB-BC28-1996D7AC8177}">
      <dgm:prSet/>
      <dgm:spPr/>
      <dgm:t>
        <a:bodyPr/>
        <a:lstStyle/>
        <a:p>
          <a:r>
            <a:rPr lang="en-US" dirty="0"/>
            <a:t>May be directly associated or incrementally associated</a:t>
          </a:r>
        </a:p>
      </dgm:t>
    </dgm:pt>
    <dgm:pt modelId="{C211C582-8799-4E66-B2D4-DC36285A9703}" type="parTrans" cxnId="{0D92C65A-2F4E-4509-87D0-8B64F0C72B2A}">
      <dgm:prSet/>
      <dgm:spPr/>
      <dgm:t>
        <a:bodyPr/>
        <a:lstStyle/>
        <a:p>
          <a:endParaRPr lang="en-US"/>
        </a:p>
      </dgm:t>
    </dgm:pt>
    <dgm:pt modelId="{7CA62153-E47E-431E-8B5D-1E16912C213B}" type="sibTrans" cxnId="{0D92C65A-2F4E-4509-87D0-8B64F0C72B2A}">
      <dgm:prSet/>
      <dgm:spPr/>
      <dgm:t>
        <a:bodyPr/>
        <a:lstStyle/>
        <a:p>
          <a:endParaRPr lang="en-US"/>
        </a:p>
      </dgm:t>
    </dgm:pt>
    <dgm:pt modelId="{EA0F3D32-C3FC-43D3-B5E1-61BD8B496A6A}">
      <dgm:prSet/>
      <dgm:spPr/>
      <dgm:t>
        <a:bodyPr/>
        <a:lstStyle/>
        <a:p>
          <a:r>
            <a:rPr lang="en-US" dirty="0"/>
            <a:t>Common example – Employer </a:t>
          </a:r>
          <a:r>
            <a:rPr lang="en-US"/>
            <a:t>payroll taxes </a:t>
          </a:r>
          <a:endParaRPr lang="en-US" dirty="0"/>
        </a:p>
      </dgm:t>
    </dgm:pt>
    <dgm:pt modelId="{7BC3FFA4-C1F0-4253-AB28-75C76A06EF6E}" type="parTrans" cxnId="{B8EB8228-F7A8-4C48-936B-96DBCB38AE8C}">
      <dgm:prSet/>
      <dgm:spPr/>
      <dgm:t>
        <a:bodyPr/>
        <a:lstStyle/>
        <a:p>
          <a:endParaRPr lang="en-US"/>
        </a:p>
      </dgm:t>
    </dgm:pt>
    <dgm:pt modelId="{1BAE6406-5242-4402-AAEE-D2F3F0E934B5}" type="sibTrans" cxnId="{B8EB8228-F7A8-4C48-936B-96DBCB38AE8C}">
      <dgm:prSet/>
      <dgm:spPr/>
      <dgm:t>
        <a:bodyPr/>
        <a:lstStyle/>
        <a:p>
          <a:endParaRPr lang="en-US"/>
        </a:p>
      </dgm:t>
    </dgm:pt>
    <dgm:pt modelId="{84AD0FBF-8E5D-4371-938E-786C39C26F55}" type="pres">
      <dgm:prSet presAssocID="{C828287E-518D-43B4-AD5B-368D41106575}" presName="root" presStyleCnt="0">
        <dgm:presLayoutVars>
          <dgm:dir/>
          <dgm:resizeHandles val="exact"/>
        </dgm:presLayoutVars>
      </dgm:prSet>
      <dgm:spPr/>
    </dgm:pt>
    <dgm:pt modelId="{449BCB12-E9FB-49FD-B131-BE0843F07059}" type="pres">
      <dgm:prSet presAssocID="{667354DD-C91F-461D-9F15-93E8FE57CD5F}" presName="compNode" presStyleCnt="0"/>
      <dgm:spPr/>
    </dgm:pt>
    <dgm:pt modelId="{BD4AF197-6C38-4EFA-991B-5568F7EA8C31}" type="pres">
      <dgm:prSet presAssocID="{667354DD-C91F-461D-9F15-93E8FE57CD5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ardroom outline"/>
        </a:ext>
      </dgm:extLst>
    </dgm:pt>
    <dgm:pt modelId="{FAF93415-D2ED-46CF-A8A5-57FCF5164180}" type="pres">
      <dgm:prSet presAssocID="{667354DD-C91F-461D-9F15-93E8FE57CD5F}" presName="spaceRect" presStyleCnt="0"/>
      <dgm:spPr/>
    </dgm:pt>
    <dgm:pt modelId="{68D56E06-43B8-40D3-944C-E9353BCA11EC}" type="pres">
      <dgm:prSet presAssocID="{667354DD-C91F-461D-9F15-93E8FE57CD5F}" presName="textRect" presStyleLbl="revTx" presStyleIdx="0" presStyleCnt="3">
        <dgm:presLayoutVars>
          <dgm:chMax val="1"/>
          <dgm:chPref val="1"/>
        </dgm:presLayoutVars>
      </dgm:prSet>
      <dgm:spPr/>
    </dgm:pt>
    <dgm:pt modelId="{354CE073-1D6A-4837-86F7-CD5091E740F3}" type="pres">
      <dgm:prSet presAssocID="{59918AEF-4DB5-425F-8135-F2EFC8E5687B}" presName="sibTrans" presStyleCnt="0"/>
      <dgm:spPr/>
    </dgm:pt>
    <dgm:pt modelId="{A5C5C757-3995-4909-B5D2-38F3C9B529D7}" type="pres">
      <dgm:prSet presAssocID="{4FAEAD8D-FB94-42CB-BC28-1996D7AC8177}" presName="compNode" presStyleCnt="0"/>
      <dgm:spPr/>
    </dgm:pt>
    <dgm:pt modelId="{8D9DE183-EAA8-4D04-B977-572F2AFCCF82}" type="pres">
      <dgm:prSet presAssocID="{4FAEAD8D-FB94-42CB-BC28-1996D7AC817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pply And Demand with solid fill"/>
        </a:ext>
      </dgm:extLst>
    </dgm:pt>
    <dgm:pt modelId="{EF2A23D2-49EA-461E-9283-DA4D60D342E4}" type="pres">
      <dgm:prSet presAssocID="{4FAEAD8D-FB94-42CB-BC28-1996D7AC8177}" presName="spaceRect" presStyleCnt="0"/>
      <dgm:spPr/>
    </dgm:pt>
    <dgm:pt modelId="{8A52DF6C-4AFD-48E0-84A0-6F31A84204E6}" type="pres">
      <dgm:prSet presAssocID="{4FAEAD8D-FB94-42CB-BC28-1996D7AC8177}" presName="textRect" presStyleLbl="revTx" presStyleIdx="1" presStyleCnt="3">
        <dgm:presLayoutVars>
          <dgm:chMax val="1"/>
          <dgm:chPref val="1"/>
        </dgm:presLayoutVars>
      </dgm:prSet>
      <dgm:spPr/>
    </dgm:pt>
    <dgm:pt modelId="{214C1272-E21E-4766-9A4C-B3A5E1A78D18}" type="pres">
      <dgm:prSet presAssocID="{7CA62153-E47E-431E-8B5D-1E16912C213B}" presName="sibTrans" presStyleCnt="0"/>
      <dgm:spPr/>
    </dgm:pt>
    <dgm:pt modelId="{098D4A2C-B539-46FF-A75D-29FAE530D430}" type="pres">
      <dgm:prSet presAssocID="{EA0F3D32-C3FC-43D3-B5E1-61BD8B496A6A}" presName="compNode" presStyleCnt="0"/>
      <dgm:spPr/>
    </dgm:pt>
    <dgm:pt modelId="{CCEBDB68-3E87-45B1-804B-70FF6894FF36}" type="pres">
      <dgm:prSet presAssocID="{EA0F3D32-C3FC-43D3-B5E1-61BD8B496A6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B2862359-B60A-4DBC-8C53-E95DAA6C0FC1}" type="pres">
      <dgm:prSet presAssocID="{EA0F3D32-C3FC-43D3-B5E1-61BD8B496A6A}" presName="spaceRect" presStyleCnt="0"/>
      <dgm:spPr/>
    </dgm:pt>
    <dgm:pt modelId="{8C13125B-36A5-4B78-9FD5-CE70F7B50C35}" type="pres">
      <dgm:prSet presAssocID="{EA0F3D32-C3FC-43D3-B5E1-61BD8B496A6A}" presName="textRect" presStyleLbl="revTx" presStyleIdx="2" presStyleCnt="3">
        <dgm:presLayoutVars>
          <dgm:chMax val="1"/>
          <dgm:chPref val="1"/>
        </dgm:presLayoutVars>
      </dgm:prSet>
      <dgm:spPr/>
    </dgm:pt>
  </dgm:ptLst>
  <dgm:cxnLst>
    <dgm:cxn modelId="{6BF31D26-B75F-48A9-AE67-690F4FC6932B}" srcId="{C828287E-518D-43B4-AD5B-368D41106575}" destId="{667354DD-C91F-461D-9F15-93E8FE57CD5F}" srcOrd="0" destOrd="0" parTransId="{375E1C23-E19C-4AA7-A25E-E8A1621E6B61}" sibTransId="{59918AEF-4DB5-425F-8135-F2EFC8E5687B}"/>
    <dgm:cxn modelId="{B8EB8228-F7A8-4C48-936B-96DBCB38AE8C}" srcId="{C828287E-518D-43B4-AD5B-368D41106575}" destId="{EA0F3D32-C3FC-43D3-B5E1-61BD8B496A6A}" srcOrd="2" destOrd="0" parTransId="{7BC3FFA4-C1F0-4253-AB28-75C76A06EF6E}" sibTransId="{1BAE6406-5242-4402-AAEE-D2F3F0E934B5}"/>
    <dgm:cxn modelId="{0D92C65A-2F4E-4509-87D0-8B64F0C72B2A}" srcId="{C828287E-518D-43B4-AD5B-368D41106575}" destId="{4FAEAD8D-FB94-42CB-BC28-1996D7AC8177}" srcOrd="1" destOrd="0" parTransId="{C211C582-8799-4E66-B2D4-DC36285A9703}" sibTransId="{7CA62153-E47E-431E-8B5D-1E16912C213B}"/>
    <dgm:cxn modelId="{495404A0-72CF-4C13-BF45-3302529FCB68}" type="presOf" srcId="{4FAEAD8D-FB94-42CB-BC28-1996D7AC8177}" destId="{8A52DF6C-4AFD-48E0-84A0-6F31A84204E6}" srcOrd="0" destOrd="0" presId="urn:microsoft.com/office/officeart/2018/2/layout/IconLabelList"/>
    <dgm:cxn modelId="{703C5AB0-7615-406F-8D74-BCCC9D63B46A}" type="presOf" srcId="{C828287E-518D-43B4-AD5B-368D41106575}" destId="{84AD0FBF-8E5D-4371-938E-786C39C26F55}" srcOrd="0" destOrd="0" presId="urn:microsoft.com/office/officeart/2018/2/layout/IconLabelList"/>
    <dgm:cxn modelId="{BC6401C4-C224-401D-822D-3292167B875A}" type="presOf" srcId="{EA0F3D32-C3FC-43D3-B5E1-61BD8B496A6A}" destId="{8C13125B-36A5-4B78-9FD5-CE70F7B50C35}" srcOrd="0" destOrd="0" presId="urn:microsoft.com/office/officeart/2018/2/layout/IconLabelList"/>
    <dgm:cxn modelId="{E9F87FD5-5979-4F64-97DF-8FC82C8A6249}" type="presOf" srcId="{667354DD-C91F-461D-9F15-93E8FE57CD5F}" destId="{68D56E06-43B8-40D3-944C-E9353BCA11EC}" srcOrd="0" destOrd="0" presId="urn:microsoft.com/office/officeart/2018/2/layout/IconLabelList"/>
    <dgm:cxn modelId="{10BFD1E8-9516-4066-BC79-088B25615210}" type="presParOf" srcId="{84AD0FBF-8E5D-4371-938E-786C39C26F55}" destId="{449BCB12-E9FB-49FD-B131-BE0843F07059}" srcOrd="0" destOrd="0" presId="urn:microsoft.com/office/officeart/2018/2/layout/IconLabelList"/>
    <dgm:cxn modelId="{FAC4FB39-B0FA-4404-9D9D-DFE5FC9F12B9}" type="presParOf" srcId="{449BCB12-E9FB-49FD-B131-BE0843F07059}" destId="{BD4AF197-6C38-4EFA-991B-5568F7EA8C31}" srcOrd="0" destOrd="0" presId="urn:microsoft.com/office/officeart/2018/2/layout/IconLabelList"/>
    <dgm:cxn modelId="{33ABB07C-6475-4887-BFCC-C84E035BF506}" type="presParOf" srcId="{449BCB12-E9FB-49FD-B131-BE0843F07059}" destId="{FAF93415-D2ED-46CF-A8A5-57FCF5164180}" srcOrd="1" destOrd="0" presId="urn:microsoft.com/office/officeart/2018/2/layout/IconLabelList"/>
    <dgm:cxn modelId="{C7A85C05-D0B0-4397-BF16-84E481171BEF}" type="presParOf" srcId="{449BCB12-E9FB-49FD-B131-BE0843F07059}" destId="{68D56E06-43B8-40D3-944C-E9353BCA11EC}" srcOrd="2" destOrd="0" presId="urn:microsoft.com/office/officeart/2018/2/layout/IconLabelList"/>
    <dgm:cxn modelId="{6B77F998-545C-4CC2-AD61-571E6A24C7F2}" type="presParOf" srcId="{84AD0FBF-8E5D-4371-938E-786C39C26F55}" destId="{354CE073-1D6A-4837-86F7-CD5091E740F3}" srcOrd="1" destOrd="0" presId="urn:microsoft.com/office/officeart/2018/2/layout/IconLabelList"/>
    <dgm:cxn modelId="{5AC3D7F4-C8A2-4E9E-8C98-A2FD29E015CB}" type="presParOf" srcId="{84AD0FBF-8E5D-4371-938E-786C39C26F55}" destId="{A5C5C757-3995-4909-B5D2-38F3C9B529D7}" srcOrd="2" destOrd="0" presId="urn:microsoft.com/office/officeart/2018/2/layout/IconLabelList"/>
    <dgm:cxn modelId="{F2173D81-A25C-47AC-BA94-DD8C1482039F}" type="presParOf" srcId="{A5C5C757-3995-4909-B5D2-38F3C9B529D7}" destId="{8D9DE183-EAA8-4D04-B977-572F2AFCCF82}" srcOrd="0" destOrd="0" presId="urn:microsoft.com/office/officeart/2018/2/layout/IconLabelList"/>
    <dgm:cxn modelId="{C3767720-72CB-4979-AF52-BCD0C33AEB52}" type="presParOf" srcId="{A5C5C757-3995-4909-B5D2-38F3C9B529D7}" destId="{EF2A23D2-49EA-461E-9283-DA4D60D342E4}" srcOrd="1" destOrd="0" presId="urn:microsoft.com/office/officeart/2018/2/layout/IconLabelList"/>
    <dgm:cxn modelId="{BB0430AD-A573-4B9F-BD44-C48E593E8E70}" type="presParOf" srcId="{A5C5C757-3995-4909-B5D2-38F3C9B529D7}" destId="{8A52DF6C-4AFD-48E0-84A0-6F31A84204E6}" srcOrd="2" destOrd="0" presId="urn:microsoft.com/office/officeart/2018/2/layout/IconLabelList"/>
    <dgm:cxn modelId="{8D9041BF-6F09-4137-960D-E2303A6F21FE}" type="presParOf" srcId="{84AD0FBF-8E5D-4371-938E-786C39C26F55}" destId="{214C1272-E21E-4766-9A4C-B3A5E1A78D18}" srcOrd="3" destOrd="0" presId="urn:microsoft.com/office/officeart/2018/2/layout/IconLabelList"/>
    <dgm:cxn modelId="{8ECD9F50-9785-45E4-B96A-EB927C37706E}" type="presParOf" srcId="{84AD0FBF-8E5D-4371-938E-786C39C26F55}" destId="{098D4A2C-B539-46FF-A75D-29FAE530D430}" srcOrd="4" destOrd="0" presId="urn:microsoft.com/office/officeart/2018/2/layout/IconLabelList"/>
    <dgm:cxn modelId="{050E8212-ECDE-4AC9-BDD3-814B5B9984E9}" type="presParOf" srcId="{098D4A2C-B539-46FF-A75D-29FAE530D430}" destId="{CCEBDB68-3E87-45B1-804B-70FF6894FF36}" srcOrd="0" destOrd="0" presId="urn:microsoft.com/office/officeart/2018/2/layout/IconLabelList"/>
    <dgm:cxn modelId="{55356ECD-C852-4D08-AA88-6AF7B5519A3C}" type="presParOf" srcId="{098D4A2C-B539-46FF-A75D-29FAE530D430}" destId="{B2862359-B60A-4DBC-8C53-E95DAA6C0FC1}" srcOrd="1" destOrd="0" presId="urn:microsoft.com/office/officeart/2018/2/layout/IconLabelList"/>
    <dgm:cxn modelId="{6F337B77-7F61-41E5-9414-271A85678091}" type="presParOf" srcId="{098D4A2C-B539-46FF-A75D-29FAE530D430}" destId="{8C13125B-36A5-4B78-9FD5-CE70F7B50C3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4191335-64B2-4DD9-9FF8-E7A047B13BD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6AE2C61-1E71-4947-9FE8-D5D32D5F48B3}">
      <dgm:prSet/>
      <dgm:spPr>
        <a:solidFill>
          <a:schemeClr val="bg1">
            <a:lumMod val="100000"/>
          </a:schemeClr>
        </a:solidFill>
      </dgm:spPr>
      <dgm:t>
        <a:bodyPr/>
        <a:lstStyle/>
        <a:p>
          <a:r>
            <a:rPr lang="en-US" dirty="0">
              <a:solidFill>
                <a:schemeClr val="tx1">
                  <a:lumMod val="100000"/>
                </a:schemeClr>
              </a:solidFill>
            </a:rPr>
            <a:t>Include in compensated absence liability if:</a:t>
          </a:r>
        </a:p>
      </dgm:t>
    </dgm:pt>
    <dgm:pt modelId="{5DB38CDE-CC63-4493-8B65-1380EB36988B}" type="parTrans" cxnId="{FA0CD0F4-CF2B-48ED-9CE4-72327735F25D}">
      <dgm:prSet/>
      <dgm:spPr/>
      <dgm:t>
        <a:bodyPr/>
        <a:lstStyle/>
        <a:p>
          <a:endParaRPr lang="en-US"/>
        </a:p>
      </dgm:t>
    </dgm:pt>
    <dgm:pt modelId="{385AC6DF-6B1D-49D7-BEEE-DA3F3D1821BC}" type="sibTrans" cxnId="{FA0CD0F4-CF2B-48ED-9CE4-72327735F25D}">
      <dgm:prSet/>
      <dgm:spPr/>
      <dgm:t>
        <a:bodyPr/>
        <a:lstStyle/>
        <a:p>
          <a:endParaRPr lang="en-US"/>
        </a:p>
      </dgm:t>
    </dgm:pt>
    <dgm:pt modelId="{F45CF8F8-31FB-4B1B-99E3-D6C1A413F9B9}">
      <dgm:prSet/>
      <dgm:spPr>
        <a:solidFill>
          <a:schemeClr val="bg1">
            <a:lumMod val="100000"/>
          </a:schemeClr>
        </a:solidFill>
      </dgm:spPr>
      <dgm:t>
        <a:bodyPr/>
        <a:lstStyle/>
        <a:p>
          <a:r>
            <a:rPr lang="en-US" dirty="0">
              <a:solidFill>
                <a:schemeClr val="tx1">
                  <a:lumMod val="100000"/>
                </a:schemeClr>
              </a:solidFill>
            </a:rPr>
            <a:t>MLTN to be paid through distribution to individual account to be used for specified purposes (for example, payment of future premiums)</a:t>
          </a:r>
        </a:p>
      </dgm:t>
    </dgm:pt>
    <dgm:pt modelId="{9FAD0E83-5FCB-42D7-87EF-860454E1E1B2}" type="parTrans" cxnId="{4A3FAF22-2A8B-4536-A282-7802C380B75A}">
      <dgm:prSet/>
      <dgm:spPr/>
      <dgm:t>
        <a:bodyPr/>
        <a:lstStyle/>
        <a:p>
          <a:endParaRPr lang="en-US"/>
        </a:p>
      </dgm:t>
    </dgm:pt>
    <dgm:pt modelId="{C3DF7DCD-46C4-49B9-9F01-6C026870D07B}" type="sibTrans" cxnId="{4A3FAF22-2A8B-4536-A282-7802C380B75A}">
      <dgm:prSet/>
      <dgm:spPr/>
      <dgm:t>
        <a:bodyPr/>
        <a:lstStyle/>
        <a:p>
          <a:endParaRPr lang="en-US"/>
        </a:p>
      </dgm:t>
    </dgm:pt>
    <dgm:pt modelId="{F062CA68-F9C3-477C-A2F6-A90897C67C00}">
      <dgm:prSet/>
      <dgm:spPr>
        <a:solidFill>
          <a:schemeClr val="bg1">
            <a:lumMod val="100000"/>
          </a:schemeClr>
        </a:solidFill>
      </dgm:spPr>
      <dgm:t>
        <a:bodyPr/>
        <a:lstStyle/>
        <a:p>
          <a:r>
            <a:rPr lang="en-US" dirty="0">
              <a:solidFill>
                <a:schemeClr val="tx1">
                  <a:lumMod val="100000"/>
                </a:schemeClr>
              </a:solidFill>
            </a:rPr>
            <a:t>Leave has not been used </a:t>
          </a:r>
        </a:p>
      </dgm:t>
    </dgm:pt>
    <dgm:pt modelId="{0F34797F-F726-4F39-8E4B-82509D530C7D}" type="parTrans" cxnId="{DA51B2AE-F009-492B-AA7E-36E02C71A940}">
      <dgm:prSet/>
      <dgm:spPr/>
      <dgm:t>
        <a:bodyPr/>
        <a:lstStyle/>
        <a:p>
          <a:endParaRPr lang="en-US"/>
        </a:p>
      </dgm:t>
    </dgm:pt>
    <dgm:pt modelId="{F98E2B98-9018-4913-B753-1A7C8DFF472D}" type="sibTrans" cxnId="{DA51B2AE-F009-492B-AA7E-36E02C71A940}">
      <dgm:prSet/>
      <dgm:spPr/>
      <dgm:t>
        <a:bodyPr/>
        <a:lstStyle/>
        <a:p>
          <a:endParaRPr lang="en-US"/>
        </a:p>
      </dgm:t>
    </dgm:pt>
    <dgm:pt modelId="{0C30639D-7550-4A89-A231-16D693DF2FCD}">
      <dgm:prSet/>
      <dgm:spPr>
        <a:solidFill>
          <a:schemeClr val="bg1">
            <a:lumMod val="100000"/>
          </a:schemeClr>
        </a:solidFill>
      </dgm:spPr>
      <dgm:t>
        <a:bodyPr/>
        <a:lstStyle/>
        <a:p>
          <a:r>
            <a:rPr lang="en-US" dirty="0">
              <a:solidFill>
                <a:schemeClr val="tx1">
                  <a:lumMod val="100000"/>
                </a:schemeClr>
              </a:solidFill>
            </a:rPr>
            <a:t>Otherwise meets criteria for recognition</a:t>
          </a:r>
        </a:p>
      </dgm:t>
    </dgm:pt>
    <dgm:pt modelId="{889DD04E-0EE8-4543-B986-6494E3B47FE0}" type="parTrans" cxnId="{B8CA9C97-0B42-4495-9E46-162286477B6A}">
      <dgm:prSet/>
      <dgm:spPr/>
      <dgm:t>
        <a:bodyPr/>
        <a:lstStyle/>
        <a:p>
          <a:endParaRPr lang="en-US"/>
        </a:p>
      </dgm:t>
    </dgm:pt>
    <dgm:pt modelId="{685BD7BD-67CA-46C4-B4B3-8DC77365052A}" type="sibTrans" cxnId="{B8CA9C97-0B42-4495-9E46-162286477B6A}">
      <dgm:prSet/>
      <dgm:spPr/>
      <dgm:t>
        <a:bodyPr/>
        <a:lstStyle/>
        <a:p>
          <a:endParaRPr lang="en-US"/>
        </a:p>
      </dgm:t>
    </dgm:pt>
    <dgm:pt modelId="{8B3DE168-8AE3-4566-A54B-B6C944273956}" type="pres">
      <dgm:prSet presAssocID="{34191335-64B2-4DD9-9FF8-E7A047B13BD2}" presName="hierChild1" presStyleCnt="0">
        <dgm:presLayoutVars>
          <dgm:chPref val="1"/>
          <dgm:dir/>
          <dgm:animOne val="branch"/>
          <dgm:animLvl val="lvl"/>
          <dgm:resizeHandles/>
        </dgm:presLayoutVars>
      </dgm:prSet>
      <dgm:spPr/>
    </dgm:pt>
    <dgm:pt modelId="{B84F74FC-7A84-49D5-9F1D-C1F396DA6E3B}" type="pres">
      <dgm:prSet presAssocID="{16AE2C61-1E71-4947-9FE8-D5D32D5F48B3}" presName="hierRoot1" presStyleCnt="0"/>
      <dgm:spPr/>
    </dgm:pt>
    <dgm:pt modelId="{208FE99C-2C40-4928-8D92-2EFFAFE5427D}" type="pres">
      <dgm:prSet presAssocID="{16AE2C61-1E71-4947-9FE8-D5D32D5F48B3}" presName="composite" presStyleCnt="0"/>
      <dgm:spPr/>
    </dgm:pt>
    <dgm:pt modelId="{1F79D719-683B-458E-A343-A84FCE2E525F}" type="pres">
      <dgm:prSet presAssocID="{16AE2C61-1E71-4947-9FE8-D5D32D5F48B3}" presName="background" presStyleLbl="node0" presStyleIdx="0" presStyleCnt="4"/>
      <dgm:spPr/>
    </dgm:pt>
    <dgm:pt modelId="{D30D3734-0F11-4318-B685-1326D623BF90}" type="pres">
      <dgm:prSet presAssocID="{16AE2C61-1E71-4947-9FE8-D5D32D5F48B3}" presName="text" presStyleLbl="fgAcc0" presStyleIdx="0" presStyleCnt="4">
        <dgm:presLayoutVars>
          <dgm:chPref val="3"/>
        </dgm:presLayoutVars>
      </dgm:prSet>
      <dgm:spPr/>
    </dgm:pt>
    <dgm:pt modelId="{FEBDF395-292C-42B3-A4AA-54A3818BDFBB}" type="pres">
      <dgm:prSet presAssocID="{16AE2C61-1E71-4947-9FE8-D5D32D5F48B3}" presName="hierChild2" presStyleCnt="0"/>
      <dgm:spPr/>
    </dgm:pt>
    <dgm:pt modelId="{F9C1A06E-6E06-4264-8CDB-63F6EA6CA853}" type="pres">
      <dgm:prSet presAssocID="{F45CF8F8-31FB-4B1B-99E3-D6C1A413F9B9}" presName="hierRoot1" presStyleCnt="0"/>
      <dgm:spPr/>
    </dgm:pt>
    <dgm:pt modelId="{D03F1DF0-B3DA-49CA-B2C1-E644F1043A2F}" type="pres">
      <dgm:prSet presAssocID="{F45CF8F8-31FB-4B1B-99E3-D6C1A413F9B9}" presName="composite" presStyleCnt="0"/>
      <dgm:spPr/>
    </dgm:pt>
    <dgm:pt modelId="{4A8518D5-653A-4DC1-AFAC-C3E72A69E48F}" type="pres">
      <dgm:prSet presAssocID="{F45CF8F8-31FB-4B1B-99E3-D6C1A413F9B9}" presName="background" presStyleLbl="node0" presStyleIdx="1" presStyleCnt="4"/>
      <dgm:spPr/>
    </dgm:pt>
    <dgm:pt modelId="{E820CAC0-53DE-402B-A604-01541BBC4DAA}" type="pres">
      <dgm:prSet presAssocID="{F45CF8F8-31FB-4B1B-99E3-D6C1A413F9B9}" presName="text" presStyleLbl="fgAcc0" presStyleIdx="1" presStyleCnt="4">
        <dgm:presLayoutVars>
          <dgm:chPref val="3"/>
        </dgm:presLayoutVars>
      </dgm:prSet>
      <dgm:spPr/>
    </dgm:pt>
    <dgm:pt modelId="{3E826E4C-EE0B-458D-AFA3-73A8C8662FDA}" type="pres">
      <dgm:prSet presAssocID="{F45CF8F8-31FB-4B1B-99E3-D6C1A413F9B9}" presName="hierChild2" presStyleCnt="0"/>
      <dgm:spPr/>
    </dgm:pt>
    <dgm:pt modelId="{558AF5A6-D042-4E83-AEFB-2D163BE3216D}" type="pres">
      <dgm:prSet presAssocID="{F062CA68-F9C3-477C-A2F6-A90897C67C00}" presName="hierRoot1" presStyleCnt="0"/>
      <dgm:spPr/>
    </dgm:pt>
    <dgm:pt modelId="{B604490F-7982-4F9C-9486-223ADD74EBCF}" type="pres">
      <dgm:prSet presAssocID="{F062CA68-F9C3-477C-A2F6-A90897C67C00}" presName="composite" presStyleCnt="0"/>
      <dgm:spPr/>
    </dgm:pt>
    <dgm:pt modelId="{BA6CA253-92B9-4DDC-8450-E734554FF3AA}" type="pres">
      <dgm:prSet presAssocID="{F062CA68-F9C3-477C-A2F6-A90897C67C00}" presName="background" presStyleLbl="node0" presStyleIdx="2" presStyleCnt="4"/>
      <dgm:spPr/>
    </dgm:pt>
    <dgm:pt modelId="{ED1306D3-F36D-4B13-BF71-B0ABC3EBE79E}" type="pres">
      <dgm:prSet presAssocID="{F062CA68-F9C3-477C-A2F6-A90897C67C00}" presName="text" presStyleLbl="fgAcc0" presStyleIdx="2" presStyleCnt="4">
        <dgm:presLayoutVars>
          <dgm:chPref val="3"/>
        </dgm:presLayoutVars>
      </dgm:prSet>
      <dgm:spPr/>
    </dgm:pt>
    <dgm:pt modelId="{131EDFF6-1118-47F9-AC07-96B56B14C1B8}" type="pres">
      <dgm:prSet presAssocID="{F062CA68-F9C3-477C-A2F6-A90897C67C00}" presName="hierChild2" presStyleCnt="0"/>
      <dgm:spPr/>
    </dgm:pt>
    <dgm:pt modelId="{3D51E235-DBD6-4143-A2B5-D277E9527927}" type="pres">
      <dgm:prSet presAssocID="{0C30639D-7550-4A89-A231-16D693DF2FCD}" presName="hierRoot1" presStyleCnt="0"/>
      <dgm:spPr/>
    </dgm:pt>
    <dgm:pt modelId="{6B2D21C0-6EEE-43C3-B995-B3D70D651A24}" type="pres">
      <dgm:prSet presAssocID="{0C30639D-7550-4A89-A231-16D693DF2FCD}" presName="composite" presStyleCnt="0"/>
      <dgm:spPr/>
    </dgm:pt>
    <dgm:pt modelId="{AF0845E0-A037-4F35-A23D-C9DDA411FFBA}" type="pres">
      <dgm:prSet presAssocID="{0C30639D-7550-4A89-A231-16D693DF2FCD}" presName="background" presStyleLbl="node0" presStyleIdx="3" presStyleCnt="4"/>
      <dgm:spPr/>
    </dgm:pt>
    <dgm:pt modelId="{5F3E2DE0-D157-4B4C-8827-DD4A9E317FDA}" type="pres">
      <dgm:prSet presAssocID="{0C30639D-7550-4A89-A231-16D693DF2FCD}" presName="text" presStyleLbl="fgAcc0" presStyleIdx="3" presStyleCnt="4">
        <dgm:presLayoutVars>
          <dgm:chPref val="3"/>
        </dgm:presLayoutVars>
      </dgm:prSet>
      <dgm:spPr/>
    </dgm:pt>
    <dgm:pt modelId="{66013298-8759-4169-87A6-9572287A7318}" type="pres">
      <dgm:prSet presAssocID="{0C30639D-7550-4A89-A231-16D693DF2FCD}" presName="hierChild2" presStyleCnt="0"/>
      <dgm:spPr/>
    </dgm:pt>
  </dgm:ptLst>
  <dgm:cxnLst>
    <dgm:cxn modelId="{4A3FAF22-2A8B-4536-A282-7802C380B75A}" srcId="{34191335-64B2-4DD9-9FF8-E7A047B13BD2}" destId="{F45CF8F8-31FB-4B1B-99E3-D6C1A413F9B9}" srcOrd="1" destOrd="0" parTransId="{9FAD0E83-5FCB-42D7-87EF-860454E1E1B2}" sibTransId="{C3DF7DCD-46C4-49B9-9F01-6C026870D07B}"/>
    <dgm:cxn modelId="{916F0070-69A7-4B6F-B0F4-DD86D5D22D0C}" type="presOf" srcId="{F062CA68-F9C3-477C-A2F6-A90897C67C00}" destId="{ED1306D3-F36D-4B13-BF71-B0ABC3EBE79E}" srcOrd="0" destOrd="0" presId="urn:microsoft.com/office/officeart/2005/8/layout/hierarchy1"/>
    <dgm:cxn modelId="{B8CA9C97-0B42-4495-9E46-162286477B6A}" srcId="{34191335-64B2-4DD9-9FF8-E7A047B13BD2}" destId="{0C30639D-7550-4A89-A231-16D693DF2FCD}" srcOrd="3" destOrd="0" parTransId="{889DD04E-0EE8-4543-B986-6494E3B47FE0}" sibTransId="{685BD7BD-67CA-46C4-B4B3-8DC77365052A}"/>
    <dgm:cxn modelId="{7F91CC9F-5FAB-4316-A2D2-F275A7D94811}" type="presOf" srcId="{16AE2C61-1E71-4947-9FE8-D5D32D5F48B3}" destId="{D30D3734-0F11-4318-B685-1326D623BF90}" srcOrd="0" destOrd="0" presId="urn:microsoft.com/office/officeart/2005/8/layout/hierarchy1"/>
    <dgm:cxn modelId="{DA51B2AE-F009-492B-AA7E-36E02C71A940}" srcId="{34191335-64B2-4DD9-9FF8-E7A047B13BD2}" destId="{F062CA68-F9C3-477C-A2F6-A90897C67C00}" srcOrd="2" destOrd="0" parTransId="{0F34797F-F726-4F39-8E4B-82509D530C7D}" sibTransId="{F98E2B98-9018-4913-B753-1A7C8DFF472D}"/>
    <dgm:cxn modelId="{DA28D1C5-6375-4B63-92B3-2AD5C7DE162A}" type="presOf" srcId="{34191335-64B2-4DD9-9FF8-E7A047B13BD2}" destId="{8B3DE168-8AE3-4566-A54B-B6C944273956}" srcOrd="0" destOrd="0" presId="urn:microsoft.com/office/officeart/2005/8/layout/hierarchy1"/>
    <dgm:cxn modelId="{3AA55AC9-6E24-4E09-8890-A7DE7B02B3E8}" type="presOf" srcId="{0C30639D-7550-4A89-A231-16D693DF2FCD}" destId="{5F3E2DE0-D157-4B4C-8827-DD4A9E317FDA}" srcOrd="0" destOrd="0" presId="urn:microsoft.com/office/officeart/2005/8/layout/hierarchy1"/>
    <dgm:cxn modelId="{A7F19DDF-8ED2-4A2C-9A6D-185D26A1ABC1}" type="presOf" srcId="{F45CF8F8-31FB-4B1B-99E3-D6C1A413F9B9}" destId="{E820CAC0-53DE-402B-A604-01541BBC4DAA}" srcOrd="0" destOrd="0" presId="urn:microsoft.com/office/officeart/2005/8/layout/hierarchy1"/>
    <dgm:cxn modelId="{FA0CD0F4-CF2B-48ED-9CE4-72327735F25D}" srcId="{34191335-64B2-4DD9-9FF8-E7A047B13BD2}" destId="{16AE2C61-1E71-4947-9FE8-D5D32D5F48B3}" srcOrd="0" destOrd="0" parTransId="{5DB38CDE-CC63-4493-8B65-1380EB36988B}" sibTransId="{385AC6DF-6B1D-49D7-BEEE-DA3F3D1821BC}"/>
    <dgm:cxn modelId="{67FA791C-FC76-4559-BA3B-F50F1CCB889F}" type="presParOf" srcId="{8B3DE168-8AE3-4566-A54B-B6C944273956}" destId="{B84F74FC-7A84-49D5-9F1D-C1F396DA6E3B}" srcOrd="0" destOrd="0" presId="urn:microsoft.com/office/officeart/2005/8/layout/hierarchy1"/>
    <dgm:cxn modelId="{FC6B6085-E047-41D6-831B-20CEC8C65871}" type="presParOf" srcId="{B84F74FC-7A84-49D5-9F1D-C1F396DA6E3B}" destId="{208FE99C-2C40-4928-8D92-2EFFAFE5427D}" srcOrd="0" destOrd="0" presId="urn:microsoft.com/office/officeart/2005/8/layout/hierarchy1"/>
    <dgm:cxn modelId="{497B5EBF-A52A-467E-995A-D6E12427EB5D}" type="presParOf" srcId="{208FE99C-2C40-4928-8D92-2EFFAFE5427D}" destId="{1F79D719-683B-458E-A343-A84FCE2E525F}" srcOrd="0" destOrd="0" presId="urn:microsoft.com/office/officeart/2005/8/layout/hierarchy1"/>
    <dgm:cxn modelId="{71646679-D280-4B64-AA1B-92497454B9CE}" type="presParOf" srcId="{208FE99C-2C40-4928-8D92-2EFFAFE5427D}" destId="{D30D3734-0F11-4318-B685-1326D623BF90}" srcOrd="1" destOrd="0" presId="urn:microsoft.com/office/officeart/2005/8/layout/hierarchy1"/>
    <dgm:cxn modelId="{2E79BE6C-FAA6-4536-85E8-37F9818BC359}" type="presParOf" srcId="{B84F74FC-7A84-49D5-9F1D-C1F396DA6E3B}" destId="{FEBDF395-292C-42B3-A4AA-54A3818BDFBB}" srcOrd="1" destOrd="0" presId="urn:microsoft.com/office/officeart/2005/8/layout/hierarchy1"/>
    <dgm:cxn modelId="{46D8E13F-3DDF-421B-B8E0-A93CF4F4FB31}" type="presParOf" srcId="{8B3DE168-8AE3-4566-A54B-B6C944273956}" destId="{F9C1A06E-6E06-4264-8CDB-63F6EA6CA853}" srcOrd="1" destOrd="0" presId="urn:microsoft.com/office/officeart/2005/8/layout/hierarchy1"/>
    <dgm:cxn modelId="{24198ED1-CAF0-4253-BA96-288D373FC67D}" type="presParOf" srcId="{F9C1A06E-6E06-4264-8CDB-63F6EA6CA853}" destId="{D03F1DF0-B3DA-49CA-B2C1-E644F1043A2F}" srcOrd="0" destOrd="0" presId="urn:microsoft.com/office/officeart/2005/8/layout/hierarchy1"/>
    <dgm:cxn modelId="{9E638111-74CB-4644-8416-62A9AA452954}" type="presParOf" srcId="{D03F1DF0-B3DA-49CA-B2C1-E644F1043A2F}" destId="{4A8518D5-653A-4DC1-AFAC-C3E72A69E48F}" srcOrd="0" destOrd="0" presId="urn:microsoft.com/office/officeart/2005/8/layout/hierarchy1"/>
    <dgm:cxn modelId="{336B10CE-226F-474E-A11B-E9A5FDEF1491}" type="presParOf" srcId="{D03F1DF0-B3DA-49CA-B2C1-E644F1043A2F}" destId="{E820CAC0-53DE-402B-A604-01541BBC4DAA}" srcOrd="1" destOrd="0" presId="urn:microsoft.com/office/officeart/2005/8/layout/hierarchy1"/>
    <dgm:cxn modelId="{038DB72E-9CB2-4425-A49E-38883AF61CCB}" type="presParOf" srcId="{F9C1A06E-6E06-4264-8CDB-63F6EA6CA853}" destId="{3E826E4C-EE0B-458D-AFA3-73A8C8662FDA}" srcOrd="1" destOrd="0" presId="urn:microsoft.com/office/officeart/2005/8/layout/hierarchy1"/>
    <dgm:cxn modelId="{BE8FEE51-43BA-4839-80F6-9AD328245239}" type="presParOf" srcId="{8B3DE168-8AE3-4566-A54B-B6C944273956}" destId="{558AF5A6-D042-4E83-AEFB-2D163BE3216D}" srcOrd="2" destOrd="0" presId="urn:microsoft.com/office/officeart/2005/8/layout/hierarchy1"/>
    <dgm:cxn modelId="{1C65E92E-395F-4EFA-96A3-EAF5CDC9488C}" type="presParOf" srcId="{558AF5A6-D042-4E83-AEFB-2D163BE3216D}" destId="{B604490F-7982-4F9C-9486-223ADD74EBCF}" srcOrd="0" destOrd="0" presId="urn:microsoft.com/office/officeart/2005/8/layout/hierarchy1"/>
    <dgm:cxn modelId="{2C6F81AB-CE17-442A-BCA5-46BD37F4BF70}" type="presParOf" srcId="{B604490F-7982-4F9C-9486-223ADD74EBCF}" destId="{BA6CA253-92B9-4DDC-8450-E734554FF3AA}" srcOrd="0" destOrd="0" presId="urn:microsoft.com/office/officeart/2005/8/layout/hierarchy1"/>
    <dgm:cxn modelId="{1C89E0A4-C4B5-4BD8-9F55-56CFE9CC3B97}" type="presParOf" srcId="{B604490F-7982-4F9C-9486-223ADD74EBCF}" destId="{ED1306D3-F36D-4B13-BF71-B0ABC3EBE79E}" srcOrd="1" destOrd="0" presId="urn:microsoft.com/office/officeart/2005/8/layout/hierarchy1"/>
    <dgm:cxn modelId="{D4505E83-4100-4405-961F-3633BBECC862}" type="presParOf" srcId="{558AF5A6-D042-4E83-AEFB-2D163BE3216D}" destId="{131EDFF6-1118-47F9-AC07-96B56B14C1B8}" srcOrd="1" destOrd="0" presId="urn:microsoft.com/office/officeart/2005/8/layout/hierarchy1"/>
    <dgm:cxn modelId="{43ECAE9E-F119-45E6-B581-EF85EE6FD810}" type="presParOf" srcId="{8B3DE168-8AE3-4566-A54B-B6C944273956}" destId="{3D51E235-DBD6-4143-A2B5-D277E9527927}" srcOrd="3" destOrd="0" presId="urn:microsoft.com/office/officeart/2005/8/layout/hierarchy1"/>
    <dgm:cxn modelId="{31C4E3AB-DD5C-4F8D-A15C-5272DEA1324B}" type="presParOf" srcId="{3D51E235-DBD6-4143-A2B5-D277E9527927}" destId="{6B2D21C0-6EEE-43C3-B995-B3D70D651A24}" srcOrd="0" destOrd="0" presId="urn:microsoft.com/office/officeart/2005/8/layout/hierarchy1"/>
    <dgm:cxn modelId="{31899D05-848A-4DB8-BA81-B8B20676AD8B}" type="presParOf" srcId="{6B2D21C0-6EEE-43C3-B995-B3D70D651A24}" destId="{AF0845E0-A037-4F35-A23D-C9DDA411FFBA}" srcOrd="0" destOrd="0" presId="urn:microsoft.com/office/officeart/2005/8/layout/hierarchy1"/>
    <dgm:cxn modelId="{2157A83D-F29B-4B1F-A516-95CBB9B6D555}" type="presParOf" srcId="{6B2D21C0-6EEE-43C3-B995-B3D70D651A24}" destId="{5F3E2DE0-D157-4B4C-8827-DD4A9E317FDA}" srcOrd="1" destOrd="0" presId="urn:microsoft.com/office/officeart/2005/8/layout/hierarchy1"/>
    <dgm:cxn modelId="{FB4B9A2D-3382-4CA7-8FC8-0024D6E1A815}" type="presParOf" srcId="{3D51E235-DBD6-4143-A2B5-D277E9527927}" destId="{66013298-8759-4169-87A6-9572287A731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21B4752-5D29-492B-92F8-FADEDF85F7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E7D623-3320-46C1-9E29-0D6B7171EFAC}">
      <dgm:prSet/>
      <dgm:spPr>
        <a:ln w="25400" cap="flat" cmpd="sng" algn="ctr">
          <a:solidFill>
            <a:schemeClr val="bg1">
              <a:lumMod val="100000"/>
            </a:schemeClr>
          </a:solidFill>
          <a:prstDash val="solid"/>
          <a:round/>
          <a:headEnd type="none" w="med" len="med"/>
          <a:tailEnd type="none" w="med" len="med"/>
        </a:ln>
      </dgm:spPr>
      <dgm:t>
        <a:bodyPr/>
        <a:lstStyle/>
        <a:p>
          <a:r>
            <a:rPr lang="en-US" b="0" i="0" dirty="0">
              <a:solidFill>
                <a:schemeClr val="bg1">
                  <a:lumMod val="100000"/>
                </a:schemeClr>
              </a:solidFill>
            </a:rPr>
            <a:t>December 31, 2024 year end</a:t>
          </a:r>
          <a:endParaRPr lang="en-US" dirty="0">
            <a:solidFill>
              <a:schemeClr val="bg1">
                <a:lumMod val="100000"/>
              </a:schemeClr>
            </a:solidFill>
          </a:endParaRPr>
        </a:p>
      </dgm:t>
    </dgm:pt>
    <dgm:pt modelId="{BEBC0F36-5A90-445A-88DF-4C647FE61EC9}" type="parTrans" cxnId="{58D935E8-0B69-44C9-9D03-24F41E51509F}">
      <dgm:prSet/>
      <dgm:spPr/>
      <dgm:t>
        <a:bodyPr/>
        <a:lstStyle/>
        <a:p>
          <a:endParaRPr lang="en-US"/>
        </a:p>
      </dgm:t>
    </dgm:pt>
    <dgm:pt modelId="{EA86DBC1-B443-4465-9010-F0E575000A05}" type="sibTrans" cxnId="{58D935E8-0B69-44C9-9D03-24F41E51509F}">
      <dgm:prSet/>
      <dgm:spPr/>
      <dgm:t>
        <a:bodyPr/>
        <a:lstStyle/>
        <a:p>
          <a:endParaRPr lang="en-US"/>
        </a:p>
      </dgm:t>
    </dgm:pt>
    <dgm:pt modelId="{3764F578-D484-4541-9687-8F59F260C938}">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Employment contract allows for the following:</a:t>
          </a:r>
        </a:p>
      </dgm:t>
    </dgm:pt>
    <dgm:pt modelId="{A00FD6C4-97E8-4195-9665-CFE87BE175A0}" type="parTrans" cxnId="{941EE1C8-4BF2-4882-BB2B-65F496E4027A}">
      <dgm:prSet/>
      <dgm:spPr/>
      <dgm:t>
        <a:bodyPr/>
        <a:lstStyle/>
        <a:p>
          <a:endParaRPr lang="en-US"/>
        </a:p>
      </dgm:t>
    </dgm:pt>
    <dgm:pt modelId="{88DAD60A-BCA4-4CB1-B391-562116B3C6DA}" type="sibTrans" cxnId="{941EE1C8-4BF2-4882-BB2B-65F496E4027A}">
      <dgm:prSet/>
      <dgm:spPr/>
      <dgm:t>
        <a:bodyPr/>
        <a:lstStyle/>
        <a:p>
          <a:endParaRPr lang="en-US"/>
        </a:p>
      </dgm:t>
    </dgm:pt>
    <dgm:pt modelId="{A4236FA3-7507-495F-BC7E-680419C65A18}">
      <dgm:prSet/>
      <dgm:spPr/>
      <dgm:t>
        <a:bodyPr/>
        <a:lstStyle/>
        <a:p>
          <a:r>
            <a:rPr lang="en-US" dirty="0"/>
            <a:t>Maximum accumulation of 300 vacation hours</a:t>
          </a:r>
        </a:p>
      </dgm:t>
    </dgm:pt>
    <dgm:pt modelId="{ADE0E103-0B2E-481A-BB4C-9F7D8725DB67}" type="parTrans" cxnId="{0700F309-40E6-4E0C-A171-7024450F11CE}">
      <dgm:prSet/>
      <dgm:spPr/>
      <dgm:t>
        <a:bodyPr/>
        <a:lstStyle/>
        <a:p>
          <a:endParaRPr lang="en-US"/>
        </a:p>
      </dgm:t>
    </dgm:pt>
    <dgm:pt modelId="{19572A5B-5C77-4FDF-A881-DAAE317AC8F0}" type="sibTrans" cxnId="{0700F309-40E6-4E0C-A171-7024450F11CE}">
      <dgm:prSet/>
      <dgm:spPr/>
      <dgm:t>
        <a:bodyPr/>
        <a:lstStyle/>
        <a:p>
          <a:endParaRPr lang="en-US"/>
        </a:p>
      </dgm:t>
    </dgm:pt>
    <dgm:pt modelId="{74980D8C-BA3A-4BEB-9BB1-A94C772CB7CC}">
      <dgm:prSet/>
      <dgm:spPr/>
      <dgm:t>
        <a:bodyPr/>
        <a:lstStyle/>
        <a:p>
          <a:r>
            <a:rPr lang="en-US" dirty="0"/>
            <a:t>300 sick hours not paid upon termination</a:t>
          </a:r>
        </a:p>
      </dgm:t>
    </dgm:pt>
    <dgm:pt modelId="{6F634BB5-0850-49D1-A569-91C23EB0D0A6}" type="parTrans" cxnId="{A7245734-581D-4972-B6F6-279349FD6D83}">
      <dgm:prSet/>
      <dgm:spPr/>
      <dgm:t>
        <a:bodyPr/>
        <a:lstStyle/>
        <a:p>
          <a:endParaRPr lang="en-US"/>
        </a:p>
      </dgm:t>
    </dgm:pt>
    <dgm:pt modelId="{CD836ACD-D0A4-413B-9C76-B2F2DEAA2379}" type="sibTrans" cxnId="{A7245734-581D-4972-B6F6-279349FD6D83}">
      <dgm:prSet/>
      <dgm:spPr/>
      <dgm:t>
        <a:bodyPr/>
        <a:lstStyle/>
        <a:p>
          <a:endParaRPr lang="en-US"/>
        </a:p>
      </dgm:t>
    </dgm:pt>
    <dgm:pt modelId="{01E0D093-30A2-458B-ACBC-02F17473A157}">
      <dgm:prSet/>
      <dgm:spPr/>
      <dgm:t>
        <a:bodyPr/>
        <a:lstStyle/>
        <a:p>
          <a:r>
            <a:rPr lang="en-US" dirty="0"/>
            <a:t>DC pension with 10% employer contribution</a:t>
          </a:r>
        </a:p>
      </dgm:t>
    </dgm:pt>
    <dgm:pt modelId="{C33D7F93-F21F-4A53-A2BA-530D8EB29A42}" type="parTrans" cxnId="{423B6AD6-44F3-4052-9579-542BBD46666D}">
      <dgm:prSet/>
      <dgm:spPr/>
      <dgm:t>
        <a:bodyPr/>
        <a:lstStyle/>
        <a:p>
          <a:endParaRPr lang="en-US"/>
        </a:p>
      </dgm:t>
    </dgm:pt>
    <dgm:pt modelId="{A865EFAE-554B-4D8C-B204-B6404B2BE70B}" type="sibTrans" cxnId="{423B6AD6-44F3-4052-9579-542BBD46666D}">
      <dgm:prSet/>
      <dgm:spPr/>
      <dgm:t>
        <a:bodyPr/>
        <a:lstStyle/>
        <a:p>
          <a:endParaRPr lang="en-US"/>
        </a:p>
      </dgm:t>
    </dgm:pt>
    <dgm:pt modelId="{649B38E4-84A7-44F9-9C1C-4AD503236A85}">
      <dgm:prSet/>
      <dgm:spPr/>
      <dgm:t>
        <a:bodyPr/>
        <a:lstStyle/>
        <a:p>
          <a:r>
            <a:rPr lang="en-US" b="0" i="0" dirty="0"/>
            <a:t>Paid </a:t>
          </a:r>
          <a:r>
            <a:rPr lang="en-US" dirty="0"/>
            <a:t>holiday on 1/1/2025</a:t>
          </a:r>
        </a:p>
      </dgm:t>
    </dgm:pt>
    <dgm:pt modelId="{BF128077-A2DB-4D3B-91A6-93EB1266CFF1}" type="parTrans" cxnId="{09E719AF-49C2-4F9B-8A18-58A360218190}">
      <dgm:prSet/>
      <dgm:spPr/>
      <dgm:t>
        <a:bodyPr/>
        <a:lstStyle/>
        <a:p>
          <a:endParaRPr lang="en-US"/>
        </a:p>
      </dgm:t>
    </dgm:pt>
    <dgm:pt modelId="{EFB03FAC-BEAD-4A0C-9F35-5E4A5662AC0B}" type="sibTrans" cxnId="{09E719AF-49C2-4F9B-8A18-58A360218190}">
      <dgm:prSet/>
      <dgm:spPr/>
      <dgm:t>
        <a:bodyPr/>
        <a:lstStyle/>
        <a:p>
          <a:endParaRPr lang="en-US"/>
        </a:p>
      </dgm:t>
    </dgm:pt>
    <dgm:pt modelId="{2E815215-7012-4724-B70E-AB44D00D6EA4}">
      <dgm:prSet/>
      <dgm:spPr/>
      <dgm:t>
        <a:bodyPr/>
        <a:lstStyle/>
        <a:p>
          <a:r>
            <a:rPr lang="en-US" dirty="0"/>
            <a:t>Government estimates 50% of sick leave MLTN to be used as paid leave.</a:t>
          </a:r>
        </a:p>
      </dgm:t>
    </dgm:pt>
    <dgm:pt modelId="{28A325CB-92DD-45B9-81C7-4EE991D6242C}" type="parTrans" cxnId="{73AB3E92-AA33-4E2B-9EE7-DD7BA2A3EB10}">
      <dgm:prSet/>
      <dgm:spPr/>
      <dgm:t>
        <a:bodyPr/>
        <a:lstStyle/>
        <a:p>
          <a:endParaRPr lang="en-US"/>
        </a:p>
      </dgm:t>
    </dgm:pt>
    <dgm:pt modelId="{0460DD1B-DBC9-43DA-9DD3-03E7E5AE00F8}" type="sibTrans" cxnId="{73AB3E92-AA33-4E2B-9EE7-DD7BA2A3EB10}">
      <dgm:prSet/>
      <dgm:spPr/>
      <dgm:t>
        <a:bodyPr/>
        <a:lstStyle/>
        <a:p>
          <a:endParaRPr lang="en-US"/>
        </a:p>
      </dgm:t>
    </dgm:pt>
    <dgm:pt modelId="{BE83D372-BEA6-433A-88F3-174D8358A163}" type="pres">
      <dgm:prSet presAssocID="{221B4752-5D29-492B-92F8-FADEDF85F791}" presName="linear" presStyleCnt="0">
        <dgm:presLayoutVars>
          <dgm:animLvl val="lvl"/>
          <dgm:resizeHandles val="exact"/>
        </dgm:presLayoutVars>
      </dgm:prSet>
      <dgm:spPr/>
    </dgm:pt>
    <dgm:pt modelId="{0D5EC134-35BE-494D-B113-50C95EB1A2CB}" type="pres">
      <dgm:prSet presAssocID="{2AE7D623-3320-46C1-9E29-0D6B7171EFAC}" presName="parentText" presStyleLbl="node1" presStyleIdx="0" presStyleCnt="2">
        <dgm:presLayoutVars>
          <dgm:chMax val="0"/>
          <dgm:bulletEnabled val="1"/>
        </dgm:presLayoutVars>
      </dgm:prSet>
      <dgm:spPr/>
    </dgm:pt>
    <dgm:pt modelId="{90E3C000-F438-4045-B136-448B9F34BBFD}" type="pres">
      <dgm:prSet presAssocID="{EA86DBC1-B443-4465-9010-F0E575000A05}" presName="spacer" presStyleCnt="0"/>
      <dgm:spPr/>
    </dgm:pt>
    <dgm:pt modelId="{895A4179-D277-401A-AA46-B9D2C9A5B750}" type="pres">
      <dgm:prSet presAssocID="{3764F578-D484-4541-9687-8F59F260C938}" presName="parentText" presStyleLbl="node1" presStyleIdx="1" presStyleCnt="2">
        <dgm:presLayoutVars>
          <dgm:chMax val="0"/>
          <dgm:bulletEnabled val="1"/>
        </dgm:presLayoutVars>
      </dgm:prSet>
      <dgm:spPr/>
    </dgm:pt>
    <dgm:pt modelId="{983DD078-8064-4681-92FF-CC90882E1090}" type="pres">
      <dgm:prSet presAssocID="{3764F578-D484-4541-9687-8F59F260C938}" presName="childText" presStyleLbl="revTx" presStyleIdx="0" presStyleCnt="1">
        <dgm:presLayoutVars>
          <dgm:bulletEnabled val="1"/>
        </dgm:presLayoutVars>
      </dgm:prSet>
      <dgm:spPr/>
    </dgm:pt>
  </dgm:ptLst>
  <dgm:cxnLst>
    <dgm:cxn modelId="{0700F309-40E6-4E0C-A171-7024450F11CE}" srcId="{3764F578-D484-4541-9687-8F59F260C938}" destId="{A4236FA3-7507-495F-BC7E-680419C65A18}" srcOrd="0" destOrd="0" parTransId="{ADE0E103-0B2E-481A-BB4C-9F7D8725DB67}" sibTransId="{19572A5B-5C77-4FDF-A881-DAAE317AC8F0}"/>
    <dgm:cxn modelId="{F576461E-4312-4FC0-8675-1C2C2D552685}" type="presOf" srcId="{221B4752-5D29-492B-92F8-FADEDF85F791}" destId="{BE83D372-BEA6-433A-88F3-174D8358A163}" srcOrd="0" destOrd="0" presId="urn:microsoft.com/office/officeart/2005/8/layout/vList2"/>
    <dgm:cxn modelId="{42449226-3814-4909-942B-89266F91B63D}" type="presOf" srcId="{3764F578-D484-4541-9687-8F59F260C938}" destId="{895A4179-D277-401A-AA46-B9D2C9A5B750}" srcOrd="0" destOrd="0" presId="urn:microsoft.com/office/officeart/2005/8/layout/vList2"/>
    <dgm:cxn modelId="{A7245734-581D-4972-B6F6-279349FD6D83}" srcId="{3764F578-D484-4541-9687-8F59F260C938}" destId="{74980D8C-BA3A-4BEB-9BB1-A94C772CB7CC}" srcOrd="1" destOrd="0" parTransId="{6F634BB5-0850-49D1-A569-91C23EB0D0A6}" sibTransId="{CD836ACD-D0A4-413B-9C76-B2F2DEAA2379}"/>
    <dgm:cxn modelId="{5152CF3A-5CB9-4DAD-9AAB-30EA61AE1428}" type="presOf" srcId="{2AE7D623-3320-46C1-9E29-0D6B7171EFAC}" destId="{0D5EC134-35BE-494D-B113-50C95EB1A2CB}" srcOrd="0" destOrd="0" presId="urn:microsoft.com/office/officeart/2005/8/layout/vList2"/>
    <dgm:cxn modelId="{ECE12D50-CCFF-4B70-BD15-2A4148D5390E}" type="presOf" srcId="{01E0D093-30A2-458B-ACBC-02F17473A157}" destId="{983DD078-8064-4681-92FF-CC90882E1090}" srcOrd="0" destOrd="2" presId="urn:microsoft.com/office/officeart/2005/8/layout/vList2"/>
    <dgm:cxn modelId="{EEF0FC72-135A-4781-8DE7-448721246623}" type="presOf" srcId="{2E815215-7012-4724-B70E-AB44D00D6EA4}" destId="{983DD078-8064-4681-92FF-CC90882E1090}" srcOrd="0" destOrd="4" presId="urn:microsoft.com/office/officeart/2005/8/layout/vList2"/>
    <dgm:cxn modelId="{478AC791-9379-47CA-B4D2-F87C38CA40AB}" type="presOf" srcId="{649B38E4-84A7-44F9-9C1C-4AD503236A85}" destId="{983DD078-8064-4681-92FF-CC90882E1090}" srcOrd="0" destOrd="3" presId="urn:microsoft.com/office/officeart/2005/8/layout/vList2"/>
    <dgm:cxn modelId="{73AB3E92-AA33-4E2B-9EE7-DD7BA2A3EB10}" srcId="{3764F578-D484-4541-9687-8F59F260C938}" destId="{2E815215-7012-4724-B70E-AB44D00D6EA4}" srcOrd="4" destOrd="0" parTransId="{28A325CB-92DD-45B9-81C7-4EE991D6242C}" sibTransId="{0460DD1B-DBC9-43DA-9DD3-03E7E5AE00F8}"/>
    <dgm:cxn modelId="{09E719AF-49C2-4F9B-8A18-58A360218190}" srcId="{3764F578-D484-4541-9687-8F59F260C938}" destId="{649B38E4-84A7-44F9-9C1C-4AD503236A85}" srcOrd="3" destOrd="0" parTransId="{BF128077-A2DB-4D3B-91A6-93EB1266CFF1}" sibTransId="{EFB03FAC-BEAD-4A0C-9F35-5E4A5662AC0B}"/>
    <dgm:cxn modelId="{3F7CD3B7-85C4-4F26-93B1-223BC21108F6}" type="presOf" srcId="{74980D8C-BA3A-4BEB-9BB1-A94C772CB7CC}" destId="{983DD078-8064-4681-92FF-CC90882E1090}" srcOrd="0" destOrd="1" presId="urn:microsoft.com/office/officeart/2005/8/layout/vList2"/>
    <dgm:cxn modelId="{941EE1C8-4BF2-4882-BB2B-65F496E4027A}" srcId="{221B4752-5D29-492B-92F8-FADEDF85F791}" destId="{3764F578-D484-4541-9687-8F59F260C938}" srcOrd="1" destOrd="0" parTransId="{A00FD6C4-97E8-4195-9665-CFE87BE175A0}" sibTransId="{88DAD60A-BCA4-4CB1-B391-562116B3C6DA}"/>
    <dgm:cxn modelId="{423B6AD6-44F3-4052-9579-542BBD46666D}" srcId="{3764F578-D484-4541-9687-8F59F260C938}" destId="{01E0D093-30A2-458B-ACBC-02F17473A157}" srcOrd="2" destOrd="0" parTransId="{C33D7F93-F21F-4A53-A2BA-530D8EB29A42}" sibTransId="{A865EFAE-554B-4D8C-B204-B6404B2BE70B}"/>
    <dgm:cxn modelId="{58D935E8-0B69-44C9-9D03-24F41E51509F}" srcId="{221B4752-5D29-492B-92F8-FADEDF85F791}" destId="{2AE7D623-3320-46C1-9E29-0D6B7171EFAC}" srcOrd="0" destOrd="0" parTransId="{BEBC0F36-5A90-445A-88DF-4C647FE61EC9}" sibTransId="{EA86DBC1-B443-4465-9010-F0E575000A05}"/>
    <dgm:cxn modelId="{DA0824F6-F065-4A1A-A13D-178B71F3A868}" type="presOf" srcId="{A4236FA3-7507-495F-BC7E-680419C65A18}" destId="{983DD078-8064-4681-92FF-CC90882E1090}" srcOrd="0" destOrd="0" presId="urn:microsoft.com/office/officeart/2005/8/layout/vList2"/>
    <dgm:cxn modelId="{4251A1F2-F6E7-444D-87DA-A4BB0A361610}" type="presParOf" srcId="{BE83D372-BEA6-433A-88F3-174D8358A163}" destId="{0D5EC134-35BE-494D-B113-50C95EB1A2CB}" srcOrd="0" destOrd="0" presId="urn:microsoft.com/office/officeart/2005/8/layout/vList2"/>
    <dgm:cxn modelId="{5B68575A-A752-4A9F-8922-B3D40E827DF9}" type="presParOf" srcId="{BE83D372-BEA6-433A-88F3-174D8358A163}" destId="{90E3C000-F438-4045-B136-448B9F34BBFD}" srcOrd="1" destOrd="0" presId="urn:microsoft.com/office/officeart/2005/8/layout/vList2"/>
    <dgm:cxn modelId="{C213CF54-8D34-42D7-97AE-B2026D6CAFBB}" type="presParOf" srcId="{BE83D372-BEA6-433A-88F3-174D8358A163}" destId="{895A4179-D277-401A-AA46-B9D2C9A5B750}" srcOrd="2" destOrd="0" presId="urn:microsoft.com/office/officeart/2005/8/layout/vList2"/>
    <dgm:cxn modelId="{34D32CB9-BFCC-4096-A34F-E4A48FEAC455}" type="presParOf" srcId="{BE83D372-BEA6-433A-88F3-174D8358A163}" destId="{983DD078-8064-4681-92FF-CC90882E109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5EB9EA1-49BF-49E0-8FB9-4BD2102FE56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BD02D28-ADB3-4955-A4CE-D3D4431F4FF1}">
      <dgm:prSet phldrT="[Text]" custT="1"/>
      <dgm:spPr/>
      <dgm:t>
        <a:bodyPr/>
        <a:lstStyle/>
        <a:p>
          <a:r>
            <a:rPr lang="en-US" sz="1800"/>
            <a:t>A concentration or constraint is known to the government prior to issuance</a:t>
          </a:r>
          <a:endParaRPr lang="en-US" sz="1500" dirty="0"/>
        </a:p>
      </dgm:t>
    </dgm:pt>
    <dgm:pt modelId="{19B8B675-E499-47B9-AC76-B53B51D9A934}" type="parTrans" cxnId="{8C82A01D-C0EA-4D24-9870-3420D3D1CBC4}">
      <dgm:prSet/>
      <dgm:spPr/>
      <dgm:t>
        <a:bodyPr/>
        <a:lstStyle/>
        <a:p>
          <a:endParaRPr lang="en-US"/>
        </a:p>
      </dgm:t>
    </dgm:pt>
    <dgm:pt modelId="{08F2F642-BEEC-43AA-B190-D0C30D4DAF4E}" type="sibTrans" cxnId="{8C82A01D-C0EA-4D24-9870-3420D3D1CBC4}">
      <dgm:prSet/>
      <dgm:spPr/>
      <dgm:t>
        <a:bodyPr/>
        <a:lstStyle/>
        <a:p>
          <a:endParaRPr lang="en-US"/>
        </a:p>
      </dgm:t>
    </dgm:pt>
    <dgm:pt modelId="{BDCD49C0-8FBC-4CBF-A20D-A7797344AB39}">
      <dgm:prSet phldrT="[Text]" custT="1"/>
      <dgm:spPr/>
      <dgm:t>
        <a:bodyPr/>
        <a:lstStyle/>
        <a:p>
          <a:r>
            <a:rPr lang="en-US" sz="1800" kern="1200">
              <a:latin typeface="Calibri"/>
              <a:ea typeface="+mn-ea"/>
              <a:cs typeface="+mn-cs"/>
            </a:rPr>
            <a:t>The concentration or constraint makes the reporting unit vulnerable to the risk of a substantial impact</a:t>
          </a:r>
          <a:endParaRPr lang="en-US" sz="1800" kern="1200" dirty="0">
            <a:latin typeface="Calibri"/>
            <a:ea typeface="+mn-ea"/>
            <a:cs typeface="+mn-cs"/>
          </a:endParaRPr>
        </a:p>
      </dgm:t>
    </dgm:pt>
    <dgm:pt modelId="{FF10CFBA-2471-4090-9DC6-941609183DDB}" type="parTrans" cxnId="{E0770F08-F514-4EB5-8CF2-32C45D9B3AD4}">
      <dgm:prSet/>
      <dgm:spPr/>
      <dgm:t>
        <a:bodyPr/>
        <a:lstStyle/>
        <a:p>
          <a:endParaRPr lang="en-US"/>
        </a:p>
      </dgm:t>
    </dgm:pt>
    <dgm:pt modelId="{0F88498B-7F39-4EE0-9B7F-BA5CD3CDBABE}" type="sibTrans" cxnId="{E0770F08-F514-4EB5-8CF2-32C45D9B3AD4}">
      <dgm:prSet/>
      <dgm:spPr/>
      <dgm:t>
        <a:bodyPr/>
        <a:lstStyle/>
        <a:p>
          <a:endParaRPr lang="en-US"/>
        </a:p>
      </dgm:t>
    </dgm:pt>
    <dgm:pt modelId="{7E1102B8-8CFB-4176-BEE9-9B1211316C7E}">
      <dgm:prSet phldrT="[Text]" custT="1"/>
      <dgm:spPr/>
      <dgm:t>
        <a:bodyPr/>
        <a:lstStyle/>
        <a:p>
          <a:r>
            <a:rPr lang="en-US" sz="1800" kern="1200">
              <a:latin typeface="Calibri"/>
              <a:ea typeface="+mn-ea"/>
              <a:cs typeface="+mn-cs"/>
            </a:rPr>
            <a:t>An event or events associated with the concentration or constraint that could cause a substantial impact has occurred, have begun to occur, or are more likely than not to begin to occur within 12 months of the date the financial statements are issued</a:t>
          </a:r>
          <a:endParaRPr lang="en-US" sz="1800" kern="1200" dirty="0">
            <a:latin typeface="Calibri"/>
            <a:ea typeface="+mn-ea"/>
            <a:cs typeface="+mn-cs"/>
          </a:endParaRPr>
        </a:p>
      </dgm:t>
    </dgm:pt>
    <dgm:pt modelId="{8A4A4EC3-E6B1-4060-8F60-A854D0E8F8F8}" type="parTrans" cxnId="{437A0DFC-4211-463C-9810-BBB74DE2E664}">
      <dgm:prSet/>
      <dgm:spPr/>
      <dgm:t>
        <a:bodyPr/>
        <a:lstStyle/>
        <a:p>
          <a:endParaRPr lang="en-US"/>
        </a:p>
      </dgm:t>
    </dgm:pt>
    <dgm:pt modelId="{5233C5C1-D2B4-431F-AA5E-DEBE3F5E8A4F}" type="sibTrans" cxnId="{437A0DFC-4211-463C-9810-BBB74DE2E664}">
      <dgm:prSet/>
      <dgm:spPr/>
      <dgm:t>
        <a:bodyPr/>
        <a:lstStyle/>
        <a:p>
          <a:endParaRPr lang="en-US"/>
        </a:p>
      </dgm:t>
    </dgm:pt>
    <dgm:pt modelId="{4D08B01D-89A6-4241-9106-7C24B23BBC73}" type="pres">
      <dgm:prSet presAssocID="{95EB9EA1-49BF-49E0-8FB9-4BD2102FE561}" presName="linear" presStyleCnt="0">
        <dgm:presLayoutVars>
          <dgm:dir/>
          <dgm:animLvl val="lvl"/>
          <dgm:resizeHandles val="exact"/>
        </dgm:presLayoutVars>
      </dgm:prSet>
      <dgm:spPr/>
    </dgm:pt>
    <dgm:pt modelId="{747344D9-FCBA-4523-A98D-C22B43D9D0AF}" type="pres">
      <dgm:prSet presAssocID="{CBD02D28-ADB3-4955-A4CE-D3D4431F4FF1}" presName="parentLin" presStyleCnt="0"/>
      <dgm:spPr/>
    </dgm:pt>
    <dgm:pt modelId="{F25F8CC7-E657-4707-BDC3-4FE5C58139F4}" type="pres">
      <dgm:prSet presAssocID="{CBD02D28-ADB3-4955-A4CE-D3D4431F4FF1}" presName="parentLeftMargin" presStyleLbl="node1" presStyleIdx="0" presStyleCnt="3"/>
      <dgm:spPr/>
    </dgm:pt>
    <dgm:pt modelId="{A7344C3F-1003-4BE7-A098-8227F4CB3768}" type="pres">
      <dgm:prSet presAssocID="{CBD02D28-ADB3-4955-A4CE-D3D4431F4FF1}" presName="parentText" presStyleLbl="node1" presStyleIdx="0" presStyleCnt="3" custScaleX="130977" custScaleY="182153" custLinFactNeighborX="-8548" custLinFactNeighborY="14388">
        <dgm:presLayoutVars>
          <dgm:chMax val="0"/>
          <dgm:bulletEnabled val="1"/>
        </dgm:presLayoutVars>
      </dgm:prSet>
      <dgm:spPr/>
    </dgm:pt>
    <dgm:pt modelId="{E37D50F8-7E30-4293-9C12-2FAD6600CF5C}" type="pres">
      <dgm:prSet presAssocID="{CBD02D28-ADB3-4955-A4CE-D3D4431F4FF1}" presName="negativeSpace" presStyleCnt="0"/>
      <dgm:spPr/>
    </dgm:pt>
    <dgm:pt modelId="{52453EC2-12CD-4E76-A001-B1D198431B3A}" type="pres">
      <dgm:prSet presAssocID="{CBD02D28-ADB3-4955-A4CE-D3D4431F4FF1}" presName="childText" presStyleLbl="conFgAcc1" presStyleIdx="0" presStyleCnt="3">
        <dgm:presLayoutVars>
          <dgm:bulletEnabled val="1"/>
        </dgm:presLayoutVars>
      </dgm:prSet>
      <dgm:spPr/>
    </dgm:pt>
    <dgm:pt modelId="{05931F0E-83E0-4AA2-8024-C0446C87548E}" type="pres">
      <dgm:prSet presAssocID="{08F2F642-BEEC-43AA-B190-D0C30D4DAF4E}" presName="spaceBetweenRectangles" presStyleCnt="0"/>
      <dgm:spPr/>
    </dgm:pt>
    <dgm:pt modelId="{C16382F5-CABA-4F53-A69F-7979056A1C2D}" type="pres">
      <dgm:prSet presAssocID="{BDCD49C0-8FBC-4CBF-A20D-A7797344AB39}" presName="parentLin" presStyleCnt="0"/>
      <dgm:spPr/>
    </dgm:pt>
    <dgm:pt modelId="{864D00FE-F36E-4F44-891A-BFE80EEE7956}" type="pres">
      <dgm:prSet presAssocID="{BDCD49C0-8FBC-4CBF-A20D-A7797344AB39}" presName="parentLeftMargin" presStyleLbl="node1" presStyleIdx="0" presStyleCnt="3"/>
      <dgm:spPr/>
    </dgm:pt>
    <dgm:pt modelId="{C03ABBDF-02E2-447F-BA64-75E4C9155600}" type="pres">
      <dgm:prSet presAssocID="{BDCD49C0-8FBC-4CBF-A20D-A7797344AB39}" presName="parentText" presStyleLbl="node1" presStyleIdx="1" presStyleCnt="3" custScaleX="130170" custScaleY="173057" custLinFactNeighborY="13548">
        <dgm:presLayoutVars>
          <dgm:chMax val="0"/>
          <dgm:bulletEnabled val="1"/>
        </dgm:presLayoutVars>
      </dgm:prSet>
      <dgm:spPr/>
    </dgm:pt>
    <dgm:pt modelId="{5C794855-E0F0-4F34-844B-E763B626BA91}" type="pres">
      <dgm:prSet presAssocID="{BDCD49C0-8FBC-4CBF-A20D-A7797344AB39}" presName="negativeSpace" presStyleCnt="0"/>
      <dgm:spPr/>
    </dgm:pt>
    <dgm:pt modelId="{0E96BEDD-9202-42BB-B444-B5D2EE1F237A}" type="pres">
      <dgm:prSet presAssocID="{BDCD49C0-8FBC-4CBF-A20D-A7797344AB39}" presName="childText" presStyleLbl="conFgAcc1" presStyleIdx="1" presStyleCnt="3">
        <dgm:presLayoutVars>
          <dgm:bulletEnabled val="1"/>
        </dgm:presLayoutVars>
      </dgm:prSet>
      <dgm:spPr/>
    </dgm:pt>
    <dgm:pt modelId="{D010720A-34D7-4B15-A997-F60352AB63B6}" type="pres">
      <dgm:prSet presAssocID="{0F88498B-7F39-4EE0-9B7F-BA5CD3CDBABE}" presName="spaceBetweenRectangles" presStyleCnt="0"/>
      <dgm:spPr/>
    </dgm:pt>
    <dgm:pt modelId="{60267613-FF56-4903-B317-04873BC3AEEB}" type="pres">
      <dgm:prSet presAssocID="{7E1102B8-8CFB-4176-BEE9-9B1211316C7E}" presName="parentLin" presStyleCnt="0"/>
      <dgm:spPr/>
    </dgm:pt>
    <dgm:pt modelId="{858624BF-5FE9-4627-A011-46993BF76E8E}" type="pres">
      <dgm:prSet presAssocID="{7E1102B8-8CFB-4176-BEE9-9B1211316C7E}" presName="parentLeftMargin" presStyleLbl="node1" presStyleIdx="1" presStyleCnt="3"/>
      <dgm:spPr/>
    </dgm:pt>
    <dgm:pt modelId="{7D013AD7-EA8A-423D-A969-C31881DEA7C3}" type="pres">
      <dgm:prSet presAssocID="{7E1102B8-8CFB-4176-BEE9-9B1211316C7E}" presName="parentText" presStyleLbl="node1" presStyleIdx="2" presStyleCnt="3" custScaleX="129386" custScaleY="386396" custLinFactNeighborX="-3721" custLinFactNeighborY="11622">
        <dgm:presLayoutVars>
          <dgm:chMax val="0"/>
          <dgm:bulletEnabled val="1"/>
        </dgm:presLayoutVars>
      </dgm:prSet>
      <dgm:spPr/>
    </dgm:pt>
    <dgm:pt modelId="{5B61D3C5-5468-4407-8DF3-C86AE80CC236}" type="pres">
      <dgm:prSet presAssocID="{7E1102B8-8CFB-4176-BEE9-9B1211316C7E}" presName="negativeSpace" presStyleCnt="0"/>
      <dgm:spPr/>
    </dgm:pt>
    <dgm:pt modelId="{8664199C-C21B-4A89-8C91-99C0B85D8365}" type="pres">
      <dgm:prSet presAssocID="{7E1102B8-8CFB-4176-BEE9-9B1211316C7E}" presName="childText" presStyleLbl="conFgAcc1" presStyleIdx="2" presStyleCnt="3" custLinFactNeighborX="641" custLinFactNeighborY="-5428">
        <dgm:presLayoutVars>
          <dgm:bulletEnabled val="1"/>
        </dgm:presLayoutVars>
      </dgm:prSet>
      <dgm:spPr/>
    </dgm:pt>
  </dgm:ptLst>
  <dgm:cxnLst>
    <dgm:cxn modelId="{CF7BAF05-F0E3-42F8-B239-203AC71E34E5}" type="presOf" srcId="{95EB9EA1-49BF-49E0-8FB9-4BD2102FE561}" destId="{4D08B01D-89A6-4241-9106-7C24B23BBC73}" srcOrd="0" destOrd="0" presId="urn:microsoft.com/office/officeart/2005/8/layout/list1"/>
    <dgm:cxn modelId="{E0770F08-F514-4EB5-8CF2-32C45D9B3AD4}" srcId="{95EB9EA1-49BF-49E0-8FB9-4BD2102FE561}" destId="{BDCD49C0-8FBC-4CBF-A20D-A7797344AB39}" srcOrd="1" destOrd="0" parTransId="{FF10CFBA-2471-4090-9DC6-941609183DDB}" sibTransId="{0F88498B-7F39-4EE0-9B7F-BA5CD3CDBABE}"/>
    <dgm:cxn modelId="{03E7C30B-DE4F-4C3E-88BC-17B172CD9263}" type="presOf" srcId="{7E1102B8-8CFB-4176-BEE9-9B1211316C7E}" destId="{7D013AD7-EA8A-423D-A969-C31881DEA7C3}" srcOrd="1" destOrd="0" presId="urn:microsoft.com/office/officeart/2005/8/layout/list1"/>
    <dgm:cxn modelId="{F6C6D116-7A70-4E91-9D68-E04BDB46DDA0}" type="presOf" srcId="{7E1102B8-8CFB-4176-BEE9-9B1211316C7E}" destId="{858624BF-5FE9-4627-A011-46993BF76E8E}" srcOrd="0" destOrd="0" presId="urn:microsoft.com/office/officeart/2005/8/layout/list1"/>
    <dgm:cxn modelId="{8C82A01D-C0EA-4D24-9870-3420D3D1CBC4}" srcId="{95EB9EA1-49BF-49E0-8FB9-4BD2102FE561}" destId="{CBD02D28-ADB3-4955-A4CE-D3D4431F4FF1}" srcOrd="0" destOrd="0" parTransId="{19B8B675-E499-47B9-AC76-B53B51D9A934}" sibTransId="{08F2F642-BEEC-43AA-B190-D0C30D4DAF4E}"/>
    <dgm:cxn modelId="{5D858F21-F795-400E-8B6F-AB84E8B7E275}" type="presOf" srcId="{CBD02D28-ADB3-4955-A4CE-D3D4431F4FF1}" destId="{A7344C3F-1003-4BE7-A098-8227F4CB3768}" srcOrd="1" destOrd="0" presId="urn:microsoft.com/office/officeart/2005/8/layout/list1"/>
    <dgm:cxn modelId="{EA12C52E-D236-44AD-BBCC-CC152F7007A2}" type="presOf" srcId="{BDCD49C0-8FBC-4CBF-A20D-A7797344AB39}" destId="{C03ABBDF-02E2-447F-BA64-75E4C9155600}" srcOrd="1" destOrd="0" presId="urn:microsoft.com/office/officeart/2005/8/layout/list1"/>
    <dgm:cxn modelId="{BBF74C70-68AB-433D-8727-7742A945A72B}" type="presOf" srcId="{CBD02D28-ADB3-4955-A4CE-D3D4431F4FF1}" destId="{F25F8CC7-E657-4707-BDC3-4FE5C58139F4}" srcOrd="0" destOrd="0" presId="urn:microsoft.com/office/officeart/2005/8/layout/list1"/>
    <dgm:cxn modelId="{5EE808A2-0365-4167-A31C-E7DE1A26AAD7}" type="presOf" srcId="{BDCD49C0-8FBC-4CBF-A20D-A7797344AB39}" destId="{864D00FE-F36E-4F44-891A-BFE80EEE7956}" srcOrd="0" destOrd="0" presId="urn:microsoft.com/office/officeart/2005/8/layout/list1"/>
    <dgm:cxn modelId="{437A0DFC-4211-463C-9810-BBB74DE2E664}" srcId="{95EB9EA1-49BF-49E0-8FB9-4BD2102FE561}" destId="{7E1102B8-8CFB-4176-BEE9-9B1211316C7E}" srcOrd="2" destOrd="0" parTransId="{8A4A4EC3-E6B1-4060-8F60-A854D0E8F8F8}" sibTransId="{5233C5C1-D2B4-431F-AA5E-DEBE3F5E8A4F}"/>
    <dgm:cxn modelId="{D199F8A3-742C-4E27-8284-F96F56062F03}" type="presParOf" srcId="{4D08B01D-89A6-4241-9106-7C24B23BBC73}" destId="{747344D9-FCBA-4523-A98D-C22B43D9D0AF}" srcOrd="0" destOrd="0" presId="urn:microsoft.com/office/officeart/2005/8/layout/list1"/>
    <dgm:cxn modelId="{C3E41026-6A17-4266-97AF-404F2540C748}" type="presParOf" srcId="{747344D9-FCBA-4523-A98D-C22B43D9D0AF}" destId="{F25F8CC7-E657-4707-BDC3-4FE5C58139F4}" srcOrd="0" destOrd="0" presId="urn:microsoft.com/office/officeart/2005/8/layout/list1"/>
    <dgm:cxn modelId="{D35EEB5F-94E0-4559-81FA-2A2E72C3A599}" type="presParOf" srcId="{747344D9-FCBA-4523-A98D-C22B43D9D0AF}" destId="{A7344C3F-1003-4BE7-A098-8227F4CB3768}" srcOrd="1" destOrd="0" presId="urn:microsoft.com/office/officeart/2005/8/layout/list1"/>
    <dgm:cxn modelId="{D3FEAC8F-2967-4C9E-B097-63211DCFC7C2}" type="presParOf" srcId="{4D08B01D-89A6-4241-9106-7C24B23BBC73}" destId="{E37D50F8-7E30-4293-9C12-2FAD6600CF5C}" srcOrd="1" destOrd="0" presId="urn:microsoft.com/office/officeart/2005/8/layout/list1"/>
    <dgm:cxn modelId="{939B308C-F471-4587-B4AA-B73A2EE8C72A}" type="presParOf" srcId="{4D08B01D-89A6-4241-9106-7C24B23BBC73}" destId="{52453EC2-12CD-4E76-A001-B1D198431B3A}" srcOrd="2" destOrd="0" presId="urn:microsoft.com/office/officeart/2005/8/layout/list1"/>
    <dgm:cxn modelId="{CD571889-6BE1-4F55-B2DE-46532C91AFE2}" type="presParOf" srcId="{4D08B01D-89A6-4241-9106-7C24B23BBC73}" destId="{05931F0E-83E0-4AA2-8024-C0446C87548E}" srcOrd="3" destOrd="0" presId="urn:microsoft.com/office/officeart/2005/8/layout/list1"/>
    <dgm:cxn modelId="{AA3A48B8-55F5-49F3-836D-2F0DFE01D9FA}" type="presParOf" srcId="{4D08B01D-89A6-4241-9106-7C24B23BBC73}" destId="{C16382F5-CABA-4F53-A69F-7979056A1C2D}" srcOrd="4" destOrd="0" presId="urn:microsoft.com/office/officeart/2005/8/layout/list1"/>
    <dgm:cxn modelId="{600625D5-3EAB-47EF-819E-91F2D5CC68EB}" type="presParOf" srcId="{C16382F5-CABA-4F53-A69F-7979056A1C2D}" destId="{864D00FE-F36E-4F44-891A-BFE80EEE7956}" srcOrd="0" destOrd="0" presId="urn:microsoft.com/office/officeart/2005/8/layout/list1"/>
    <dgm:cxn modelId="{0976BFE4-42FF-4842-AEB5-FEF3D7E62A85}" type="presParOf" srcId="{C16382F5-CABA-4F53-A69F-7979056A1C2D}" destId="{C03ABBDF-02E2-447F-BA64-75E4C9155600}" srcOrd="1" destOrd="0" presId="urn:microsoft.com/office/officeart/2005/8/layout/list1"/>
    <dgm:cxn modelId="{C354E6F0-8E8C-413C-9D7B-67C5FC2AAC47}" type="presParOf" srcId="{4D08B01D-89A6-4241-9106-7C24B23BBC73}" destId="{5C794855-E0F0-4F34-844B-E763B626BA91}" srcOrd="5" destOrd="0" presId="urn:microsoft.com/office/officeart/2005/8/layout/list1"/>
    <dgm:cxn modelId="{5AFF48C4-F819-4F4C-B7C8-39839F3F29C5}" type="presParOf" srcId="{4D08B01D-89A6-4241-9106-7C24B23BBC73}" destId="{0E96BEDD-9202-42BB-B444-B5D2EE1F237A}" srcOrd="6" destOrd="0" presId="urn:microsoft.com/office/officeart/2005/8/layout/list1"/>
    <dgm:cxn modelId="{30C30903-56B7-40A7-9247-604950EDF15D}" type="presParOf" srcId="{4D08B01D-89A6-4241-9106-7C24B23BBC73}" destId="{D010720A-34D7-4B15-A997-F60352AB63B6}" srcOrd="7" destOrd="0" presId="urn:microsoft.com/office/officeart/2005/8/layout/list1"/>
    <dgm:cxn modelId="{00C8E734-360B-4366-962C-B8208B94B07F}" type="presParOf" srcId="{4D08B01D-89A6-4241-9106-7C24B23BBC73}" destId="{60267613-FF56-4903-B317-04873BC3AEEB}" srcOrd="8" destOrd="0" presId="urn:microsoft.com/office/officeart/2005/8/layout/list1"/>
    <dgm:cxn modelId="{63781010-D320-48A7-AF88-F7446BCD4FC0}" type="presParOf" srcId="{60267613-FF56-4903-B317-04873BC3AEEB}" destId="{858624BF-5FE9-4627-A011-46993BF76E8E}" srcOrd="0" destOrd="0" presId="urn:microsoft.com/office/officeart/2005/8/layout/list1"/>
    <dgm:cxn modelId="{134E33BF-F7A9-4642-9C2B-9BDFDC0F5E39}" type="presParOf" srcId="{60267613-FF56-4903-B317-04873BC3AEEB}" destId="{7D013AD7-EA8A-423D-A969-C31881DEA7C3}" srcOrd="1" destOrd="0" presId="urn:microsoft.com/office/officeart/2005/8/layout/list1"/>
    <dgm:cxn modelId="{7081EEBD-4307-4FB1-A40A-4E1B9DD1E8DC}" type="presParOf" srcId="{4D08B01D-89A6-4241-9106-7C24B23BBC73}" destId="{5B61D3C5-5468-4407-8DF3-C86AE80CC236}" srcOrd="9" destOrd="0" presId="urn:microsoft.com/office/officeart/2005/8/layout/list1"/>
    <dgm:cxn modelId="{B840239E-D330-472C-A2A9-E4684DFA47E9}" type="presParOf" srcId="{4D08B01D-89A6-4241-9106-7C24B23BBC73}" destId="{8664199C-C21B-4A89-8C91-99C0B85D836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3B35E73-2235-4809-934F-96F8F24528B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BCAD78A-CD1B-4E70-A790-682032479D5A}">
      <dgm:prSet/>
      <dgm:spPr/>
      <dgm:t>
        <a:bodyPr/>
        <a:lstStyle/>
        <a:p>
          <a:r>
            <a:rPr lang="en-US"/>
            <a:t>What the concentration or constraint is</a:t>
          </a:r>
          <a:endParaRPr lang="en-US" dirty="0"/>
        </a:p>
      </dgm:t>
    </dgm:pt>
    <dgm:pt modelId="{DCDB0E1A-C3A1-4971-A4E8-4750F4DD63FA}" type="parTrans" cxnId="{0D38C354-9FF7-4A6D-BA24-DB721180FE2D}">
      <dgm:prSet/>
      <dgm:spPr/>
      <dgm:t>
        <a:bodyPr/>
        <a:lstStyle/>
        <a:p>
          <a:endParaRPr lang="en-US"/>
        </a:p>
      </dgm:t>
    </dgm:pt>
    <dgm:pt modelId="{48BC96A7-32C5-4A27-8978-7F8E88ACA809}" type="sibTrans" cxnId="{0D38C354-9FF7-4A6D-BA24-DB721180FE2D}">
      <dgm:prSet/>
      <dgm:spPr/>
      <dgm:t>
        <a:bodyPr/>
        <a:lstStyle/>
        <a:p>
          <a:endParaRPr lang="en-US"/>
        </a:p>
      </dgm:t>
    </dgm:pt>
    <dgm:pt modelId="{93471AA5-4716-44D3-A50A-0E607EB0AD4E}">
      <dgm:prSet/>
      <dgm:spPr/>
      <dgm:t>
        <a:bodyPr/>
        <a:lstStyle/>
        <a:p>
          <a:r>
            <a:rPr lang="en-US"/>
            <a:t>Each event associated with the concentration or constraint that could cause a substantial impact</a:t>
          </a:r>
          <a:endParaRPr lang="en-US" dirty="0"/>
        </a:p>
      </dgm:t>
    </dgm:pt>
    <dgm:pt modelId="{49B99D2F-DD00-43BB-867B-816D1F84F270}" type="parTrans" cxnId="{8BE2121E-0321-4A2F-B788-C8936AE5DD2E}">
      <dgm:prSet/>
      <dgm:spPr/>
      <dgm:t>
        <a:bodyPr/>
        <a:lstStyle/>
        <a:p>
          <a:endParaRPr lang="en-US"/>
        </a:p>
      </dgm:t>
    </dgm:pt>
    <dgm:pt modelId="{0CAFD286-2254-4BE3-B9A4-57BB1A4DC009}" type="sibTrans" cxnId="{8BE2121E-0321-4A2F-B788-C8936AE5DD2E}">
      <dgm:prSet/>
      <dgm:spPr/>
      <dgm:t>
        <a:bodyPr/>
        <a:lstStyle/>
        <a:p>
          <a:endParaRPr lang="en-US"/>
        </a:p>
      </dgm:t>
    </dgm:pt>
    <dgm:pt modelId="{7AA4D8E3-2050-4792-ADCF-72F072BDEF82}">
      <dgm:prSet/>
      <dgm:spPr/>
      <dgm:t>
        <a:bodyPr/>
        <a:lstStyle/>
        <a:p>
          <a:r>
            <a:rPr lang="en-US"/>
            <a:t>Actions taken by the government prior to issuance to mitigate the risk</a:t>
          </a:r>
          <a:endParaRPr lang="en-US" dirty="0"/>
        </a:p>
      </dgm:t>
    </dgm:pt>
    <dgm:pt modelId="{B8D8E43C-49E8-47B3-B0AF-CA1D6591479F}" type="parTrans" cxnId="{7D2A5802-99AF-4235-B173-18FC2A180488}">
      <dgm:prSet/>
      <dgm:spPr/>
      <dgm:t>
        <a:bodyPr/>
        <a:lstStyle/>
        <a:p>
          <a:endParaRPr lang="en-US"/>
        </a:p>
      </dgm:t>
    </dgm:pt>
    <dgm:pt modelId="{6EC7A8A0-23A5-4295-AE9C-3DA92F331636}" type="sibTrans" cxnId="{7D2A5802-99AF-4235-B173-18FC2A180488}">
      <dgm:prSet/>
      <dgm:spPr/>
      <dgm:t>
        <a:bodyPr/>
        <a:lstStyle/>
        <a:p>
          <a:endParaRPr lang="en-US"/>
        </a:p>
      </dgm:t>
    </dgm:pt>
    <dgm:pt modelId="{F97DF547-838A-446D-AC6C-835134645A0E}" type="pres">
      <dgm:prSet presAssocID="{73B35E73-2235-4809-934F-96F8F24528BA}" presName="hierChild1" presStyleCnt="0">
        <dgm:presLayoutVars>
          <dgm:chPref val="1"/>
          <dgm:dir/>
          <dgm:animOne val="branch"/>
          <dgm:animLvl val="lvl"/>
          <dgm:resizeHandles/>
        </dgm:presLayoutVars>
      </dgm:prSet>
      <dgm:spPr/>
    </dgm:pt>
    <dgm:pt modelId="{9C9CC9A2-2B3B-4162-9C36-19D98596C490}" type="pres">
      <dgm:prSet presAssocID="{3BCAD78A-CD1B-4E70-A790-682032479D5A}" presName="hierRoot1" presStyleCnt="0"/>
      <dgm:spPr/>
    </dgm:pt>
    <dgm:pt modelId="{B5050AC2-D5B2-44AA-84A4-BB6C19178C94}" type="pres">
      <dgm:prSet presAssocID="{3BCAD78A-CD1B-4E70-A790-682032479D5A}" presName="composite" presStyleCnt="0"/>
      <dgm:spPr/>
    </dgm:pt>
    <dgm:pt modelId="{32E2594D-D328-403F-9A96-61F2B4F763CE}" type="pres">
      <dgm:prSet presAssocID="{3BCAD78A-CD1B-4E70-A790-682032479D5A}" presName="background" presStyleLbl="node0" presStyleIdx="0" presStyleCnt="3"/>
      <dgm:spPr/>
    </dgm:pt>
    <dgm:pt modelId="{B3768518-495C-430C-8173-2DD809DC8710}" type="pres">
      <dgm:prSet presAssocID="{3BCAD78A-CD1B-4E70-A790-682032479D5A}" presName="text" presStyleLbl="fgAcc0" presStyleIdx="0" presStyleCnt="3">
        <dgm:presLayoutVars>
          <dgm:chPref val="3"/>
        </dgm:presLayoutVars>
      </dgm:prSet>
      <dgm:spPr/>
    </dgm:pt>
    <dgm:pt modelId="{72692A97-78C8-4C7F-B769-1A3CD4B9F3D4}" type="pres">
      <dgm:prSet presAssocID="{3BCAD78A-CD1B-4E70-A790-682032479D5A}" presName="hierChild2" presStyleCnt="0"/>
      <dgm:spPr/>
    </dgm:pt>
    <dgm:pt modelId="{E6FDCA44-A4F9-4C08-8FA2-2CF434E9AFE4}" type="pres">
      <dgm:prSet presAssocID="{93471AA5-4716-44D3-A50A-0E607EB0AD4E}" presName="hierRoot1" presStyleCnt="0"/>
      <dgm:spPr/>
    </dgm:pt>
    <dgm:pt modelId="{0E122CEA-48AF-4453-9822-526178820EA8}" type="pres">
      <dgm:prSet presAssocID="{93471AA5-4716-44D3-A50A-0E607EB0AD4E}" presName="composite" presStyleCnt="0"/>
      <dgm:spPr/>
    </dgm:pt>
    <dgm:pt modelId="{426159D3-9377-4489-AE3E-971AFE7BA3C8}" type="pres">
      <dgm:prSet presAssocID="{93471AA5-4716-44D3-A50A-0E607EB0AD4E}" presName="background" presStyleLbl="node0" presStyleIdx="1" presStyleCnt="3"/>
      <dgm:spPr/>
    </dgm:pt>
    <dgm:pt modelId="{62AE8DE4-1C44-4C38-9B20-8D06E802CCF0}" type="pres">
      <dgm:prSet presAssocID="{93471AA5-4716-44D3-A50A-0E607EB0AD4E}" presName="text" presStyleLbl="fgAcc0" presStyleIdx="1" presStyleCnt="3">
        <dgm:presLayoutVars>
          <dgm:chPref val="3"/>
        </dgm:presLayoutVars>
      </dgm:prSet>
      <dgm:spPr/>
    </dgm:pt>
    <dgm:pt modelId="{FF36E15C-1B38-4DE0-9D2D-1BB87FE79723}" type="pres">
      <dgm:prSet presAssocID="{93471AA5-4716-44D3-A50A-0E607EB0AD4E}" presName="hierChild2" presStyleCnt="0"/>
      <dgm:spPr/>
    </dgm:pt>
    <dgm:pt modelId="{BA6F30DF-C13D-4D0E-833F-2AF66EC6C8C4}" type="pres">
      <dgm:prSet presAssocID="{7AA4D8E3-2050-4792-ADCF-72F072BDEF82}" presName="hierRoot1" presStyleCnt="0"/>
      <dgm:spPr/>
    </dgm:pt>
    <dgm:pt modelId="{1A5728C1-8192-4A24-BAEC-BDAC05CD5520}" type="pres">
      <dgm:prSet presAssocID="{7AA4D8E3-2050-4792-ADCF-72F072BDEF82}" presName="composite" presStyleCnt="0"/>
      <dgm:spPr/>
    </dgm:pt>
    <dgm:pt modelId="{8F904652-A712-4FB3-8072-D4D48174F9F4}" type="pres">
      <dgm:prSet presAssocID="{7AA4D8E3-2050-4792-ADCF-72F072BDEF82}" presName="background" presStyleLbl="node0" presStyleIdx="2" presStyleCnt="3"/>
      <dgm:spPr/>
    </dgm:pt>
    <dgm:pt modelId="{4BC46321-AD74-4F38-92BD-C1A41895F713}" type="pres">
      <dgm:prSet presAssocID="{7AA4D8E3-2050-4792-ADCF-72F072BDEF82}" presName="text" presStyleLbl="fgAcc0" presStyleIdx="2" presStyleCnt="3">
        <dgm:presLayoutVars>
          <dgm:chPref val="3"/>
        </dgm:presLayoutVars>
      </dgm:prSet>
      <dgm:spPr/>
    </dgm:pt>
    <dgm:pt modelId="{2CBB5195-20EA-49C4-B506-EC2824C11F96}" type="pres">
      <dgm:prSet presAssocID="{7AA4D8E3-2050-4792-ADCF-72F072BDEF82}" presName="hierChild2" presStyleCnt="0"/>
      <dgm:spPr/>
    </dgm:pt>
  </dgm:ptLst>
  <dgm:cxnLst>
    <dgm:cxn modelId="{7D2A5802-99AF-4235-B173-18FC2A180488}" srcId="{73B35E73-2235-4809-934F-96F8F24528BA}" destId="{7AA4D8E3-2050-4792-ADCF-72F072BDEF82}" srcOrd="2" destOrd="0" parTransId="{B8D8E43C-49E8-47B3-B0AF-CA1D6591479F}" sibTransId="{6EC7A8A0-23A5-4295-AE9C-3DA92F331636}"/>
    <dgm:cxn modelId="{8BE2121E-0321-4A2F-B788-C8936AE5DD2E}" srcId="{73B35E73-2235-4809-934F-96F8F24528BA}" destId="{93471AA5-4716-44D3-A50A-0E607EB0AD4E}" srcOrd="1" destOrd="0" parTransId="{49B99D2F-DD00-43BB-867B-816D1F84F270}" sibTransId="{0CAFD286-2254-4BE3-B9A4-57BB1A4DC009}"/>
    <dgm:cxn modelId="{AEA59022-29E9-4590-A373-1732FB876ED6}" type="presOf" srcId="{73B35E73-2235-4809-934F-96F8F24528BA}" destId="{F97DF547-838A-446D-AC6C-835134645A0E}" srcOrd="0" destOrd="0" presId="urn:microsoft.com/office/officeart/2005/8/layout/hierarchy1"/>
    <dgm:cxn modelId="{0D38C354-9FF7-4A6D-BA24-DB721180FE2D}" srcId="{73B35E73-2235-4809-934F-96F8F24528BA}" destId="{3BCAD78A-CD1B-4E70-A790-682032479D5A}" srcOrd="0" destOrd="0" parTransId="{DCDB0E1A-C3A1-4971-A4E8-4750F4DD63FA}" sibTransId="{48BC96A7-32C5-4A27-8978-7F8E88ACA809}"/>
    <dgm:cxn modelId="{DF62CD99-B804-464A-82F9-2E02A79DC749}" type="presOf" srcId="{3BCAD78A-CD1B-4E70-A790-682032479D5A}" destId="{B3768518-495C-430C-8173-2DD809DC8710}" srcOrd="0" destOrd="0" presId="urn:microsoft.com/office/officeart/2005/8/layout/hierarchy1"/>
    <dgm:cxn modelId="{CBCDE9C9-C664-405C-A9A8-35BBE24FA156}" type="presOf" srcId="{93471AA5-4716-44D3-A50A-0E607EB0AD4E}" destId="{62AE8DE4-1C44-4C38-9B20-8D06E802CCF0}" srcOrd="0" destOrd="0" presId="urn:microsoft.com/office/officeart/2005/8/layout/hierarchy1"/>
    <dgm:cxn modelId="{4426B2DD-1594-4828-87EB-AE8CA10486D2}" type="presOf" srcId="{7AA4D8E3-2050-4792-ADCF-72F072BDEF82}" destId="{4BC46321-AD74-4F38-92BD-C1A41895F713}" srcOrd="0" destOrd="0" presId="urn:microsoft.com/office/officeart/2005/8/layout/hierarchy1"/>
    <dgm:cxn modelId="{3A5967AA-2FBF-4908-A292-931A598ABB8A}" type="presParOf" srcId="{F97DF547-838A-446D-AC6C-835134645A0E}" destId="{9C9CC9A2-2B3B-4162-9C36-19D98596C490}" srcOrd="0" destOrd="0" presId="urn:microsoft.com/office/officeart/2005/8/layout/hierarchy1"/>
    <dgm:cxn modelId="{599995AB-C58A-48D2-A12F-5A309437DE59}" type="presParOf" srcId="{9C9CC9A2-2B3B-4162-9C36-19D98596C490}" destId="{B5050AC2-D5B2-44AA-84A4-BB6C19178C94}" srcOrd="0" destOrd="0" presId="urn:microsoft.com/office/officeart/2005/8/layout/hierarchy1"/>
    <dgm:cxn modelId="{BFBB4E80-DE6E-4EB2-890B-0DD7502305C5}" type="presParOf" srcId="{B5050AC2-D5B2-44AA-84A4-BB6C19178C94}" destId="{32E2594D-D328-403F-9A96-61F2B4F763CE}" srcOrd="0" destOrd="0" presId="urn:microsoft.com/office/officeart/2005/8/layout/hierarchy1"/>
    <dgm:cxn modelId="{70385617-2CEF-4094-81FB-CAE95B000963}" type="presParOf" srcId="{B5050AC2-D5B2-44AA-84A4-BB6C19178C94}" destId="{B3768518-495C-430C-8173-2DD809DC8710}" srcOrd="1" destOrd="0" presId="urn:microsoft.com/office/officeart/2005/8/layout/hierarchy1"/>
    <dgm:cxn modelId="{0C11C3D9-F811-46B8-BD74-F7DAC8167B3E}" type="presParOf" srcId="{9C9CC9A2-2B3B-4162-9C36-19D98596C490}" destId="{72692A97-78C8-4C7F-B769-1A3CD4B9F3D4}" srcOrd="1" destOrd="0" presId="urn:microsoft.com/office/officeart/2005/8/layout/hierarchy1"/>
    <dgm:cxn modelId="{8EA2C29C-7903-459A-867B-D3602D545735}" type="presParOf" srcId="{F97DF547-838A-446D-AC6C-835134645A0E}" destId="{E6FDCA44-A4F9-4C08-8FA2-2CF434E9AFE4}" srcOrd="1" destOrd="0" presId="urn:microsoft.com/office/officeart/2005/8/layout/hierarchy1"/>
    <dgm:cxn modelId="{91A396AF-2099-469D-8DCB-2E738D108F00}" type="presParOf" srcId="{E6FDCA44-A4F9-4C08-8FA2-2CF434E9AFE4}" destId="{0E122CEA-48AF-4453-9822-526178820EA8}" srcOrd="0" destOrd="0" presId="urn:microsoft.com/office/officeart/2005/8/layout/hierarchy1"/>
    <dgm:cxn modelId="{703A2149-95FA-4EC9-AE96-32566F7D7C29}" type="presParOf" srcId="{0E122CEA-48AF-4453-9822-526178820EA8}" destId="{426159D3-9377-4489-AE3E-971AFE7BA3C8}" srcOrd="0" destOrd="0" presId="urn:microsoft.com/office/officeart/2005/8/layout/hierarchy1"/>
    <dgm:cxn modelId="{B0E468D7-FE94-43B7-9CB8-0FAA3E9CD143}" type="presParOf" srcId="{0E122CEA-48AF-4453-9822-526178820EA8}" destId="{62AE8DE4-1C44-4C38-9B20-8D06E802CCF0}" srcOrd="1" destOrd="0" presId="urn:microsoft.com/office/officeart/2005/8/layout/hierarchy1"/>
    <dgm:cxn modelId="{5269349B-2372-4CA8-B728-C3EF87390644}" type="presParOf" srcId="{E6FDCA44-A4F9-4C08-8FA2-2CF434E9AFE4}" destId="{FF36E15C-1B38-4DE0-9D2D-1BB87FE79723}" srcOrd="1" destOrd="0" presId="urn:microsoft.com/office/officeart/2005/8/layout/hierarchy1"/>
    <dgm:cxn modelId="{7F000DD4-EF13-4735-895E-2ADED2C3A5DF}" type="presParOf" srcId="{F97DF547-838A-446D-AC6C-835134645A0E}" destId="{BA6F30DF-C13D-4D0E-833F-2AF66EC6C8C4}" srcOrd="2" destOrd="0" presId="urn:microsoft.com/office/officeart/2005/8/layout/hierarchy1"/>
    <dgm:cxn modelId="{7BBA915C-E3CD-4918-8C38-95B61CDB000F}" type="presParOf" srcId="{BA6F30DF-C13D-4D0E-833F-2AF66EC6C8C4}" destId="{1A5728C1-8192-4A24-BAEC-BDAC05CD5520}" srcOrd="0" destOrd="0" presId="urn:microsoft.com/office/officeart/2005/8/layout/hierarchy1"/>
    <dgm:cxn modelId="{E7E83D00-23C3-4561-AA57-0E31D2889F63}" type="presParOf" srcId="{1A5728C1-8192-4A24-BAEC-BDAC05CD5520}" destId="{8F904652-A712-4FB3-8072-D4D48174F9F4}" srcOrd="0" destOrd="0" presId="urn:microsoft.com/office/officeart/2005/8/layout/hierarchy1"/>
    <dgm:cxn modelId="{9398D036-FD7C-46B7-A7AC-DDB5D6D987A1}" type="presParOf" srcId="{1A5728C1-8192-4A24-BAEC-BDAC05CD5520}" destId="{4BC46321-AD74-4F38-92BD-C1A41895F713}" srcOrd="1" destOrd="0" presId="urn:microsoft.com/office/officeart/2005/8/layout/hierarchy1"/>
    <dgm:cxn modelId="{E24FCE83-E7CD-496A-A997-5DA093856288}" type="presParOf" srcId="{BA6F30DF-C13D-4D0E-833F-2AF66EC6C8C4}" destId="{2CBB5195-20EA-49C4-B506-EC2824C11F9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D808F04-65DC-43FE-ACC3-25FC6E8E059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93CF943-87C4-4C9A-B653-5ABFA236B33C}">
      <dgm:prSet/>
      <dgm:spPr/>
      <dgm:t>
        <a:bodyPr/>
        <a:lstStyle/>
        <a:p>
          <a:pPr>
            <a:lnSpc>
              <a:spcPct val="100000"/>
            </a:lnSpc>
          </a:pPr>
          <a:r>
            <a:rPr lang="en-US"/>
            <a:t>Financial Reporting Framework</a:t>
          </a:r>
          <a:endParaRPr lang="en-US" dirty="0"/>
        </a:p>
      </dgm:t>
    </dgm:pt>
    <dgm:pt modelId="{ABF6E0C3-56D8-4AA1-BDD9-BB994B5A26A9}" type="parTrans" cxnId="{27D140F8-C798-4823-AF2A-CC2AA8C3BEC7}">
      <dgm:prSet/>
      <dgm:spPr/>
      <dgm:t>
        <a:bodyPr/>
        <a:lstStyle/>
        <a:p>
          <a:endParaRPr lang="en-US"/>
        </a:p>
      </dgm:t>
    </dgm:pt>
    <dgm:pt modelId="{66FF659C-8E7E-4E42-834E-AF000601CCE4}" type="sibTrans" cxnId="{27D140F8-C798-4823-AF2A-CC2AA8C3BEC7}">
      <dgm:prSet/>
      <dgm:spPr/>
      <dgm:t>
        <a:bodyPr/>
        <a:lstStyle/>
        <a:p>
          <a:endParaRPr lang="en-US"/>
        </a:p>
      </dgm:t>
    </dgm:pt>
    <dgm:pt modelId="{444C9CF7-B734-40FB-96DB-4B9DBC9B118C}">
      <dgm:prSet/>
      <dgm:spPr/>
      <dgm:t>
        <a:bodyPr/>
        <a:lstStyle/>
        <a:p>
          <a:pPr>
            <a:lnSpc>
              <a:spcPct val="100000"/>
            </a:lnSpc>
          </a:pPr>
          <a:r>
            <a:rPr lang="en-US" dirty="0"/>
            <a:t>Final statement targeted for April 2024</a:t>
          </a:r>
        </a:p>
      </dgm:t>
    </dgm:pt>
    <dgm:pt modelId="{72C4C7A8-47EF-4F2F-9AA5-07EA0346A8DB}" type="parTrans" cxnId="{2E2E81CD-C7C4-4128-8853-B4A48A79DD67}">
      <dgm:prSet/>
      <dgm:spPr/>
      <dgm:t>
        <a:bodyPr/>
        <a:lstStyle/>
        <a:p>
          <a:endParaRPr lang="en-US"/>
        </a:p>
      </dgm:t>
    </dgm:pt>
    <dgm:pt modelId="{E3634F67-ED59-43D2-9981-9F2799E91CE4}" type="sibTrans" cxnId="{2E2E81CD-C7C4-4128-8853-B4A48A79DD67}">
      <dgm:prSet/>
      <dgm:spPr/>
      <dgm:t>
        <a:bodyPr/>
        <a:lstStyle/>
        <a:p>
          <a:endParaRPr lang="en-US"/>
        </a:p>
      </dgm:t>
    </dgm:pt>
    <dgm:pt modelId="{FD7EC6DB-BC09-493F-A383-BEEC17CF80E1}">
      <dgm:prSet/>
      <dgm:spPr/>
      <dgm:t>
        <a:bodyPr/>
        <a:lstStyle/>
        <a:p>
          <a:pPr>
            <a:lnSpc>
              <a:spcPct val="100000"/>
            </a:lnSpc>
          </a:pPr>
          <a:r>
            <a:rPr lang="en-US"/>
            <a:t>Revenue and Expense Recognition</a:t>
          </a:r>
          <a:endParaRPr lang="en-US" dirty="0"/>
        </a:p>
      </dgm:t>
    </dgm:pt>
    <dgm:pt modelId="{7164E0A9-278F-48FE-95A1-9C5B9ACCA3CF}" type="parTrans" cxnId="{F3DAD854-7354-4B9C-B0C7-51A6933CE6F5}">
      <dgm:prSet/>
      <dgm:spPr/>
      <dgm:t>
        <a:bodyPr/>
        <a:lstStyle/>
        <a:p>
          <a:endParaRPr lang="en-US"/>
        </a:p>
      </dgm:t>
    </dgm:pt>
    <dgm:pt modelId="{938DB478-9B69-41A2-992A-F577E429D931}" type="sibTrans" cxnId="{F3DAD854-7354-4B9C-B0C7-51A6933CE6F5}">
      <dgm:prSet/>
      <dgm:spPr/>
      <dgm:t>
        <a:bodyPr/>
        <a:lstStyle/>
        <a:p>
          <a:endParaRPr lang="en-US"/>
        </a:p>
      </dgm:t>
    </dgm:pt>
    <dgm:pt modelId="{1CC890D8-EEA7-49DF-B583-974481462747}">
      <dgm:prSet/>
      <dgm:spPr/>
      <dgm:t>
        <a:bodyPr/>
        <a:lstStyle/>
        <a:p>
          <a:pPr>
            <a:lnSpc>
              <a:spcPct val="100000"/>
            </a:lnSpc>
          </a:pPr>
          <a:r>
            <a:rPr lang="en-US" dirty="0"/>
            <a:t>Final statement targeted for June 2027</a:t>
          </a:r>
        </a:p>
      </dgm:t>
    </dgm:pt>
    <dgm:pt modelId="{D33A2E0B-775A-4FD8-9052-4CC2EDACACDD}" type="parTrans" cxnId="{4D002E02-8893-450C-AD0F-1DB963301D4F}">
      <dgm:prSet/>
      <dgm:spPr/>
      <dgm:t>
        <a:bodyPr/>
        <a:lstStyle/>
        <a:p>
          <a:endParaRPr lang="en-US"/>
        </a:p>
      </dgm:t>
    </dgm:pt>
    <dgm:pt modelId="{744AAAD7-97AE-4AB6-9BAE-A4FA050788C0}" type="sibTrans" cxnId="{4D002E02-8893-450C-AD0F-1DB963301D4F}">
      <dgm:prSet/>
      <dgm:spPr/>
      <dgm:t>
        <a:bodyPr/>
        <a:lstStyle/>
        <a:p>
          <a:endParaRPr lang="en-US"/>
        </a:p>
      </dgm:t>
    </dgm:pt>
    <dgm:pt modelId="{7C82DDB8-2307-4150-80ED-4DA4F635C192}" type="pres">
      <dgm:prSet presAssocID="{7D808F04-65DC-43FE-ACC3-25FC6E8E0592}" presName="root" presStyleCnt="0">
        <dgm:presLayoutVars>
          <dgm:dir/>
          <dgm:resizeHandles val="exact"/>
        </dgm:presLayoutVars>
      </dgm:prSet>
      <dgm:spPr/>
    </dgm:pt>
    <dgm:pt modelId="{BE87A3F6-5F27-47E0-B1D4-D789B229956E}" type="pres">
      <dgm:prSet presAssocID="{C93CF943-87C4-4C9A-B653-5ABFA236B33C}" presName="compNode" presStyleCnt="0"/>
      <dgm:spPr/>
    </dgm:pt>
    <dgm:pt modelId="{E628E80D-C2CB-483E-8543-EC2427203BC0}" type="pres">
      <dgm:prSet presAssocID="{C93CF943-87C4-4C9A-B653-5ABFA236B33C}" presName="bgRect" presStyleLbl="bgShp" presStyleIdx="0" presStyleCnt="2"/>
      <dgm:spPr/>
    </dgm:pt>
    <dgm:pt modelId="{A15CBEA6-031D-475F-963E-E88070D07CF5}" type="pres">
      <dgm:prSet presAssocID="{C93CF943-87C4-4C9A-B653-5ABFA236B3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2A3D5667-D52C-44B7-8523-528472D64863}" type="pres">
      <dgm:prSet presAssocID="{C93CF943-87C4-4C9A-B653-5ABFA236B33C}" presName="spaceRect" presStyleCnt="0"/>
      <dgm:spPr/>
    </dgm:pt>
    <dgm:pt modelId="{EDC731AE-9B96-42B6-B315-8FF9A0119589}" type="pres">
      <dgm:prSet presAssocID="{C93CF943-87C4-4C9A-B653-5ABFA236B33C}" presName="parTx" presStyleLbl="revTx" presStyleIdx="0" presStyleCnt="4">
        <dgm:presLayoutVars>
          <dgm:chMax val="0"/>
          <dgm:chPref val="0"/>
        </dgm:presLayoutVars>
      </dgm:prSet>
      <dgm:spPr/>
    </dgm:pt>
    <dgm:pt modelId="{98057712-34CD-427F-BC89-F42D0D99F2FD}" type="pres">
      <dgm:prSet presAssocID="{C93CF943-87C4-4C9A-B653-5ABFA236B33C}" presName="desTx" presStyleLbl="revTx" presStyleIdx="1" presStyleCnt="4">
        <dgm:presLayoutVars/>
      </dgm:prSet>
      <dgm:spPr/>
    </dgm:pt>
    <dgm:pt modelId="{3A433E0C-D458-4542-9F00-518042AE9FF6}" type="pres">
      <dgm:prSet presAssocID="{66FF659C-8E7E-4E42-834E-AF000601CCE4}" presName="sibTrans" presStyleCnt="0"/>
      <dgm:spPr/>
    </dgm:pt>
    <dgm:pt modelId="{FAA3D933-AE57-4C7C-A65D-50B6630214AD}" type="pres">
      <dgm:prSet presAssocID="{FD7EC6DB-BC09-493F-A383-BEEC17CF80E1}" presName="compNode" presStyleCnt="0"/>
      <dgm:spPr/>
    </dgm:pt>
    <dgm:pt modelId="{6B8D4A4F-B111-49FF-950A-A99B34C1416D}" type="pres">
      <dgm:prSet presAssocID="{FD7EC6DB-BC09-493F-A383-BEEC17CF80E1}" presName="bgRect" presStyleLbl="bgShp" presStyleIdx="1" presStyleCnt="2"/>
      <dgm:spPr/>
    </dgm:pt>
    <dgm:pt modelId="{F5EF2D49-C2CE-485C-AE81-D639470893B3}" type="pres">
      <dgm:prSet presAssocID="{FD7EC6DB-BC09-493F-A383-BEEC17CF80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0D09C27E-F6ED-4F18-8A52-C1B6D969F8B5}" type="pres">
      <dgm:prSet presAssocID="{FD7EC6DB-BC09-493F-A383-BEEC17CF80E1}" presName="spaceRect" presStyleCnt="0"/>
      <dgm:spPr/>
    </dgm:pt>
    <dgm:pt modelId="{CA6DA15B-C863-4376-AFAF-C40BF1D03343}" type="pres">
      <dgm:prSet presAssocID="{FD7EC6DB-BC09-493F-A383-BEEC17CF80E1}" presName="parTx" presStyleLbl="revTx" presStyleIdx="2" presStyleCnt="4">
        <dgm:presLayoutVars>
          <dgm:chMax val="0"/>
          <dgm:chPref val="0"/>
        </dgm:presLayoutVars>
      </dgm:prSet>
      <dgm:spPr/>
    </dgm:pt>
    <dgm:pt modelId="{E46536EA-F8D6-430E-B34E-835CE6AC1FE5}" type="pres">
      <dgm:prSet presAssocID="{FD7EC6DB-BC09-493F-A383-BEEC17CF80E1}" presName="desTx" presStyleLbl="revTx" presStyleIdx="3" presStyleCnt="4">
        <dgm:presLayoutVars/>
      </dgm:prSet>
      <dgm:spPr/>
    </dgm:pt>
  </dgm:ptLst>
  <dgm:cxnLst>
    <dgm:cxn modelId="{4D002E02-8893-450C-AD0F-1DB963301D4F}" srcId="{FD7EC6DB-BC09-493F-A383-BEEC17CF80E1}" destId="{1CC890D8-EEA7-49DF-B583-974481462747}" srcOrd="0" destOrd="0" parTransId="{D33A2E0B-775A-4FD8-9052-4CC2EDACACDD}" sibTransId="{744AAAD7-97AE-4AB6-9BAE-A4FA050788C0}"/>
    <dgm:cxn modelId="{1E177429-1637-4667-BCE5-6EDCB5192D26}" type="presOf" srcId="{1CC890D8-EEA7-49DF-B583-974481462747}" destId="{E46536EA-F8D6-430E-B34E-835CE6AC1FE5}" srcOrd="0" destOrd="0" presId="urn:microsoft.com/office/officeart/2018/2/layout/IconVerticalSolidList"/>
    <dgm:cxn modelId="{1466C040-8A95-46CC-9734-E6C116C2470C}" type="presOf" srcId="{FD7EC6DB-BC09-493F-A383-BEEC17CF80E1}" destId="{CA6DA15B-C863-4376-AFAF-C40BF1D03343}" srcOrd="0" destOrd="0" presId="urn:microsoft.com/office/officeart/2018/2/layout/IconVerticalSolidList"/>
    <dgm:cxn modelId="{A8685042-9DD8-44A1-B426-551F8B2BD5B0}" type="presOf" srcId="{C93CF943-87C4-4C9A-B653-5ABFA236B33C}" destId="{EDC731AE-9B96-42B6-B315-8FF9A0119589}" srcOrd="0" destOrd="0" presId="urn:microsoft.com/office/officeart/2018/2/layout/IconVerticalSolidList"/>
    <dgm:cxn modelId="{F14B6347-91EF-4837-B6F1-F27DFB1F2471}" type="presOf" srcId="{7D808F04-65DC-43FE-ACC3-25FC6E8E0592}" destId="{7C82DDB8-2307-4150-80ED-4DA4F635C192}" srcOrd="0" destOrd="0" presId="urn:microsoft.com/office/officeart/2018/2/layout/IconVerticalSolidList"/>
    <dgm:cxn modelId="{58D08053-777C-4EE6-8F30-5AE01904F90E}" type="presOf" srcId="{444C9CF7-B734-40FB-96DB-4B9DBC9B118C}" destId="{98057712-34CD-427F-BC89-F42D0D99F2FD}" srcOrd="0" destOrd="0" presId="urn:microsoft.com/office/officeart/2018/2/layout/IconVerticalSolidList"/>
    <dgm:cxn modelId="{F3DAD854-7354-4B9C-B0C7-51A6933CE6F5}" srcId="{7D808F04-65DC-43FE-ACC3-25FC6E8E0592}" destId="{FD7EC6DB-BC09-493F-A383-BEEC17CF80E1}" srcOrd="1" destOrd="0" parTransId="{7164E0A9-278F-48FE-95A1-9C5B9ACCA3CF}" sibTransId="{938DB478-9B69-41A2-992A-F577E429D931}"/>
    <dgm:cxn modelId="{2E2E81CD-C7C4-4128-8853-B4A48A79DD67}" srcId="{C93CF943-87C4-4C9A-B653-5ABFA236B33C}" destId="{444C9CF7-B734-40FB-96DB-4B9DBC9B118C}" srcOrd="0" destOrd="0" parTransId="{72C4C7A8-47EF-4F2F-9AA5-07EA0346A8DB}" sibTransId="{E3634F67-ED59-43D2-9981-9F2799E91CE4}"/>
    <dgm:cxn modelId="{27D140F8-C798-4823-AF2A-CC2AA8C3BEC7}" srcId="{7D808F04-65DC-43FE-ACC3-25FC6E8E0592}" destId="{C93CF943-87C4-4C9A-B653-5ABFA236B33C}" srcOrd="0" destOrd="0" parTransId="{ABF6E0C3-56D8-4AA1-BDD9-BB994B5A26A9}" sibTransId="{66FF659C-8E7E-4E42-834E-AF000601CCE4}"/>
    <dgm:cxn modelId="{EDD4951B-5910-4247-920A-EAA9D7FABA1C}" type="presParOf" srcId="{7C82DDB8-2307-4150-80ED-4DA4F635C192}" destId="{BE87A3F6-5F27-47E0-B1D4-D789B229956E}" srcOrd="0" destOrd="0" presId="urn:microsoft.com/office/officeart/2018/2/layout/IconVerticalSolidList"/>
    <dgm:cxn modelId="{F8A843F5-E094-42EB-BF2F-ED55606A4AE0}" type="presParOf" srcId="{BE87A3F6-5F27-47E0-B1D4-D789B229956E}" destId="{E628E80D-C2CB-483E-8543-EC2427203BC0}" srcOrd="0" destOrd="0" presId="urn:microsoft.com/office/officeart/2018/2/layout/IconVerticalSolidList"/>
    <dgm:cxn modelId="{57DC61A7-8494-4447-A4D6-3BC79DA258BB}" type="presParOf" srcId="{BE87A3F6-5F27-47E0-B1D4-D789B229956E}" destId="{A15CBEA6-031D-475F-963E-E88070D07CF5}" srcOrd="1" destOrd="0" presId="urn:microsoft.com/office/officeart/2018/2/layout/IconVerticalSolidList"/>
    <dgm:cxn modelId="{8082A901-5276-4A15-B054-84DC726BAA98}" type="presParOf" srcId="{BE87A3F6-5F27-47E0-B1D4-D789B229956E}" destId="{2A3D5667-D52C-44B7-8523-528472D64863}" srcOrd="2" destOrd="0" presId="urn:microsoft.com/office/officeart/2018/2/layout/IconVerticalSolidList"/>
    <dgm:cxn modelId="{0A209647-66D3-44F9-AF54-A1CA55DBE300}" type="presParOf" srcId="{BE87A3F6-5F27-47E0-B1D4-D789B229956E}" destId="{EDC731AE-9B96-42B6-B315-8FF9A0119589}" srcOrd="3" destOrd="0" presId="urn:microsoft.com/office/officeart/2018/2/layout/IconVerticalSolidList"/>
    <dgm:cxn modelId="{49ADAE1D-BD57-4668-A88A-55D891FDF9E0}" type="presParOf" srcId="{BE87A3F6-5F27-47E0-B1D4-D789B229956E}" destId="{98057712-34CD-427F-BC89-F42D0D99F2FD}" srcOrd="4" destOrd="0" presId="urn:microsoft.com/office/officeart/2018/2/layout/IconVerticalSolidList"/>
    <dgm:cxn modelId="{22B10DF7-0E0A-4326-8A90-89F16AB265AA}" type="presParOf" srcId="{7C82DDB8-2307-4150-80ED-4DA4F635C192}" destId="{3A433E0C-D458-4542-9F00-518042AE9FF6}" srcOrd="1" destOrd="0" presId="urn:microsoft.com/office/officeart/2018/2/layout/IconVerticalSolidList"/>
    <dgm:cxn modelId="{CABB2227-E6EA-4663-B789-B61F644F386A}" type="presParOf" srcId="{7C82DDB8-2307-4150-80ED-4DA4F635C192}" destId="{FAA3D933-AE57-4C7C-A65D-50B6630214AD}" srcOrd="2" destOrd="0" presId="urn:microsoft.com/office/officeart/2018/2/layout/IconVerticalSolidList"/>
    <dgm:cxn modelId="{A5555824-3A39-4701-9BF7-946FCC99CE32}" type="presParOf" srcId="{FAA3D933-AE57-4C7C-A65D-50B6630214AD}" destId="{6B8D4A4F-B111-49FF-950A-A99B34C1416D}" srcOrd="0" destOrd="0" presId="urn:microsoft.com/office/officeart/2018/2/layout/IconVerticalSolidList"/>
    <dgm:cxn modelId="{E9028863-3457-4BA6-A35C-EED8B6B9EF2F}" type="presParOf" srcId="{FAA3D933-AE57-4C7C-A65D-50B6630214AD}" destId="{F5EF2D49-C2CE-485C-AE81-D639470893B3}" srcOrd="1" destOrd="0" presId="urn:microsoft.com/office/officeart/2018/2/layout/IconVerticalSolidList"/>
    <dgm:cxn modelId="{DF0C6B86-DE67-4F0F-B880-4ACD61068B24}" type="presParOf" srcId="{FAA3D933-AE57-4C7C-A65D-50B6630214AD}" destId="{0D09C27E-F6ED-4F18-8A52-C1B6D969F8B5}" srcOrd="2" destOrd="0" presId="urn:microsoft.com/office/officeart/2018/2/layout/IconVerticalSolidList"/>
    <dgm:cxn modelId="{6C5D6612-C735-4D1C-8576-045445C13D91}" type="presParOf" srcId="{FAA3D933-AE57-4C7C-A65D-50B6630214AD}" destId="{CA6DA15B-C863-4376-AFAF-C40BF1D03343}" srcOrd="3" destOrd="0" presId="urn:microsoft.com/office/officeart/2018/2/layout/IconVerticalSolidList"/>
    <dgm:cxn modelId="{4E67D1D1-3773-4329-A092-DEDFCC34DA32}" type="presParOf" srcId="{FAA3D933-AE57-4C7C-A65D-50B6630214AD}" destId="{E46536EA-F8D6-430E-B34E-835CE6AC1FE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D808F04-65DC-43FE-ACC3-25FC6E8E059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93CF943-87C4-4C9A-B653-5ABFA236B33C}">
      <dgm:prSet/>
      <dgm:spPr/>
      <dgm:t>
        <a:bodyPr/>
        <a:lstStyle/>
        <a:p>
          <a:pPr>
            <a:lnSpc>
              <a:spcPct val="100000"/>
            </a:lnSpc>
          </a:pPr>
          <a:r>
            <a:rPr lang="en-US" dirty="0"/>
            <a:t>Going Concern Uncertainties and Severe Financial Stress</a:t>
          </a:r>
        </a:p>
      </dgm:t>
    </dgm:pt>
    <dgm:pt modelId="{ABF6E0C3-56D8-4AA1-BDD9-BB994B5A26A9}" type="parTrans" cxnId="{27D140F8-C798-4823-AF2A-CC2AA8C3BEC7}">
      <dgm:prSet/>
      <dgm:spPr/>
      <dgm:t>
        <a:bodyPr/>
        <a:lstStyle/>
        <a:p>
          <a:endParaRPr lang="en-US"/>
        </a:p>
      </dgm:t>
    </dgm:pt>
    <dgm:pt modelId="{66FF659C-8E7E-4E42-834E-AF000601CCE4}" type="sibTrans" cxnId="{27D140F8-C798-4823-AF2A-CC2AA8C3BEC7}">
      <dgm:prSet/>
      <dgm:spPr/>
      <dgm:t>
        <a:bodyPr/>
        <a:lstStyle/>
        <a:p>
          <a:endParaRPr lang="en-US"/>
        </a:p>
      </dgm:t>
    </dgm:pt>
    <dgm:pt modelId="{444C9CF7-B734-40FB-96DB-4B9DBC9B118C}">
      <dgm:prSet/>
      <dgm:spPr/>
      <dgm:t>
        <a:bodyPr/>
        <a:lstStyle/>
        <a:p>
          <a:pPr>
            <a:lnSpc>
              <a:spcPct val="100000"/>
            </a:lnSpc>
          </a:pPr>
          <a:r>
            <a:rPr lang="en-US" dirty="0"/>
            <a:t>Final statement targeted for </a:t>
          </a:r>
          <a:br>
            <a:rPr lang="en-US" dirty="0"/>
          </a:br>
          <a:r>
            <a:rPr lang="en-US" dirty="0"/>
            <a:t>June 2027</a:t>
          </a:r>
        </a:p>
      </dgm:t>
    </dgm:pt>
    <dgm:pt modelId="{72C4C7A8-47EF-4F2F-9AA5-07EA0346A8DB}" type="parTrans" cxnId="{2E2E81CD-C7C4-4128-8853-B4A48A79DD67}">
      <dgm:prSet/>
      <dgm:spPr/>
      <dgm:t>
        <a:bodyPr/>
        <a:lstStyle/>
        <a:p>
          <a:endParaRPr lang="en-US"/>
        </a:p>
      </dgm:t>
    </dgm:pt>
    <dgm:pt modelId="{E3634F67-ED59-43D2-9981-9F2799E91CE4}" type="sibTrans" cxnId="{2E2E81CD-C7C4-4128-8853-B4A48A79DD67}">
      <dgm:prSet/>
      <dgm:spPr/>
      <dgm:t>
        <a:bodyPr/>
        <a:lstStyle/>
        <a:p>
          <a:endParaRPr lang="en-US"/>
        </a:p>
      </dgm:t>
    </dgm:pt>
    <dgm:pt modelId="{FD7EC6DB-BC09-493F-A383-BEEC17CF80E1}">
      <dgm:prSet/>
      <dgm:spPr/>
      <dgm:t>
        <a:bodyPr/>
        <a:lstStyle/>
        <a:p>
          <a:pPr>
            <a:lnSpc>
              <a:spcPct val="100000"/>
            </a:lnSpc>
          </a:pPr>
          <a:r>
            <a:rPr lang="en-US" dirty="0"/>
            <a:t>Infrastructure Assets</a:t>
          </a:r>
        </a:p>
      </dgm:t>
    </dgm:pt>
    <dgm:pt modelId="{7164E0A9-278F-48FE-95A1-9C5B9ACCA3CF}" type="parTrans" cxnId="{F3DAD854-7354-4B9C-B0C7-51A6933CE6F5}">
      <dgm:prSet/>
      <dgm:spPr/>
      <dgm:t>
        <a:bodyPr/>
        <a:lstStyle/>
        <a:p>
          <a:endParaRPr lang="en-US"/>
        </a:p>
      </dgm:t>
    </dgm:pt>
    <dgm:pt modelId="{938DB478-9B69-41A2-992A-F577E429D931}" type="sibTrans" cxnId="{F3DAD854-7354-4B9C-B0C7-51A6933CE6F5}">
      <dgm:prSet/>
      <dgm:spPr/>
      <dgm:t>
        <a:bodyPr/>
        <a:lstStyle/>
        <a:p>
          <a:endParaRPr lang="en-US"/>
        </a:p>
      </dgm:t>
    </dgm:pt>
    <dgm:pt modelId="{1CC890D8-EEA7-49DF-B583-974481462747}">
      <dgm:prSet/>
      <dgm:spPr/>
      <dgm:t>
        <a:bodyPr/>
        <a:lstStyle/>
        <a:p>
          <a:pPr>
            <a:lnSpc>
              <a:spcPct val="100000"/>
            </a:lnSpc>
          </a:pPr>
          <a:r>
            <a:rPr lang="en-US" dirty="0"/>
            <a:t>Final statement targeted for February 2027</a:t>
          </a:r>
        </a:p>
      </dgm:t>
    </dgm:pt>
    <dgm:pt modelId="{D33A2E0B-775A-4FD8-9052-4CC2EDACACDD}" type="parTrans" cxnId="{4D002E02-8893-450C-AD0F-1DB963301D4F}">
      <dgm:prSet/>
      <dgm:spPr/>
      <dgm:t>
        <a:bodyPr/>
        <a:lstStyle/>
        <a:p>
          <a:endParaRPr lang="en-US"/>
        </a:p>
      </dgm:t>
    </dgm:pt>
    <dgm:pt modelId="{744AAAD7-97AE-4AB6-9BAE-A4FA050788C0}" type="sibTrans" cxnId="{4D002E02-8893-450C-AD0F-1DB963301D4F}">
      <dgm:prSet/>
      <dgm:spPr/>
      <dgm:t>
        <a:bodyPr/>
        <a:lstStyle/>
        <a:p>
          <a:endParaRPr lang="en-US"/>
        </a:p>
      </dgm:t>
    </dgm:pt>
    <dgm:pt modelId="{59623617-4865-4B38-B0B1-8299CB28C7F6}" type="pres">
      <dgm:prSet presAssocID="{7D808F04-65DC-43FE-ACC3-25FC6E8E0592}" presName="root" presStyleCnt="0">
        <dgm:presLayoutVars>
          <dgm:dir/>
          <dgm:resizeHandles val="exact"/>
        </dgm:presLayoutVars>
      </dgm:prSet>
      <dgm:spPr/>
    </dgm:pt>
    <dgm:pt modelId="{FBFD8DC2-D9F6-4D7E-B5A3-E3577C013A93}" type="pres">
      <dgm:prSet presAssocID="{C93CF943-87C4-4C9A-B653-5ABFA236B33C}" presName="compNode" presStyleCnt="0"/>
      <dgm:spPr/>
    </dgm:pt>
    <dgm:pt modelId="{6384C632-F30F-4AE4-8A4D-1C377F3BE1D7}" type="pres">
      <dgm:prSet presAssocID="{C93CF943-87C4-4C9A-B653-5ABFA236B33C}" presName="bgRect" presStyleLbl="bgShp" presStyleIdx="0" presStyleCnt="2"/>
      <dgm:spPr/>
    </dgm:pt>
    <dgm:pt modelId="{7BF9073C-E390-4DDC-896A-78D9987F7E91}" type="pres">
      <dgm:prSet presAssocID="{C93CF943-87C4-4C9A-B653-5ABFA236B3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37DA067-09F9-46B6-A445-9BB0E8A3C3A2}" type="pres">
      <dgm:prSet presAssocID="{C93CF943-87C4-4C9A-B653-5ABFA236B33C}" presName="spaceRect" presStyleCnt="0"/>
      <dgm:spPr/>
    </dgm:pt>
    <dgm:pt modelId="{65E8AE91-C975-48F2-AD23-BA7CA5EEDC7F}" type="pres">
      <dgm:prSet presAssocID="{C93CF943-87C4-4C9A-B653-5ABFA236B33C}" presName="parTx" presStyleLbl="revTx" presStyleIdx="0" presStyleCnt="4">
        <dgm:presLayoutVars>
          <dgm:chMax val="0"/>
          <dgm:chPref val="0"/>
        </dgm:presLayoutVars>
      </dgm:prSet>
      <dgm:spPr/>
    </dgm:pt>
    <dgm:pt modelId="{BB7F0D7B-9EF0-4DD5-9F70-760FF5E512C6}" type="pres">
      <dgm:prSet presAssocID="{C93CF943-87C4-4C9A-B653-5ABFA236B33C}" presName="desTx" presStyleLbl="revTx" presStyleIdx="1" presStyleCnt="4">
        <dgm:presLayoutVars/>
      </dgm:prSet>
      <dgm:spPr/>
    </dgm:pt>
    <dgm:pt modelId="{C21AA5EE-7D44-4413-B584-3F3F97EBCDB2}" type="pres">
      <dgm:prSet presAssocID="{66FF659C-8E7E-4E42-834E-AF000601CCE4}" presName="sibTrans" presStyleCnt="0"/>
      <dgm:spPr/>
    </dgm:pt>
    <dgm:pt modelId="{710FC61A-337B-4EEC-AD2C-2CABC451D4E2}" type="pres">
      <dgm:prSet presAssocID="{FD7EC6DB-BC09-493F-A383-BEEC17CF80E1}" presName="compNode" presStyleCnt="0"/>
      <dgm:spPr/>
    </dgm:pt>
    <dgm:pt modelId="{B1C8F942-EDE7-4A11-B366-986DC3F5C883}" type="pres">
      <dgm:prSet presAssocID="{FD7EC6DB-BC09-493F-A383-BEEC17CF80E1}" presName="bgRect" presStyleLbl="bgShp" presStyleIdx="1" presStyleCnt="2"/>
      <dgm:spPr/>
    </dgm:pt>
    <dgm:pt modelId="{E46F6962-CE38-4837-A253-2B3DCE700302}" type="pres">
      <dgm:prSet presAssocID="{FD7EC6DB-BC09-493F-A383-BEEC17CF80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BE8574D5-BBD7-4C43-9E57-914D8316D99A}" type="pres">
      <dgm:prSet presAssocID="{FD7EC6DB-BC09-493F-A383-BEEC17CF80E1}" presName="spaceRect" presStyleCnt="0"/>
      <dgm:spPr/>
    </dgm:pt>
    <dgm:pt modelId="{B642E15B-FB66-49DB-B605-400C34EC3D74}" type="pres">
      <dgm:prSet presAssocID="{FD7EC6DB-BC09-493F-A383-BEEC17CF80E1}" presName="parTx" presStyleLbl="revTx" presStyleIdx="2" presStyleCnt="4">
        <dgm:presLayoutVars>
          <dgm:chMax val="0"/>
          <dgm:chPref val="0"/>
        </dgm:presLayoutVars>
      </dgm:prSet>
      <dgm:spPr/>
    </dgm:pt>
    <dgm:pt modelId="{9C77EB86-4D3D-48F1-95A9-9E9A1B34F3C4}" type="pres">
      <dgm:prSet presAssocID="{FD7EC6DB-BC09-493F-A383-BEEC17CF80E1}" presName="desTx" presStyleLbl="revTx" presStyleIdx="3" presStyleCnt="4">
        <dgm:presLayoutVars/>
      </dgm:prSet>
      <dgm:spPr/>
    </dgm:pt>
  </dgm:ptLst>
  <dgm:cxnLst>
    <dgm:cxn modelId="{4D002E02-8893-450C-AD0F-1DB963301D4F}" srcId="{FD7EC6DB-BC09-493F-A383-BEEC17CF80E1}" destId="{1CC890D8-EEA7-49DF-B583-974481462747}" srcOrd="0" destOrd="0" parTransId="{D33A2E0B-775A-4FD8-9052-4CC2EDACACDD}" sibTransId="{744AAAD7-97AE-4AB6-9BAE-A4FA050788C0}"/>
    <dgm:cxn modelId="{2B54B62E-811D-4D01-BE6E-E856DA6DA305}" type="presOf" srcId="{FD7EC6DB-BC09-493F-A383-BEEC17CF80E1}" destId="{B642E15B-FB66-49DB-B605-400C34EC3D74}" srcOrd="0" destOrd="0" presId="urn:microsoft.com/office/officeart/2018/2/layout/IconVerticalSolidList"/>
    <dgm:cxn modelId="{72066C67-101A-455D-9EEE-B9696F2E5D2D}" type="presOf" srcId="{7D808F04-65DC-43FE-ACC3-25FC6E8E0592}" destId="{59623617-4865-4B38-B0B1-8299CB28C7F6}" srcOrd="0" destOrd="0" presId="urn:microsoft.com/office/officeart/2018/2/layout/IconVerticalSolidList"/>
    <dgm:cxn modelId="{F3DAD854-7354-4B9C-B0C7-51A6933CE6F5}" srcId="{7D808F04-65DC-43FE-ACC3-25FC6E8E0592}" destId="{FD7EC6DB-BC09-493F-A383-BEEC17CF80E1}" srcOrd="1" destOrd="0" parTransId="{7164E0A9-278F-48FE-95A1-9C5B9ACCA3CF}" sibTransId="{938DB478-9B69-41A2-992A-F577E429D931}"/>
    <dgm:cxn modelId="{56F250B3-A0A8-4D11-B22A-16311757631E}" type="presOf" srcId="{1CC890D8-EEA7-49DF-B583-974481462747}" destId="{9C77EB86-4D3D-48F1-95A9-9E9A1B34F3C4}" srcOrd="0" destOrd="0" presId="urn:microsoft.com/office/officeart/2018/2/layout/IconVerticalSolidList"/>
    <dgm:cxn modelId="{7F0C32B8-B779-46DE-853C-7D4889E5B4C9}" type="presOf" srcId="{444C9CF7-B734-40FB-96DB-4B9DBC9B118C}" destId="{BB7F0D7B-9EF0-4DD5-9F70-760FF5E512C6}" srcOrd="0" destOrd="0" presId="urn:microsoft.com/office/officeart/2018/2/layout/IconVerticalSolidList"/>
    <dgm:cxn modelId="{2E2E81CD-C7C4-4128-8853-B4A48A79DD67}" srcId="{C93CF943-87C4-4C9A-B653-5ABFA236B33C}" destId="{444C9CF7-B734-40FB-96DB-4B9DBC9B118C}" srcOrd="0" destOrd="0" parTransId="{72C4C7A8-47EF-4F2F-9AA5-07EA0346A8DB}" sibTransId="{E3634F67-ED59-43D2-9981-9F2799E91CE4}"/>
    <dgm:cxn modelId="{27D140F8-C798-4823-AF2A-CC2AA8C3BEC7}" srcId="{7D808F04-65DC-43FE-ACC3-25FC6E8E0592}" destId="{C93CF943-87C4-4C9A-B653-5ABFA236B33C}" srcOrd="0" destOrd="0" parTransId="{ABF6E0C3-56D8-4AA1-BDD9-BB994B5A26A9}" sibTransId="{66FF659C-8E7E-4E42-834E-AF000601CCE4}"/>
    <dgm:cxn modelId="{689CDCFE-0DD0-4264-9C9F-13C2E3A588DD}" type="presOf" srcId="{C93CF943-87C4-4C9A-B653-5ABFA236B33C}" destId="{65E8AE91-C975-48F2-AD23-BA7CA5EEDC7F}" srcOrd="0" destOrd="0" presId="urn:microsoft.com/office/officeart/2018/2/layout/IconVerticalSolidList"/>
    <dgm:cxn modelId="{817F25D9-7BFD-447F-9B8D-C5EC8B17CED2}" type="presParOf" srcId="{59623617-4865-4B38-B0B1-8299CB28C7F6}" destId="{FBFD8DC2-D9F6-4D7E-B5A3-E3577C013A93}" srcOrd="0" destOrd="0" presId="urn:microsoft.com/office/officeart/2018/2/layout/IconVerticalSolidList"/>
    <dgm:cxn modelId="{7ABFFA7F-D4FF-427E-ACD6-72FE24200D64}" type="presParOf" srcId="{FBFD8DC2-D9F6-4D7E-B5A3-E3577C013A93}" destId="{6384C632-F30F-4AE4-8A4D-1C377F3BE1D7}" srcOrd="0" destOrd="0" presId="urn:microsoft.com/office/officeart/2018/2/layout/IconVerticalSolidList"/>
    <dgm:cxn modelId="{633D59F9-C915-416B-B3D5-F85D6C99C7BC}" type="presParOf" srcId="{FBFD8DC2-D9F6-4D7E-B5A3-E3577C013A93}" destId="{7BF9073C-E390-4DDC-896A-78D9987F7E91}" srcOrd="1" destOrd="0" presId="urn:microsoft.com/office/officeart/2018/2/layout/IconVerticalSolidList"/>
    <dgm:cxn modelId="{69026F35-219C-4296-B946-AD9763796AF7}" type="presParOf" srcId="{FBFD8DC2-D9F6-4D7E-B5A3-E3577C013A93}" destId="{937DA067-09F9-46B6-A445-9BB0E8A3C3A2}" srcOrd="2" destOrd="0" presId="urn:microsoft.com/office/officeart/2018/2/layout/IconVerticalSolidList"/>
    <dgm:cxn modelId="{93598E03-A906-45EA-810F-DF6DE2A9E5DD}" type="presParOf" srcId="{FBFD8DC2-D9F6-4D7E-B5A3-E3577C013A93}" destId="{65E8AE91-C975-48F2-AD23-BA7CA5EEDC7F}" srcOrd="3" destOrd="0" presId="urn:microsoft.com/office/officeart/2018/2/layout/IconVerticalSolidList"/>
    <dgm:cxn modelId="{40DDB367-CAF9-4C74-97A0-0FE4F31D1B90}" type="presParOf" srcId="{FBFD8DC2-D9F6-4D7E-B5A3-E3577C013A93}" destId="{BB7F0D7B-9EF0-4DD5-9F70-760FF5E512C6}" srcOrd="4" destOrd="0" presId="urn:microsoft.com/office/officeart/2018/2/layout/IconVerticalSolidList"/>
    <dgm:cxn modelId="{FB6A45DA-1CCB-4BB0-85CB-FCF2AB5DBFB5}" type="presParOf" srcId="{59623617-4865-4B38-B0B1-8299CB28C7F6}" destId="{C21AA5EE-7D44-4413-B584-3F3F97EBCDB2}" srcOrd="1" destOrd="0" presId="urn:microsoft.com/office/officeart/2018/2/layout/IconVerticalSolidList"/>
    <dgm:cxn modelId="{CA6C66BA-1E44-4519-8A0D-C2530312DA9D}" type="presParOf" srcId="{59623617-4865-4B38-B0B1-8299CB28C7F6}" destId="{710FC61A-337B-4EEC-AD2C-2CABC451D4E2}" srcOrd="2" destOrd="0" presId="urn:microsoft.com/office/officeart/2018/2/layout/IconVerticalSolidList"/>
    <dgm:cxn modelId="{BF8A0269-B3F6-49A4-97DC-6AF5BE27E509}" type="presParOf" srcId="{710FC61A-337B-4EEC-AD2C-2CABC451D4E2}" destId="{B1C8F942-EDE7-4A11-B366-986DC3F5C883}" srcOrd="0" destOrd="0" presId="urn:microsoft.com/office/officeart/2018/2/layout/IconVerticalSolidList"/>
    <dgm:cxn modelId="{1967732B-943C-4FE8-AB74-7443D8590460}" type="presParOf" srcId="{710FC61A-337B-4EEC-AD2C-2CABC451D4E2}" destId="{E46F6962-CE38-4837-A253-2B3DCE700302}" srcOrd="1" destOrd="0" presId="urn:microsoft.com/office/officeart/2018/2/layout/IconVerticalSolidList"/>
    <dgm:cxn modelId="{FAB9B5B8-9331-420B-B8A4-85CCC9EFE0C9}" type="presParOf" srcId="{710FC61A-337B-4EEC-AD2C-2CABC451D4E2}" destId="{BE8574D5-BBD7-4C43-9E57-914D8316D99A}" srcOrd="2" destOrd="0" presId="urn:microsoft.com/office/officeart/2018/2/layout/IconVerticalSolidList"/>
    <dgm:cxn modelId="{8F2AD52C-6F88-43A7-B10A-D7000536FC32}" type="presParOf" srcId="{710FC61A-337B-4EEC-AD2C-2CABC451D4E2}" destId="{B642E15B-FB66-49DB-B605-400C34EC3D74}" srcOrd="3" destOrd="0" presId="urn:microsoft.com/office/officeart/2018/2/layout/IconVerticalSolidList"/>
    <dgm:cxn modelId="{274CEABA-1A74-42D4-8D28-93B6819ADCB2}" type="presParOf" srcId="{710FC61A-337B-4EEC-AD2C-2CABC451D4E2}" destId="{9C77EB86-4D3D-48F1-95A9-9E9A1B34F3C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3E42ED6-E34C-44D6-B484-03618AFABBA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B498DFD-A0A1-4FDE-8D82-01101A7211E8}">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At the end of this session, you will be able to:</a:t>
          </a:r>
        </a:p>
      </dgm:t>
    </dgm:pt>
    <dgm:pt modelId="{6F13A5DD-79DE-440B-9883-9A0DE17EE9C0}" type="parTrans" cxnId="{C1360A8B-2914-4E0A-B609-CE027BA4072E}">
      <dgm:prSet/>
      <dgm:spPr/>
      <dgm:t>
        <a:bodyPr/>
        <a:lstStyle/>
        <a:p>
          <a:endParaRPr lang="en-US"/>
        </a:p>
      </dgm:t>
    </dgm:pt>
    <dgm:pt modelId="{406B20A7-F841-48BA-8030-9CA7F9E9EF58}" type="sibTrans" cxnId="{C1360A8B-2914-4E0A-B609-CE027BA4072E}">
      <dgm:prSet/>
      <dgm:spPr/>
      <dgm:t>
        <a:bodyPr/>
        <a:lstStyle/>
        <a:p>
          <a:endParaRPr lang="en-US"/>
        </a:p>
      </dgm:t>
    </dgm:pt>
    <dgm:pt modelId="{5B70EBA1-A282-4A80-8947-D6C7F018E5F8}">
      <dgm:prSet/>
      <dgm:spPr>
        <a:solidFill>
          <a:schemeClr val="bg1">
            <a:lumMod val="100000"/>
          </a:schemeClr>
        </a:solidFill>
      </dgm:spPr>
      <dgm:t>
        <a:bodyPr/>
        <a:lstStyle/>
        <a:p>
          <a:r>
            <a:rPr lang="en-US" dirty="0"/>
            <a:t>Identify common ethical challenges facing government officials</a:t>
          </a:r>
        </a:p>
      </dgm:t>
    </dgm:pt>
    <dgm:pt modelId="{D0F80A5D-5FBB-40A5-B7E9-F24A4E07922A}" type="parTrans" cxnId="{D7AEBD1A-D030-4ED1-8D3A-A9D6AF1B27C2}">
      <dgm:prSet/>
      <dgm:spPr/>
      <dgm:t>
        <a:bodyPr/>
        <a:lstStyle/>
        <a:p>
          <a:endParaRPr lang="en-US"/>
        </a:p>
      </dgm:t>
    </dgm:pt>
    <dgm:pt modelId="{962F77FA-6431-4207-912B-0897162389CE}" type="sibTrans" cxnId="{D7AEBD1A-D030-4ED1-8D3A-A9D6AF1B27C2}">
      <dgm:prSet/>
      <dgm:spPr/>
      <dgm:t>
        <a:bodyPr/>
        <a:lstStyle/>
        <a:p>
          <a:endParaRPr lang="en-US"/>
        </a:p>
      </dgm:t>
    </dgm:pt>
    <dgm:pt modelId="{D6FCEB89-3339-4276-BF0B-E8089F674634}">
      <dgm:prSet/>
      <dgm:spPr>
        <a:solidFill>
          <a:schemeClr val="bg1">
            <a:lumMod val="100000"/>
          </a:schemeClr>
        </a:solidFill>
      </dgm:spPr>
      <dgm:t>
        <a:bodyPr/>
        <a:lstStyle/>
        <a:p>
          <a:r>
            <a:rPr lang="en-US" dirty="0"/>
            <a:t>Identify recent cases of fraud in state and local governments</a:t>
          </a:r>
        </a:p>
      </dgm:t>
    </dgm:pt>
    <dgm:pt modelId="{D7E5C576-DC02-43E4-A205-C566A9D8FF42}" type="parTrans" cxnId="{7D4C2DEF-D942-464F-8797-5C7D3080722E}">
      <dgm:prSet/>
      <dgm:spPr/>
      <dgm:t>
        <a:bodyPr/>
        <a:lstStyle/>
        <a:p>
          <a:endParaRPr lang="en-US"/>
        </a:p>
      </dgm:t>
    </dgm:pt>
    <dgm:pt modelId="{B5DF2DE5-A1B1-4F0E-B93A-8FD2258CC3D9}" type="sibTrans" cxnId="{7D4C2DEF-D942-464F-8797-5C7D3080722E}">
      <dgm:prSet/>
      <dgm:spPr/>
      <dgm:t>
        <a:bodyPr/>
        <a:lstStyle/>
        <a:p>
          <a:endParaRPr lang="en-US"/>
        </a:p>
      </dgm:t>
    </dgm:pt>
    <dgm:pt modelId="{0C1183DB-1CA0-4699-87F2-E692ABFFBADE}">
      <dgm:prSet/>
      <dgm:spPr>
        <a:solidFill>
          <a:schemeClr val="bg1">
            <a:lumMod val="100000"/>
          </a:schemeClr>
        </a:solidFill>
      </dgm:spPr>
      <dgm:t>
        <a:bodyPr/>
        <a:lstStyle/>
        <a:p>
          <a:r>
            <a:rPr lang="en-US" dirty="0"/>
            <a:t>Identify key concepts in fraud awareness and prevention</a:t>
          </a:r>
        </a:p>
      </dgm:t>
    </dgm:pt>
    <dgm:pt modelId="{6B55F96E-73D4-4484-904B-5B76434B8EDB}" type="parTrans" cxnId="{3D8420C8-7440-4680-8B97-751AD8B9C584}">
      <dgm:prSet/>
      <dgm:spPr/>
      <dgm:t>
        <a:bodyPr/>
        <a:lstStyle/>
        <a:p>
          <a:endParaRPr lang="en-US"/>
        </a:p>
      </dgm:t>
    </dgm:pt>
    <dgm:pt modelId="{60B47958-96A4-4497-B76D-182F2013628E}" type="sibTrans" cxnId="{3D8420C8-7440-4680-8B97-751AD8B9C584}">
      <dgm:prSet/>
      <dgm:spPr/>
      <dgm:t>
        <a:bodyPr/>
        <a:lstStyle/>
        <a:p>
          <a:endParaRPr lang="en-US"/>
        </a:p>
      </dgm:t>
    </dgm:pt>
    <dgm:pt modelId="{93C398F2-30D2-4741-9613-2CA71D0465FF}">
      <dgm:prSet/>
      <dgm:spPr>
        <a:solidFill>
          <a:schemeClr val="bg1">
            <a:lumMod val="100000"/>
          </a:schemeClr>
        </a:solidFill>
      </dgm:spPr>
      <dgm:t>
        <a:bodyPr/>
        <a:lstStyle/>
        <a:p>
          <a:r>
            <a:rPr lang="en-US" dirty="0"/>
            <a:t>Describe key concepts in ethics</a:t>
          </a:r>
        </a:p>
      </dgm:t>
    </dgm:pt>
    <dgm:pt modelId="{1DA8F11B-C381-4892-9FFE-5BB6F57B93E7}" type="parTrans" cxnId="{C0B959A7-B906-43AB-B49E-0A8582FBE2D5}">
      <dgm:prSet/>
      <dgm:spPr/>
      <dgm:t>
        <a:bodyPr/>
        <a:lstStyle/>
        <a:p>
          <a:endParaRPr lang="en-US"/>
        </a:p>
      </dgm:t>
    </dgm:pt>
    <dgm:pt modelId="{330D536C-E1F9-4110-9591-2E98B4F60002}" type="sibTrans" cxnId="{C0B959A7-B906-43AB-B49E-0A8582FBE2D5}">
      <dgm:prSet/>
      <dgm:spPr/>
      <dgm:t>
        <a:bodyPr/>
        <a:lstStyle/>
        <a:p>
          <a:endParaRPr lang="en-US"/>
        </a:p>
      </dgm:t>
    </dgm:pt>
    <dgm:pt modelId="{6345BB86-C21A-4DD0-9FCE-993D6357AE7E}">
      <dgm:prSet/>
      <dgm:spPr>
        <a:solidFill>
          <a:schemeClr val="bg1">
            <a:lumMod val="100000"/>
          </a:schemeClr>
        </a:solidFill>
      </dgm:spPr>
      <dgm:t>
        <a:bodyPr/>
        <a:lstStyle/>
        <a:p>
          <a:r>
            <a:rPr lang="en-US" dirty="0"/>
            <a:t>Discuss fraud and ethics within local governments</a:t>
          </a:r>
        </a:p>
      </dgm:t>
    </dgm:pt>
    <dgm:pt modelId="{703C2C45-F6DD-437D-8E42-9910BDBB73D3}" type="parTrans" cxnId="{1B3AEC3E-4D23-480B-A124-A7DC1897B48F}">
      <dgm:prSet/>
      <dgm:spPr/>
    </dgm:pt>
    <dgm:pt modelId="{BF069C1A-5D9F-4E9A-8025-236FEB1A424A}" type="sibTrans" cxnId="{1B3AEC3E-4D23-480B-A124-A7DC1897B48F}">
      <dgm:prSet/>
      <dgm:spPr/>
    </dgm:pt>
    <dgm:pt modelId="{6BDC2F04-96A5-40AD-B235-A1DD690493C0}" type="pres">
      <dgm:prSet presAssocID="{43E42ED6-E34C-44D6-B484-03618AFABBA8}" presName="linear" presStyleCnt="0">
        <dgm:presLayoutVars>
          <dgm:dir/>
          <dgm:animLvl val="lvl"/>
          <dgm:resizeHandles val="exact"/>
        </dgm:presLayoutVars>
      </dgm:prSet>
      <dgm:spPr/>
    </dgm:pt>
    <dgm:pt modelId="{A3531448-3A31-42EB-8628-40595FD093C1}" type="pres">
      <dgm:prSet presAssocID="{5B498DFD-A0A1-4FDE-8D82-01101A7211E8}" presName="parentLin" presStyleCnt="0"/>
      <dgm:spPr/>
    </dgm:pt>
    <dgm:pt modelId="{7D811EB3-D215-4D7B-83E4-AACF4E92677C}" type="pres">
      <dgm:prSet presAssocID="{5B498DFD-A0A1-4FDE-8D82-01101A7211E8}" presName="parentLeftMargin" presStyleLbl="node1" presStyleIdx="0" presStyleCnt="1"/>
      <dgm:spPr/>
    </dgm:pt>
    <dgm:pt modelId="{F47A057D-68B8-460C-A1BC-A25BBDCF6BEA}" type="pres">
      <dgm:prSet presAssocID="{5B498DFD-A0A1-4FDE-8D82-01101A7211E8}" presName="parentText" presStyleLbl="node1" presStyleIdx="0" presStyleCnt="1">
        <dgm:presLayoutVars>
          <dgm:chMax val="0"/>
          <dgm:bulletEnabled val="1"/>
        </dgm:presLayoutVars>
      </dgm:prSet>
      <dgm:spPr/>
    </dgm:pt>
    <dgm:pt modelId="{C8712290-1CA9-4BA7-8AC8-46DF440BAA50}" type="pres">
      <dgm:prSet presAssocID="{5B498DFD-A0A1-4FDE-8D82-01101A7211E8}" presName="negativeSpace" presStyleCnt="0"/>
      <dgm:spPr/>
    </dgm:pt>
    <dgm:pt modelId="{30CF642D-1988-4D88-A9F6-C6F4F6E1F67B}" type="pres">
      <dgm:prSet presAssocID="{5B498DFD-A0A1-4FDE-8D82-01101A7211E8}" presName="childText" presStyleLbl="conFgAcc1" presStyleIdx="0" presStyleCnt="1" custScaleY="114029" custLinFactNeighborY="63758">
        <dgm:presLayoutVars>
          <dgm:bulletEnabled val="1"/>
        </dgm:presLayoutVars>
      </dgm:prSet>
      <dgm:spPr/>
    </dgm:pt>
  </dgm:ptLst>
  <dgm:cxnLst>
    <dgm:cxn modelId="{D7AEBD1A-D030-4ED1-8D3A-A9D6AF1B27C2}" srcId="{5B498DFD-A0A1-4FDE-8D82-01101A7211E8}" destId="{5B70EBA1-A282-4A80-8947-D6C7F018E5F8}" srcOrd="2" destOrd="0" parTransId="{D0F80A5D-5FBB-40A5-B7E9-F24A4E07922A}" sibTransId="{962F77FA-6431-4207-912B-0897162389CE}"/>
    <dgm:cxn modelId="{EF3DBF1F-F661-44F9-99DB-C217AA53A1F8}" type="presOf" srcId="{6345BB86-C21A-4DD0-9FCE-993D6357AE7E}" destId="{30CF642D-1988-4D88-A9F6-C6F4F6E1F67B}" srcOrd="0" destOrd="0" presId="urn:microsoft.com/office/officeart/2005/8/layout/list1"/>
    <dgm:cxn modelId="{82BA5233-AF1E-4524-8EA2-E952888A1598}" type="presOf" srcId="{5B70EBA1-A282-4A80-8947-D6C7F018E5F8}" destId="{30CF642D-1988-4D88-A9F6-C6F4F6E1F67B}" srcOrd="0" destOrd="2" presId="urn:microsoft.com/office/officeart/2005/8/layout/list1"/>
    <dgm:cxn modelId="{F1E16F37-4404-493C-B519-AFC843186A73}" type="presOf" srcId="{D6FCEB89-3339-4276-BF0B-E8089F674634}" destId="{30CF642D-1988-4D88-A9F6-C6F4F6E1F67B}" srcOrd="0" destOrd="3" presId="urn:microsoft.com/office/officeart/2005/8/layout/list1"/>
    <dgm:cxn modelId="{1B3AEC3E-4D23-480B-A124-A7DC1897B48F}" srcId="{5B498DFD-A0A1-4FDE-8D82-01101A7211E8}" destId="{6345BB86-C21A-4DD0-9FCE-993D6357AE7E}" srcOrd="0" destOrd="0" parTransId="{703C2C45-F6DD-437D-8E42-9910BDBB73D3}" sibTransId="{BF069C1A-5D9F-4E9A-8025-236FEB1A424A}"/>
    <dgm:cxn modelId="{4D998767-A7E5-40AA-A554-28D9D8081691}" type="presOf" srcId="{5B498DFD-A0A1-4FDE-8D82-01101A7211E8}" destId="{F47A057D-68B8-460C-A1BC-A25BBDCF6BEA}" srcOrd="1" destOrd="0" presId="urn:microsoft.com/office/officeart/2005/8/layout/list1"/>
    <dgm:cxn modelId="{4913E05A-0ABC-492F-8DE9-C0ACD06D441E}" type="presOf" srcId="{0C1183DB-1CA0-4699-87F2-E692ABFFBADE}" destId="{30CF642D-1988-4D88-A9F6-C6F4F6E1F67B}" srcOrd="0" destOrd="4" presId="urn:microsoft.com/office/officeart/2005/8/layout/list1"/>
    <dgm:cxn modelId="{8CD02E82-880A-4D43-B7E8-6EC8A4D24F5C}" type="presOf" srcId="{93C398F2-30D2-4741-9613-2CA71D0465FF}" destId="{30CF642D-1988-4D88-A9F6-C6F4F6E1F67B}" srcOrd="0" destOrd="1" presId="urn:microsoft.com/office/officeart/2005/8/layout/list1"/>
    <dgm:cxn modelId="{C1360A8B-2914-4E0A-B609-CE027BA4072E}" srcId="{43E42ED6-E34C-44D6-B484-03618AFABBA8}" destId="{5B498DFD-A0A1-4FDE-8D82-01101A7211E8}" srcOrd="0" destOrd="0" parTransId="{6F13A5DD-79DE-440B-9883-9A0DE17EE9C0}" sibTransId="{406B20A7-F841-48BA-8030-9CA7F9E9EF58}"/>
    <dgm:cxn modelId="{D186DE9D-BD85-4FAE-8C95-AE766C8E3EE3}" type="presOf" srcId="{43E42ED6-E34C-44D6-B484-03618AFABBA8}" destId="{6BDC2F04-96A5-40AD-B235-A1DD690493C0}" srcOrd="0" destOrd="0" presId="urn:microsoft.com/office/officeart/2005/8/layout/list1"/>
    <dgm:cxn modelId="{C0B959A7-B906-43AB-B49E-0A8582FBE2D5}" srcId="{5B498DFD-A0A1-4FDE-8D82-01101A7211E8}" destId="{93C398F2-30D2-4741-9613-2CA71D0465FF}" srcOrd="1" destOrd="0" parTransId="{1DA8F11B-C381-4892-9FFE-5BB6F57B93E7}" sibTransId="{330D536C-E1F9-4110-9591-2E98B4F60002}"/>
    <dgm:cxn modelId="{37C7CCAF-D045-43B7-B111-30A0C311D006}" type="presOf" srcId="{5B498DFD-A0A1-4FDE-8D82-01101A7211E8}" destId="{7D811EB3-D215-4D7B-83E4-AACF4E92677C}" srcOrd="0" destOrd="0" presId="urn:microsoft.com/office/officeart/2005/8/layout/list1"/>
    <dgm:cxn modelId="{3D8420C8-7440-4680-8B97-751AD8B9C584}" srcId="{5B498DFD-A0A1-4FDE-8D82-01101A7211E8}" destId="{0C1183DB-1CA0-4699-87F2-E692ABFFBADE}" srcOrd="4" destOrd="0" parTransId="{6B55F96E-73D4-4484-904B-5B76434B8EDB}" sibTransId="{60B47958-96A4-4497-B76D-182F2013628E}"/>
    <dgm:cxn modelId="{7D4C2DEF-D942-464F-8797-5C7D3080722E}" srcId="{5B498DFD-A0A1-4FDE-8D82-01101A7211E8}" destId="{D6FCEB89-3339-4276-BF0B-E8089F674634}" srcOrd="3" destOrd="0" parTransId="{D7E5C576-DC02-43E4-A205-C566A9D8FF42}" sibTransId="{B5DF2DE5-A1B1-4F0E-B93A-8FD2258CC3D9}"/>
    <dgm:cxn modelId="{0E8839E1-D983-4413-8719-813C7F022E48}" type="presParOf" srcId="{6BDC2F04-96A5-40AD-B235-A1DD690493C0}" destId="{A3531448-3A31-42EB-8628-40595FD093C1}" srcOrd="0" destOrd="0" presId="urn:microsoft.com/office/officeart/2005/8/layout/list1"/>
    <dgm:cxn modelId="{1774832C-FAD7-42CA-90E8-BCBCBDFB656B}" type="presParOf" srcId="{A3531448-3A31-42EB-8628-40595FD093C1}" destId="{7D811EB3-D215-4D7B-83E4-AACF4E92677C}" srcOrd="0" destOrd="0" presId="urn:microsoft.com/office/officeart/2005/8/layout/list1"/>
    <dgm:cxn modelId="{40CD8D26-5534-44CA-8697-A839E388A0B5}" type="presParOf" srcId="{A3531448-3A31-42EB-8628-40595FD093C1}" destId="{F47A057D-68B8-460C-A1BC-A25BBDCF6BEA}" srcOrd="1" destOrd="0" presId="urn:microsoft.com/office/officeart/2005/8/layout/list1"/>
    <dgm:cxn modelId="{93E78E82-D533-43B1-8AEB-3DF0CF5BD69B}" type="presParOf" srcId="{6BDC2F04-96A5-40AD-B235-A1DD690493C0}" destId="{C8712290-1CA9-4BA7-8AC8-46DF440BAA50}" srcOrd="1" destOrd="0" presId="urn:microsoft.com/office/officeart/2005/8/layout/list1"/>
    <dgm:cxn modelId="{EAB20076-97BD-4091-B131-CEE43C184DFB}" type="presParOf" srcId="{6BDC2F04-96A5-40AD-B235-A1DD690493C0}" destId="{30CF642D-1988-4D88-A9F6-C6F4F6E1F67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38D0016-1741-472B-8E49-4E45453F781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3E219A9-A998-4209-858E-C3F241BCAA69}">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Honesty</a:t>
          </a:r>
        </a:p>
      </dgm:t>
    </dgm:pt>
    <dgm:pt modelId="{FBC3E167-7704-49FC-8D5C-55E902C0E24D}" type="parTrans" cxnId="{7AC9D771-3640-4848-B1EB-3760BF29B146}">
      <dgm:prSet/>
      <dgm:spPr/>
      <dgm:t>
        <a:bodyPr/>
        <a:lstStyle/>
        <a:p>
          <a:endParaRPr lang="en-US"/>
        </a:p>
      </dgm:t>
    </dgm:pt>
    <dgm:pt modelId="{E56B80D8-F237-45EC-947A-3F19D728D514}" type="sibTrans" cxnId="{7AC9D771-3640-4848-B1EB-3760BF29B146}">
      <dgm:prSet/>
      <dgm:spPr/>
      <dgm:t>
        <a:bodyPr/>
        <a:lstStyle/>
        <a:p>
          <a:endParaRPr lang="en-US"/>
        </a:p>
      </dgm:t>
    </dgm:pt>
    <dgm:pt modelId="{1623E130-44A0-4BD5-A7DB-DF9E5C808EEA}">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Integrity</a:t>
          </a:r>
        </a:p>
      </dgm:t>
    </dgm:pt>
    <dgm:pt modelId="{84433748-F367-46CE-82F2-6A0FAEF52723}" type="parTrans" cxnId="{C6A78031-1988-4070-9253-17DFBE5E6027}">
      <dgm:prSet/>
      <dgm:spPr/>
      <dgm:t>
        <a:bodyPr/>
        <a:lstStyle/>
        <a:p>
          <a:endParaRPr lang="en-US"/>
        </a:p>
      </dgm:t>
    </dgm:pt>
    <dgm:pt modelId="{09A5FD1A-8F89-42C8-BCAF-9185A01B3C72}" type="sibTrans" cxnId="{C6A78031-1988-4070-9253-17DFBE5E6027}">
      <dgm:prSet/>
      <dgm:spPr/>
      <dgm:t>
        <a:bodyPr/>
        <a:lstStyle/>
        <a:p>
          <a:endParaRPr lang="en-US"/>
        </a:p>
      </dgm:t>
    </dgm:pt>
    <dgm:pt modelId="{011BEE7F-64E0-4957-AB12-11BBE2FB39AE}">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Loyalty</a:t>
          </a:r>
        </a:p>
      </dgm:t>
    </dgm:pt>
    <dgm:pt modelId="{D38A35B1-320D-439D-9C46-883D6ADF9351}" type="parTrans" cxnId="{56C23F0C-53BD-47DE-B676-2E207322CE0A}">
      <dgm:prSet/>
      <dgm:spPr/>
      <dgm:t>
        <a:bodyPr/>
        <a:lstStyle/>
        <a:p>
          <a:endParaRPr lang="en-US"/>
        </a:p>
      </dgm:t>
    </dgm:pt>
    <dgm:pt modelId="{3AE6CCC1-3AE7-40CC-9CA6-6F189585AE9D}" type="sibTrans" cxnId="{56C23F0C-53BD-47DE-B676-2E207322CE0A}">
      <dgm:prSet/>
      <dgm:spPr/>
      <dgm:t>
        <a:bodyPr/>
        <a:lstStyle/>
        <a:p>
          <a:endParaRPr lang="en-US"/>
        </a:p>
      </dgm:t>
    </dgm:pt>
    <dgm:pt modelId="{E412A02C-25AF-4028-9A93-4B34B5840669}">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Fairness</a:t>
          </a:r>
        </a:p>
      </dgm:t>
    </dgm:pt>
    <dgm:pt modelId="{3F9DCB0C-3C4D-4D6B-B1F2-587EFED02EBF}" type="parTrans" cxnId="{DDC1DC20-4DB6-4BB7-B7D0-61101D29F14B}">
      <dgm:prSet/>
      <dgm:spPr/>
      <dgm:t>
        <a:bodyPr/>
        <a:lstStyle/>
        <a:p>
          <a:endParaRPr lang="en-US"/>
        </a:p>
      </dgm:t>
    </dgm:pt>
    <dgm:pt modelId="{7842522F-6DC2-4777-B7E7-EA81085FECD6}" type="sibTrans" cxnId="{DDC1DC20-4DB6-4BB7-B7D0-61101D29F14B}">
      <dgm:prSet/>
      <dgm:spPr/>
      <dgm:t>
        <a:bodyPr/>
        <a:lstStyle/>
        <a:p>
          <a:endParaRPr lang="en-US"/>
        </a:p>
      </dgm:t>
    </dgm:pt>
    <dgm:pt modelId="{0969B35B-46D9-4E4A-86DC-0A4BE927BEA1}">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Respect</a:t>
          </a:r>
        </a:p>
      </dgm:t>
    </dgm:pt>
    <dgm:pt modelId="{B438AE0A-6A04-403A-8F31-251D661DAE2E}" type="parTrans" cxnId="{107F5433-8DB1-46C5-8D84-55D98A3834BC}">
      <dgm:prSet/>
      <dgm:spPr/>
      <dgm:t>
        <a:bodyPr/>
        <a:lstStyle/>
        <a:p>
          <a:endParaRPr lang="en-US"/>
        </a:p>
      </dgm:t>
    </dgm:pt>
    <dgm:pt modelId="{24FF624C-0F0E-439C-B71F-EBFD31163F09}" type="sibTrans" cxnId="{107F5433-8DB1-46C5-8D84-55D98A3834BC}">
      <dgm:prSet/>
      <dgm:spPr/>
      <dgm:t>
        <a:bodyPr/>
        <a:lstStyle/>
        <a:p>
          <a:endParaRPr lang="en-US"/>
        </a:p>
      </dgm:t>
    </dgm:pt>
    <dgm:pt modelId="{4400D8DF-0175-44C7-95E3-4D0958A8C38E}">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Courage</a:t>
          </a:r>
        </a:p>
      </dgm:t>
    </dgm:pt>
    <dgm:pt modelId="{20B5362F-0F6E-45EC-BA34-94F6F768E622}" type="parTrans" cxnId="{E2188EAF-F9B2-4670-B03E-B29D88763B0D}">
      <dgm:prSet/>
      <dgm:spPr/>
      <dgm:t>
        <a:bodyPr/>
        <a:lstStyle/>
        <a:p>
          <a:endParaRPr lang="en-US"/>
        </a:p>
      </dgm:t>
    </dgm:pt>
    <dgm:pt modelId="{5F8A51B2-1CD0-43A2-9773-7484E4974FB6}" type="sibTrans" cxnId="{E2188EAF-F9B2-4670-B03E-B29D88763B0D}">
      <dgm:prSet/>
      <dgm:spPr/>
      <dgm:t>
        <a:bodyPr/>
        <a:lstStyle/>
        <a:p>
          <a:endParaRPr lang="en-US"/>
        </a:p>
      </dgm:t>
    </dgm:pt>
    <dgm:pt modelId="{8580DCEB-953F-4CFE-AF6C-975E6B3BE2CD}">
      <dgm:prSet custT="1"/>
      <dgm:spPr>
        <a:solidFill>
          <a:schemeClr val="bg1">
            <a:lumMod val="100000"/>
          </a:schemeClr>
        </a:solidFill>
      </dgm:spPr>
      <dgm:t>
        <a:bodyPr/>
        <a:lstStyle/>
        <a:p>
          <a:r>
            <a:rPr lang="en-US" sz="1100" dirty="0">
              <a:solidFill>
                <a:schemeClr val="tx1">
                  <a:lumMod val="100000"/>
                </a:schemeClr>
              </a:solidFill>
            </a:rPr>
            <a:t>Reliably share information with employees</a:t>
          </a:r>
        </a:p>
      </dgm:t>
    </dgm:pt>
    <dgm:pt modelId="{9CB6E60A-7950-444E-A3D2-4D86CC99FDB3}" type="parTrans" cxnId="{E79952E7-3A82-42E6-B90D-71ED60A60E0A}">
      <dgm:prSet/>
      <dgm:spPr/>
      <dgm:t>
        <a:bodyPr/>
        <a:lstStyle/>
        <a:p>
          <a:endParaRPr lang="en-US"/>
        </a:p>
      </dgm:t>
    </dgm:pt>
    <dgm:pt modelId="{9083631F-AD64-4A40-B09C-B16807D1C6FE}" type="sibTrans" cxnId="{E79952E7-3A82-42E6-B90D-71ED60A60E0A}">
      <dgm:prSet/>
      <dgm:spPr/>
      <dgm:t>
        <a:bodyPr/>
        <a:lstStyle/>
        <a:p>
          <a:endParaRPr lang="en-US"/>
        </a:p>
      </dgm:t>
    </dgm:pt>
    <dgm:pt modelId="{00148F82-0112-4D91-B202-2C22234D444E}">
      <dgm:prSet custT="1"/>
      <dgm:spPr>
        <a:solidFill>
          <a:schemeClr val="bg1">
            <a:lumMod val="100000"/>
          </a:schemeClr>
        </a:solidFill>
      </dgm:spPr>
      <dgm:t>
        <a:bodyPr/>
        <a:lstStyle/>
        <a:p>
          <a:r>
            <a:rPr lang="en-US" sz="1100" dirty="0">
              <a:solidFill>
                <a:schemeClr val="tx1">
                  <a:lumMod val="100000"/>
                </a:schemeClr>
              </a:solidFill>
            </a:rPr>
            <a:t>Be consistent between words and actions</a:t>
          </a:r>
        </a:p>
      </dgm:t>
    </dgm:pt>
    <dgm:pt modelId="{AB1CD9F1-E3C2-4315-BADC-88D6908CE241}" type="parTrans" cxnId="{192770D7-3B53-4027-8D24-A5D7D17AB4D9}">
      <dgm:prSet/>
      <dgm:spPr/>
      <dgm:t>
        <a:bodyPr/>
        <a:lstStyle/>
        <a:p>
          <a:endParaRPr lang="en-US"/>
        </a:p>
      </dgm:t>
    </dgm:pt>
    <dgm:pt modelId="{64D6B6D8-779A-4DC2-8EB6-6235A7F16ECF}" type="sibTrans" cxnId="{192770D7-3B53-4027-8D24-A5D7D17AB4D9}">
      <dgm:prSet/>
      <dgm:spPr/>
      <dgm:t>
        <a:bodyPr/>
        <a:lstStyle/>
        <a:p>
          <a:endParaRPr lang="en-US"/>
        </a:p>
      </dgm:t>
    </dgm:pt>
    <dgm:pt modelId="{C3D6A7D1-A4C8-44E9-AA6B-E61E3E2EAACA}">
      <dgm:prSet custT="1"/>
      <dgm:spPr>
        <a:solidFill>
          <a:schemeClr val="bg1">
            <a:lumMod val="100000"/>
          </a:schemeClr>
        </a:solidFill>
      </dgm:spPr>
      <dgm:t>
        <a:bodyPr/>
        <a:lstStyle/>
        <a:p>
          <a:r>
            <a:rPr lang="en-US" sz="1100" dirty="0">
              <a:solidFill>
                <a:schemeClr val="tx1">
                  <a:lumMod val="100000"/>
                </a:schemeClr>
              </a:solidFill>
            </a:rPr>
            <a:t>Recognize others for their accomplishments</a:t>
          </a:r>
        </a:p>
      </dgm:t>
    </dgm:pt>
    <dgm:pt modelId="{8968AC7C-46BF-49A2-9FC5-5D506D57AB72}" type="parTrans" cxnId="{51BDFA52-0C22-4FCC-B518-628F16DAEBB9}">
      <dgm:prSet/>
      <dgm:spPr/>
      <dgm:t>
        <a:bodyPr/>
        <a:lstStyle/>
        <a:p>
          <a:endParaRPr lang="en-US"/>
        </a:p>
      </dgm:t>
    </dgm:pt>
    <dgm:pt modelId="{A57288A4-5307-421E-BB5D-B9DC6EA3AC88}" type="sibTrans" cxnId="{51BDFA52-0C22-4FCC-B518-628F16DAEBB9}">
      <dgm:prSet/>
      <dgm:spPr/>
      <dgm:t>
        <a:bodyPr/>
        <a:lstStyle/>
        <a:p>
          <a:endParaRPr lang="en-US"/>
        </a:p>
      </dgm:t>
    </dgm:pt>
    <dgm:pt modelId="{3D895EA7-A6F2-457C-A9A4-C5F31D74D9B0}">
      <dgm:prSet custT="1"/>
      <dgm:spPr>
        <a:solidFill>
          <a:schemeClr val="bg1">
            <a:lumMod val="100000"/>
          </a:schemeClr>
        </a:solidFill>
      </dgm:spPr>
      <dgm:t>
        <a:bodyPr/>
        <a:lstStyle/>
        <a:p>
          <a:r>
            <a:rPr lang="en-US" sz="1100" dirty="0">
              <a:solidFill>
                <a:schemeClr val="tx1">
                  <a:lumMod val="100000"/>
                </a:schemeClr>
              </a:solidFill>
            </a:rPr>
            <a:t>Hold all employees accountable</a:t>
          </a:r>
        </a:p>
      </dgm:t>
    </dgm:pt>
    <dgm:pt modelId="{6D961392-21A6-4D1B-BAD5-93332A57D164}" type="parTrans" cxnId="{FA67DBBC-43D6-4073-AE8E-C720A4773545}">
      <dgm:prSet/>
      <dgm:spPr/>
      <dgm:t>
        <a:bodyPr/>
        <a:lstStyle/>
        <a:p>
          <a:endParaRPr lang="en-US"/>
        </a:p>
      </dgm:t>
    </dgm:pt>
    <dgm:pt modelId="{12157A02-806A-44B4-81A4-4810B41AB8C6}" type="sibTrans" cxnId="{FA67DBBC-43D6-4073-AE8E-C720A4773545}">
      <dgm:prSet/>
      <dgm:spPr/>
      <dgm:t>
        <a:bodyPr/>
        <a:lstStyle/>
        <a:p>
          <a:endParaRPr lang="en-US"/>
        </a:p>
      </dgm:t>
    </dgm:pt>
    <dgm:pt modelId="{CBF08BC2-D6B8-4287-B468-37D10B6720FE}">
      <dgm:prSet custT="1"/>
      <dgm:spPr>
        <a:solidFill>
          <a:schemeClr val="bg1">
            <a:lumMod val="100000"/>
          </a:schemeClr>
        </a:solidFill>
      </dgm:spPr>
      <dgm:t>
        <a:bodyPr/>
        <a:lstStyle/>
        <a:p>
          <a:r>
            <a:rPr lang="en-US" sz="1100" dirty="0">
              <a:solidFill>
                <a:schemeClr val="tx1">
                  <a:lumMod val="100000"/>
                </a:schemeClr>
              </a:solidFill>
            </a:rPr>
            <a:t>Practice active listening</a:t>
          </a:r>
        </a:p>
      </dgm:t>
    </dgm:pt>
    <dgm:pt modelId="{3BBE3C16-B422-4CA1-AE68-2E70E996DAFD}" type="parTrans" cxnId="{1EE413E3-502E-46A7-BC3C-74BF0203281B}">
      <dgm:prSet/>
      <dgm:spPr/>
      <dgm:t>
        <a:bodyPr/>
        <a:lstStyle/>
        <a:p>
          <a:endParaRPr lang="en-US"/>
        </a:p>
      </dgm:t>
    </dgm:pt>
    <dgm:pt modelId="{C9E0820B-86D2-4759-AC68-4389B595005B}" type="sibTrans" cxnId="{1EE413E3-502E-46A7-BC3C-74BF0203281B}">
      <dgm:prSet/>
      <dgm:spPr/>
      <dgm:t>
        <a:bodyPr/>
        <a:lstStyle/>
        <a:p>
          <a:endParaRPr lang="en-US"/>
        </a:p>
      </dgm:t>
    </dgm:pt>
    <dgm:pt modelId="{08709E0A-0FAF-4BD5-85CF-0FC3A433113C}">
      <dgm:prSet custT="1"/>
      <dgm:spPr>
        <a:solidFill>
          <a:schemeClr val="bg1">
            <a:lumMod val="100000"/>
          </a:schemeClr>
        </a:solidFill>
      </dgm:spPr>
      <dgm:t>
        <a:bodyPr/>
        <a:lstStyle/>
        <a:p>
          <a:r>
            <a:rPr lang="en-US" sz="1100" dirty="0">
              <a:solidFill>
                <a:schemeClr val="tx1">
                  <a:lumMod val="100000"/>
                </a:schemeClr>
              </a:solidFill>
            </a:rPr>
            <a:t>Welcome and encourage diverse viewpoints</a:t>
          </a:r>
        </a:p>
      </dgm:t>
    </dgm:pt>
    <dgm:pt modelId="{F703833E-83DC-40F6-8DA4-8DCA2E5C5E47}" type="parTrans" cxnId="{DCE13E70-F23F-4A0F-8CBE-2442809F1ED1}">
      <dgm:prSet/>
      <dgm:spPr/>
      <dgm:t>
        <a:bodyPr/>
        <a:lstStyle/>
        <a:p>
          <a:endParaRPr lang="en-US"/>
        </a:p>
      </dgm:t>
    </dgm:pt>
    <dgm:pt modelId="{EA3515D5-01BF-48A6-A7ED-9837CED0E1A1}" type="sibTrans" cxnId="{DCE13E70-F23F-4A0F-8CBE-2442809F1ED1}">
      <dgm:prSet/>
      <dgm:spPr/>
      <dgm:t>
        <a:bodyPr/>
        <a:lstStyle/>
        <a:p>
          <a:endParaRPr lang="en-US"/>
        </a:p>
      </dgm:t>
    </dgm:pt>
    <dgm:pt modelId="{AED64668-08A9-47A4-856F-E4154CB2CAE1}">
      <dgm:prSet custT="1"/>
      <dgm:spPr>
        <a:solidFill>
          <a:schemeClr val="bg1">
            <a:lumMod val="100000"/>
          </a:schemeClr>
        </a:solidFill>
      </dgm:spPr>
      <dgm:t>
        <a:bodyPr/>
        <a:lstStyle/>
        <a:p>
          <a:r>
            <a:rPr lang="en-US" sz="1100" dirty="0">
              <a:solidFill>
                <a:schemeClr val="tx1">
                  <a:lumMod val="100000"/>
                </a:schemeClr>
              </a:solidFill>
            </a:rPr>
            <a:t>Speak up when you see mistreatment</a:t>
          </a:r>
        </a:p>
      </dgm:t>
    </dgm:pt>
    <dgm:pt modelId="{1B74069D-34B7-4184-8779-1C925D05BEA2}" type="parTrans" cxnId="{DA32D61B-8355-4186-BC97-16E88E04D000}">
      <dgm:prSet/>
      <dgm:spPr/>
      <dgm:t>
        <a:bodyPr/>
        <a:lstStyle/>
        <a:p>
          <a:endParaRPr lang="en-US"/>
        </a:p>
      </dgm:t>
    </dgm:pt>
    <dgm:pt modelId="{3486B0A1-80B8-43C5-86C8-1470B41321B7}" type="sibTrans" cxnId="{DA32D61B-8355-4186-BC97-16E88E04D000}">
      <dgm:prSet/>
      <dgm:spPr/>
      <dgm:t>
        <a:bodyPr/>
        <a:lstStyle/>
        <a:p>
          <a:endParaRPr lang="en-US"/>
        </a:p>
      </dgm:t>
    </dgm:pt>
    <dgm:pt modelId="{FC9EB569-A6F1-44BB-B08C-DA2F7C97E41F}">
      <dgm:prSet custT="1"/>
      <dgm:spPr>
        <a:solidFill>
          <a:schemeClr val="bg1">
            <a:lumMod val="100000"/>
          </a:schemeClr>
        </a:solidFill>
      </dgm:spPr>
      <dgm:t>
        <a:bodyPr/>
        <a:lstStyle/>
        <a:p>
          <a:r>
            <a:rPr lang="en-US" sz="1100" dirty="0">
              <a:solidFill>
                <a:schemeClr val="tx1">
                  <a:lumMod val="100000"/>
                </a:schemeClr>
              </a:solidFill>
            </a:rPr>
            <a:t>Speak up when you see unethical behavior</a:t>
          </a:r>
        </a:p>
      </dgm:t>
    </dgm:pt>
    <dgm:pt modelId="{7AA4E5BC-3DAD-45C7-A8C6-1026CA8A4513}" type="parTrans" cxnId="{B4D0B32C-85F1-4D27-8980-6FFCABE19498}">
      <dgm:prSet/>
      <dgm:spPr/>
      <dgm:t>
        <a:bodyPr/>
        <a:lstStyle/>
        <a:p>
          <a:endParaRPr lang="en-US"/>
        </a:p>
      </dgm:t>
    </dgm:pt>
    <dgm:pt modelId="{38C97988-28E1-4001-B3C7-69D65AEC8820}" type="sibTrans" cxnId="{B4D0B32C-85F1-4D27-8980-6FFCABE19498}">
      <dgm:prSet/>
      <dgm:spPr/>
      <dgm:t>
        <a:bodyPr/>
        <a:lstStyle/>
        <a:p>
          <a:endParaRPr lang="en-US"/>
        </a:p>
      </dgm:t>
    </dgm:pt>
    <dgm:pt modelId="{0DFAFD70-AFE4-416B-AAFD-C1BB33692F61}">
      <dgm:prSet custT="1"/>
      <dgm:spPr>
        <a:solidFill>
          <a:schemeClr val="bg1">
            <a:lumMod val="100000"/>
          </a:schemeClr>
        </a:solidFill>
      </dgm:spPr>
      <dgm:t>
        <a:bodyPr/>
        <a:lstStyle/>
        <a:p>
          <a:r>
            <a:rPr lang="en-US" sz="1100" dirty="0">
              <a:solidFill>
                <a:schemeClr val="tx1">
                  <a:lumMod val="100000"/>
                </a:schemeClr>
              </a:solidFill>
            </a:rPr>
            <a:t>Tell the truth in communication and action</a:t>
          </a:r>
        </a:p>
      </dgm:t>
    </dgm:pt>
    <dgm:pt modelId="{14FE6E2B-7A41-4379-8AF8-B630A06A0D94}" type="parTrans" cxnId="{46088EEF-437B-40FB-BE98-2D04C952D671}">
      <dgm:prSet/>
      <dgm:spPr/>
      <dgm:t>
        <a:bodyPr/>
        <a:lstStyle/>
        <a:p>
          <a:endParaRPr lang="en-US"/>
        </a:p>
      </dgm:t>
    </dgm:pt>
    <dgm:pt modelId="{CAA9285F-9EDF-4FF1-9EDC-ED59714333BA}" type="sibTrans" cxnId="{46088EEF-437B-40FB-BE98-2D04C952D671}">
      <dgm:prSet/>
      <dgm:spPr/>
      <dgm:t>
        <a:bodyPr/>
        <a:lstStyle/>
        <a:p>
          <a:endParaRPr lang="en-US"/>
        </a:p>
      </dgm:t>
    </dgm:pt>
    <dgm:pt modelId="{7BDBFF03-67B3-4011-B097-FACEF923A474}">
      <dgm:prSet custT="1"/>
      <dgm:spPr>
        <a:solidFill>
          <a:schemeClr val="bg1">
            <a:lumMod val="100000"/>
          </a:schemeClr>
        </a:solidFill>
      </dgm:spPr>
      <dgm:t>
        <a:bodyPr/>
        <a:lstStyle/>
        <a:p>
          <a:r>
            <a:rPr lang="en-US" sz="1100" dirty="0">
              <a:solidFill>
                <a:schemeClr val="tx1">
                  <a:lumMod val="100000"/>
                </a:schemeClr>
              </a:solidFill>
            </a:rPr>
            <a:t>Treat others the way you want to be treated</a:t>
          </a:r>
        </a:p>
      </dgm:t>
    </dgm:pt>
    <dgm:pt modelId="{D539CB12-81F6-4AC8-A694-516196B4E6D3}" type="parTrans" cxnId="{2CE8D660-CA6A-4832-8FD2-4796C40C11D5}">
      <dgm:prSet/>
      <dgm:spPr/>
      <dgm:t>
        <a:bodyPr/>
        <a:lstStyle/>
        <a:p>
          <a:endParaRPr lang="en-US"/>
        </a:p>
      </dgm:t>
    </dgm:pt>
    <dgm:pt modelId="{2EBAE4F8-11A0-40ED-9BCA-75EA6AA6F57C}" type="sibTrans" cxnId="{2CE8D660-CA6A-4832-8FD2-4796C40C11D5}">
      <dgm:prSet/>
      <dgm:spPr/>
      <dgm:t>
        <a:bodyPr/>
        <a:lstStyle/>
        <a:p>
          <a:endParaRPr lang="en-US"/>
        </a:p>
      </dgm:t>
    </dgm:pt>
    <dgm:pt modelId="{93E0C23C-8A9E-44D0-B56C-A8439EC8A53B}">
      <dgm:prSet custT="1"/>
      <dgm:spPr>
        <a:solidFill>
          <a:schemeClr val="bg1">
            <a:lumMod val="100000"/>
          </a:schemeClr>
        </a:solidFill>
      </dgm:spPr>
      <dgm:t>
        <a:bodyPr/>
        <a:lstStyle/>
        <a:p>
          <a:r>
            <a:rPr lang="en-US" sz="1100" dirty="0">
              <a:solidFill>
                <a:schemeClr val="tx1">
                  <a:lumMod val="100000"/>
                </a:schemeClr>
              </a:solidFill>
            </a:rPr>
            <a:t>Honor your commitments</a:t>
          </a:r>
        </a:p>
      </dgm:t>
    </dgm:pt>
    <dgm:pt modelId="{8C35AFBB-108B-4FB8-993F-31A641068E36}" type="parTrans" cxnId="{E76C2E15-E2DF-4665-878E-B05EADF446B4}">
      <dgm:prSet/>
      <dgm:spPr/>
      <dgm:t>
        <a:bodyPr/>
        <a:lstStyle/>
        <a:p>
          <a:endParaRPr lang="en-US"/>
        </a:p>
      </dgm:t>
    </dgm:pt>
    <dgm:pt modelId="{984A3052-7E4A-4992-9A50-FF2C13835A0A}" type="sibTrans" cxnId="{E76C2E15-E2DF-4665-878E-B05EADF446B4}">
      <dgm:prSet/>
      <dgm:spPr/>
      <dgm:t>
        <a:bodyPr/>
        <a:lstStyle/>
        <a:p>
          <a:endParaRPr lang="en-US"/>
        </a:p>
      </dgm:t>
    </dgm:pt>
    <dgm:pt modelId="{D03FA603-20EC-408C-B066-929E7C3E7D2E}">
      <dgm:prSet custT="1"/>
      <dgm:spPr>
        <a:solidFill>
          <a:schemeClr val="bg1">
            <a:lumMod val="100000"/>
          </a:schemeClr>
        </a:solidFill>
      </dgm:spPr>
      <dgm:t>
        <a:bodyPr/>
        <a:lstStyle/>
        <a:p>
          <a:r>
            <a:rPr lang="en-US" sz="1100" dirty="0">
              <a:solidFill>
                <a:schemeClr val="tx1">
                  <a:lumMod val="100000"/>
                </a:schemeClr>
              </a:solidFill>
            </a:rPr>
            <a:t>Respect confidential information</a:t>
          </a:r>
        </a:p>
      </dgm:t>
    </dgm:pt>
    <dgm:pt modelId="{7E50F6B0-1BC5-404C-9ACB-E84B1C9E73D2}" type="parTrans" cxnId="{49227AEC-9784-4350-990F-39A785947498}">
      <dgm:prSet/>
      <dgm:spPr/>
      <dgm:t>
        <a:bodyPr/>
        <a:lstStyle/>
        <a:p>
          <a:endParaRPr lang="en-US"/>
        </a:p>
      </dgm:t>
    </dgm:pt>
    <dgm:pt modelId="{06437724-C200-4008-B271-166C05E0BB83}" type="sibTrans" cxnId="{49227AEC-9784-4350-990F-39A785947498}">
      <dgm:prSet/>
      <dgm:spPr/>
      <dgm:t>
        <a:bodyPr/>
        <a:lstStyle/>
        <a:p>
          <a:endParaRPr lang="en-US"/>
        </a:p>
      </dgm:t>
    </dgm:pt>
    <dgm:pt modelId="{8E7A447C-2DC1-48B8-8F10-7563CF0FE17A}" type="pres">
      <dgm:prSet presAssocID="{738D0016-1741-472B-8E49-4E45453F7819}" presName="diagram" presStyleCnt="0">
        <dgm:presLayoutVars>
          <dgm:chPref val="1"/>
          <dgm:dir/>
          <dgm:animOne val="branch"/>
          <dgm:animLvl val="lvl"/>
          <dgm:resizeHandles/>
        </dgm:presLayoutVars>
      </dgm:prSet>
      <dgm:spPr/>
    </dgm:pt>
    <dgm:pt modelId="{A4C7ADC2-148C-4A26-9DE6-ADC0219AE3EE}" type="pres">
      <dgm:prSet presAssocID="{03E219A9-A998-4209-858E-C3F241BCAA69}" presName="root" presStyleCnt="0"/>
      <dgm:spPr/>
    </dgm:pt>
    <dgm:pt modelId="{354EDD4C-B529-4CBF-850E-34D632E79637}" type="pres">
      <dgm:prSet presAssocID="{03E219A9-A998-4209-858E-C3F241BCAA69}" presName="rootComposite" presStyleCnt="0"/>
      <dgm:spPr/>
    </dgm:pt>
    <dgm:pt modelId="{49AF4375-6E0B-4E01-92F1-44E95668E214}" type="pres">
      <dgm:prSet presAssocID="{03E219A9-A998-4209-858E-C3F241BCAA69}" presName="rootText" presStyleLbl="node1" presStyleIdx="0" presStyleCnt="6" custLinFactNeighborX="-324" custLinFactNeighborY="-52386"/>
      <dgm:spPr/>
    </dgm:pt>
    <dgm:pt modelId="{8D7A0270-162F-4F49-BEE1-AE917874B297}" type="pres">
      <dgm:prSet presAssocID="{03E219A9-A998-4209-858E-C3F241BCAA69}" presName="rootConnector" presStyleLbl="node1" presStyleIdx="0" presStyleCnt="6"/>
      <dgm:spPr/>
    </dgm:pt>
    <dgm:pt modelId="{112BB7EA-E3A5-4980-B890-64D58EBAF8EE}" type="pres">
      <dgm:prSet presAssocID="{03E219A9-A998-4209-858E-C3F241BCAA69}" presName="childShape" presStyleCnt="0"/>
      <dgm:spPr/>
    </dgm:pt>
    <dgm:pt modelId="{0EF9E574-1A05-428A-A23C-93738160A299}" type="pres">
      <dgm:prSet presAssocID="{9CB6E60A-7950-444E-A3D2-4D86CC99FDB3}" presName="Name13" presStyleLbl="parChTrans1D2" presStyleIdx="0" presStyleCnt="12"/>
      <dgm:spPr/>
    </dgm:pt>
    <dgm:pt modelId="{41C0AFCB-9236-4799-8848-CE310AC2C319}" type="pres">
      <dgm:prSet presAssocID="{8580DCEB-953F-4CFE-AF6C-975E6B3BE2CD}" presName="childText" presStyleLbl="bgAcc1" presStyleIdx="0" presStyleCnt="12" custScaleX="125659" custScaleY="178386" custLinFactNeighborX="776" custLinFactNeighborY="-13534">
        <dgm:presLayoutVars>
          <dgm:bulletEnabled val="1"/>
        </dgm:presLayoutVars>
      </dgm:prSet>
      <dgm:spPr/>
    </dgm:pt>
    <dgm:pt modelId="{B0108FB4-1681-4ABE-8E04-5AA3D7C516D7}" type="pres">
      <dgm:prSet presAssocID="{14FE6E2B-7A41-4379-8AF8-B630A06A0D94}" presName="Name13" presStyleLbl="parChTrans1D2" presStyleIdx="1" presStyleCnt="12"/>
      <dgm:spPr/>
    </dgm:pt>
    <dgm:pt modelId="{09AFEF54-8B09-4139-809F-6484AE19FDDF}" type="pres">
      <dgm:prSet presAssocID="{0DFAFD70-AFE4-416B-AAFD-C1BB33692F61}" presName="childText" presStyleLbl="bgAcc1" presStyleIdx="1" presStyleCnt="12" custScaleX="125659" custScaleY="177705" custLinFactNeighborX="776" custLinFactNeighborY="35121">
        <dgm:presLayoutVars>
          <dgm:bulletEnabled val="1"/>
        </dgm:presLayoutVars>
      </dgm:prSet>
      <dgm:spPr/>
    </dgm:pt>
    <dgm:pt modelId="{CDC3F3DB-1596-4F89-90D2-5603E2BF16D9}" type="pres">
      <dgm:prSet presAssocID="{1623E130-44A0-4BD5-A7DB-DF9E5C808EEA}" presName="root" presStyleCnt="0"/>
      <dgm:spPr/>
    </dgm:pt>
    <dgm:pt modelId="{EDE67FD3-8B22-4670-9F0C-B5BAB49803BD}" type="pres">
      <dgm:prSet presAssocID="{1623E130-44A0-4BD5-A7DB-DF9E5C808EEA}" presName="rootComposite" presStyleCnt="0"/>
      <dgm:spPr/>
    </dgm:pt>
    <dgm:pt modelId="{2B58D8B5-4043-4D8E-8A25-B92A8017BDD7}" type="pres">
      <dgm:prSet presAssocID="{1623E130-44A0-4BD5-A7DB-DF9E5C808EEA}" presName="rootText" presStyleLbl="node1" presStyleIdx="1" presStyleCnt="6" custLinFactNeighborX="-324" custLinFactNeighborY="-52386"/>
      <dgm:spPr/>
    </dgm:pt>
    <dgm:pt modelId="{1A2443D1-CC20-4920-8B0E-AA0DE0339D74}" type="pres">
      <dgm:prSet presAssocID="{1623E130-44A0-4BD5-A7DB-DF9E5C808EEA}" presName="rootConnector" presStyleLbl="node1" presStyleIdx="1" presStyleCnt="6"/>
      <dgm:spPr/>
    </dgm:pt>
    <dgm:pt modelId="{6E2B4C50-DDEC-4E2A-AA61-016A6BFA195E}" type="pres">
      <dgm:prSet presAssocID="{1623E130-44A0-4BD5-A7DB-DF9E5C808EEA}" presName="childShape" presStyleCnt="0"/>
      <dgm:spPr/>
    </dgm:pt>
    <dgm:pt modelId="{446BE61C-483E-4142-9A5D-2A367D12249F}" type="pres">
      <dgm:prSet presAssocID="{AB1CD9F1-E3C2-4315-BADC-88D6908CE241}" presName="Name13" presStyleLbl="parChTrans1D2" presStyleIdx="2" presStyleCnt="12"/>
      <dgm:spPr/>
    </dgm:pt>
    <dgm:pt modelId="{B05011A4-A8FC-4B7A-98F4-A563E8EF5884}" type="pres">
      <dgm:prSet presAssocID="{00148F82-0112-4D91-B202-2C22234D444E}" presName="childText" presStyleLbl="bgAcc1" presStyleIdx="2" presStyleCnt="12" custScaleX="125659" custScaleY="178386" custLinFactNeighborX="776" custLinFactNeighborY="-13534">
        <dgm:presLayoutVars>
          <dgm:bulletEnabled val="1"/>
        </dgm:presLayoutVars>
      </dgm:prSet>
      <dgm:spPr/>
    </dgm:pt>
    <dgm:pt modelId="{818C0778-D8FB-41A3-8880-25F4CC1B377B}" type="pres">
      <dgm:prSet presAssocID="{8C35AFBB-108B-4FB8-993F-31A641068E36}" presName="Name13" presStyleLbl="parChTrans1D2" presStyleIdx="3" presStyleCnt="12"/>
      <dgm:spPr/>
    </dgm:pt>
    <dgm:pt modelId="{5CB15752-818F-420D-BB8D-95005F16772C}" type="pres">
      <dgm:prSet presAssocID="{93E0C23C-8A9E-44D0-B56C-A8439EC8A53B}" presName="childText" presStyleLbl="bgAcc1" presStyleIdx="3" presStyleCnt="12" custScaleX="125659" custScaleY="177705" custLinFactNeighborX="776" custLinFactNeighborY="35121">
        <dgm:presLayoutVars>
          <dgm:bulletEnabled val="1"/>
        </dgm:presLayoutVars>
      </dgm:prSet>
      <dgm:spPr/>
    </dgm:pt>
    <dgm:pt modelId="{3E8C344F-88D4-4709-8D18-4A5DD3989EA8}" type="pres">
      <dgm:prSet presAssocID="{011BEE7F-64E0-4957-AB12-11BBE2FB39AE}" presName="root" presStyleCnt="0"/>
      <dgm:spPr/>
    </dgm:pt>
    <dgm:pt modelId="{4700F0F7-2A48-4B4D-8AF2-70108F2F9982}" type="pres">
      <dgm:prSet presAssocID="{011BEE7F-64E0-4957-AB12-11BBE2FB39AE}" presName="rootComposite" presStyleCnt="0"/>
      <dgm:spPr/>
    </dgm:pt>
    <dgm:pt modelId="{111F439A-D62A-425D-9851-577E92A78B9C}" type="pres">
      <dgm:prSet presAssocID="{011BEE7F-64E0-4957-AB12-11BBE2FB39AE}" presName="rootText" presStyleLbl="node1" presStyleIdx="2" presStyleCnt="6" custLinFactNeighborX="-324" custLinFactNeighborY="-52386"/>
      <dgm:spPr/>
    </dgm:pt>
    <dgm:pt modelId="{7FB85955-056D-4CE3-85DF-F2A59355DBBE}" type="pres">
      <dgm:prSet presAssocID="{011BEE7F-64E0-4957-AB12-11BBE2FB39AE}" presName="rootConnector" presStyleLbl="node1" presStyleIdx="2" presStyleCnt="6"/>
      <dgm:spPr/>
    </dgm:pt>
    <dgm:pt modelId="{E64D8D95-8CB2-47A7-81BE-04CB30BF7996}" type="pres">
      <dgm:prSet presAssocID="{011BEE7F-64E0-4957-AB12-11BBE2FB39AE}" presName="childShape" presStyleCnt="0"/>
      <dgm:spPr/>
    </dgm:pt>
    <dgm:pt modelId="{79BA9FCF-39A6-406F-AE6F-85B2CB65FFD0}" type="pres">
      <dgm:prSet presAssocID="{7E50F6B0-1BC5-404C-9ACB-E84B1C9E73D2}" presName="Name13" presStyleLbl="parChTrans1D2" presStyleIdx="4" presStyleCnt="12"/>
      <dgm:spPr/>
    </dgm:pt>
    <dgm:pt modelId="{234195C0-8A52-4281-8043-AA236F7F6F78}" type="pres">
      <dgm:prSet presAssocID="{D03FA603-20EC-408C-B066-929E7C3E7D2E}" presName="childText" presStyleLbl="bgAcc1" presStyleIdx="4" presStyleCnt="12" custScaleX="125659" custScaleY="178386" custLinFactNeighborX="776" custLinFactNeighborY="-13534">
        <dgm:presLayoutVars>
          <dgm:bulletEnabled val="1"/>
        </dgm:presLayoutVars>
      </dgm:prSet>
      <dgm:spPr/>
    </dgm:pt>
    <dgm:pt modelId="{A178901C-CD7D-40D0-83B9-69C293557C79}" type="pres">
      <dgm:prSet presAssocID="{8968AC7C-46BF-49A2-9FC5-5D506D57AB72}" presName="Name13" presStyleLbl="parChTrans1D2" presStyleIdx="5" presStyleCnt="12"/>
      <dgm:spPr/>
    </dgm:pt>
    <dgm:pt modelId="{5BA6CE7D-FDBB-4F73-B598-EA4F07706886}" type="pres">
      <dgm:prSet presAssocID="{C3D6A7D1-A4C8-44E9-AA6B-E61E3E2EAACA}" presName="childText" presStyleLbl="bgAcc1" presStyleIdx="5" presStyleCnt="12" custScaleX="125659" custScaleY="177705" custLinFactNeighborX="776" custLinFactNeighborY="35121">
        <dgm:presLayoutVars>
          <dgm:bulletEnabled val="1"/>
        </dgm:presLayoutVars>
      </dgm:prSet>
      <dgm:spPr/>
    </dgm:pt>
    <dgm:pt modelId="{0892C53E-9E83-4396-97F9-69A144C4013E}" type="pres">
      <dgm:prSet presAssocID="{E412A02C-25AF-4028-9A93-4B34B5840669}" presName="root" presStyleCnt="0"/>
      <dgm:spPr/>
    </dgm:pt>
    <dgm:pt modelId="{5B791E97-7B68-4AC8-87E8-713613D65ED8}" type="pres">
      <dgm:prSet presAssocID="{E412A02C-25AF-4028-9A93-4B34B5840669}" presName="rootComposite" presStyleCnt="0"/>
      <dgm:spPr/>
    </dgm:pt>
    <dgm:pt modelId="{48B50073-77E0-4397-A43F-6174172672BB}" type="pres">
      <dgm:prSet presAssocID="{E412A02C-25AF-4028-9A93-4B34B5840669}" presName="rootText" presStyleLbl="node1" presStyleIdx="3" presStyleCnt="6" custLinFactNeighborX="-324" custLinFactNeighborY="-52386"/>
      <dgm:spPr/>
    </dgm:pt>
    <dgm:pt modelId="{2B2BA9E0-F9CE-4D16-892A-991501724D56}" type="pres">
      <dgm:prSet presAssocID="{E412A02C-25AF-4028-9A93-4B34B5840669}" presName="rootConnector" presStyleLbl="node1" presStyleIdx="3" presStyleCnt="6"/>
      <dgm:spPr/>
    </dgm:pt>
    <dgm:pt modelId="{4E522C37-60FF-4DDF-BA33-48CB9800FCC3}" type="pres">
      <dgm:prSet presAssocID="{E412A02C-25AF-4028-9A93-4B34B5840669}" presName="childShape" presStyleCnt="0"/>
      <dgm:spPr/>
    </dgm:pt>
    <dgm:pt modelId="{C5E270E8-734F-4256-92F4-FC8EC2273810}" type="pres">
      <dgm:prSet presAssocID="{6D961392-21A6-4D1B-BAD5-93332A57D164}" presName="Name13" presStyleLbl="parChTrans1D2" presStyleIdx="6" presStyleCnt="12"/>
      <dgm:spPr/>
    </dgm:pt>
    <dgm:pt modelId="{4755B501-5DD6-4A43-AE73-D70189E3B8D1}" type="pres">
      <dgm:prSet presAssocID="{3D895EA7-A6F2-457C-A9A4-C5F31D74D9B0}" presName="childText" presStyleLbl="bgAcc1" presStyleIdx="6" presStyleCnt="12" custScaleX="125659" custScaleY="178386" custLinFactNeighborX="776" custLinFactNeighborY="-13534">
        <dgm:presLayoutVars>
          <dgm:bulletEnabled val="1"/>
        </dgm:presLayoutVars>
      </dgm:prSet>
      <dgm:spPr/>
    </dgm:pt>
    <dgm:pt modelId="{77A79552-BE6E-4C66-B771-DE0A188DF2E3}" type="pres">
      <dgm:prSet presAssocID="{D539CB12-81F6-4AC8-A694-516196B4E6D3}" presName="Name13" presStyleLbl="parChTrans1D2" presStyleIdx="7" presStyleCnt="12"/>
      <dgm:spPr/>
    </dgm:pt>
    <dgm:pt modelId="{EB04AD22-5744-408D-B5F4-1CFD38325675}" type="pres">
      <dgm:prSet presAssocID="{7BDBFF03-67B3-4011-B097-FACEF923A474}" presName="childText" presStyleLbl="bgAcc1" presStyleIdx="7" presStyleCnt="12" custScaleX="125659" custScaleY="177705" custLinFactNeighborX="776" custLinFactNeighborY="35121">
        <dgm:presLayoutVars>
          <dgm:bulletEnabled val="1"/>
        </dgm:presLayoutVars>
      </dgm:prSet>
      <dgm:spPr/>
    </dgm:pt>
    <dgm:pt modelId="{8DE8B8A8-BEAF-46EB-B194-F179B1E1DEE0}" type="pres">
      <dgm:prSet presAssocID="{0969B35B-46D9-4E4A-86DC-0A4BE927BEA1}" presName="root" presStyleCnt="0"/>
      <dgm:spPr/>
    </dgm:pt>
    <dgm:pt modelId="{14D85E6D-98A4-4B3C-8171-0A542CEBA174}" type="pres">
      <dgm:prSet presAssocID="{0969B35B-46D9-4E4A-86DC-0A4BE927BEA1}" presName="rootComposite" presStyleCnt="0"/>
      <dgm:spPr/>
    </dgm:pt>
    <dgm:pt modelId="{B7247728-BBCF-4874-A8DA-B44D00281846}" type="pres">
      <dgm:prSet presAssocID="{0969B35B-46D9-4E4A-86DC-0A4BE927BEA1}" presName="rootText" presStyleLbl="node1" presStyleIdx="4" presStyleCnt="6" custLinFactNeighborX="-324" custLinFactNeighborY="-52386"/>
      <dgm:spPr/>
    </dgm:pt>
    <dgm:pt modelId="{338B7DD2-6CCE-48B7-A98B-82FD68E8629D}" type="pres">
      <dgm:prSet presAssocID="{0969B35B-46D9-4E4A-86DC-0A4BE927BEA1}" presName="rootConnector" presStyleLbl="node1" presStyleIdx="4" presStyleCnt="6"/>
      <dgm:spPr/>
    </dgm:pt>
    <dgm:pt modelId="{96A85016-56D1-49A0-A27D-6405C2F54166}" type="pres">
      <dgm:prSet presAssocID="{0969B35B-46D9-4E4A-86DC-0A4BE927BEA1}" presName="childShape" presStyleCnt="0"/>
      <dgm:spPr/>
    </dgm:pt>
    <dgm:pt modelId="{D65144AC-4C5B-4328-9B1B-4118ACA18835}" type="pres">
      <dgm:prSet presAssocID="{3BBE3C16-B422-4CA1-AE68-2E70E996DAFD}" presName="Name13" presStyleLbl="parChTrans1D2" presStyleIdx="8" presStyleCnt="12"/>
      <dgm:spPr/>
    </dgm:pt>
    <dgm:pt modelId="{43BF7848-E4EC-4407-BE32-852465668618}" type="pres">
      <dgm:prSet presAssocID="{CBF08BC2-D6B8-4287-B468-37D10B6720FE}" presName="childText" presStyleLbl="bgAcc1" presStyleIdx="8" presStyleCnt="12" custScaleX="125659" custScaleY="178386" custLinFactNeighborX="776" custLinFactNeighborY="-13534">
        <dgm:presLayoutVars>
          <dgm:bulletEnabled val="1"/>
        </dgm:presLayoutVars>
      </dgm:prSet>
      <dgm:spPr/>
    </dgm:pt>
    <dgm:pt modelId="{1BE44549-9F71-4B05-92BE-9F27CB8A2772}" type="pres">
      <dgm:prSet presAssocID="{F703833E-83DC-40F6-8DA4-8DCA2E5C5E47}" presName="Name13" presStyleLbl="parChTrans1D2" presStyleIdx="9" presStyleCnt="12"/>
      <dgm:spPr/>
    </dgm:pt>
    <dgm:pt modelId="{FBF1717F-9F8C-4A9E-A84C-FFC0D16E4407}" type="pres">
      <dgm:prSet presAssocID="{08709E0A-0FAF-4BD5-85CF-0FC3A433113C}" presName="childText" presStyleLbl="bgAcc1" presStyleIdx="9" presStyleCnt="12" custScaleX="125659" custScaleY="177705" custLinFactNeighborX="776" custLinFactNeighborY="35121">
        <dgm:presLayoutVars>
          <dgm:bulletEnabled val="1"/>
        </dgm:presLayoutVars>
      </dgm:prSet>
      <dgm:spPr/>
    </dgm:pt>
    <dgm:pt modelId="{DDA0B427-9472-4705-9A90-A67A8676E569}" type="pres">
      <dgm:prSet presAssocID="{4400D8DF-0175-44C7-95E3-4D0958A8C38E}" presName="root" presStyleCnt="0"/>
      <dgm:spPr/>
    </dgm:pt>
    <dgm:pt modelId="{18EECB81-833F-4B8B-9C12-BD04DA6C4E0A}" type="pres">
      <dgm:prSet presAssocID="{4400D8DF-0175-44C7-95E3-4D0958A8C38E}" presName="rootComposite" presStyleCnt="0"/>
      <dgm:spPr/>
    </dgm:pt>
    <dgm:pt modelId="{0910254A-0510-4A92-9A2D-2EE7BFFFF286}" type="pres">
      <dgm:prSet presAssocID="{4400D8DF-0175-44C7-95E3-4D0958A8C38E}" presName="rootText" presStyleLbl="node1" presStyleIdx="5" presStyleCnt="6" custLinFactNeighborX="-324" custLinFactNeighborY="-52386"/>
      <dgm:spPr/>
    </dgm:pt>
    <dgm:pt modelId="{AF1E9251-0C08-4489-87C6-DE79DA930336}" type="pres">
      <dgm:prSet presAssocID="{4400D8DF-0175-44C7-95E3-4D0958A8C38E}" presName="rootConnector" presStyleLbl="node1" presStyleIdx="5" presStyleCnt="6"/>
      <dgm:spPr/>
    </dgm:pt>
    <dgm:pt modelId="{A92C5DDA-BC58-4AC7-BF54-A73ED611C6A8}" type="pres">
      <dgm:prSet presAssocID="{4400D8DF-0175-44C7-95E3-4D0958A8C38E}" presName="childShape" presStyleCnt="0"/>
      <dgm:spPr/>
    </dgm:pt>
    <dgm:pt modelId="{8FF1E3B2-DCF4-4001-8E50-E5D8BA4E49CE}" type="pres">
      <dgm:prSet presAssocID="{1B74069D-34B7-4184-8779-1C925D05BEA2}" presName="Name13" presStyleLbl="parChTrans1D2" presStyleIdx="10" presStyleCnt="12"/>
      <dgm:spPr/>
    </dgm:pt>
    <dgm:pt modelId="{0569A968-E2A8-45C6-A9A3-A61FEAB7E408}" type="pres">
      <dgm:prSet presAssocID="{AED64668-08A9-47A4-856F-E4154CB2CAE1}" presName="childText" presStyleLbl="bgAcc1" presStyleIdx="10" presStyleCnt="12" custScaleX="125659" custScaleY="178386" custLinFactNeighborX="405" custLinFactNeighborY="-13534">
        <dgm:presLayoutVars>
          <dgm:bulletEnabled val="1"/>
        </dgm:presLayoutVars>
      </dgm:prSet>
      <dgm:spPr/>
    </dgm:pt>
    <dgm:pt modelId="{DF57D462-C574-4ECA-89DF-2779DDBA062F}" type="pres">
      <dgm:prSet presAssocID="{7AA4E5BC-3DAD-45C7-A8C6-1026CA8A4513}" presName="Name13" presStyleLbl="parChTrans1D2" presStyleIdx="11" presStyleCnt="12"/>
      <dgm:spPr/>
    </dgm:pt>
    <dgm:pt modelId="{9AFD1FD8-06E5-4295-A8B6-2513CC629C2B}" type="pres">
      <dgm:prSet presAssocID="{FC9EB569-A6F1-44BB-B08C-DA2F7C97E41F}" presName="childText" presStyleLbl="bgAcc1" presStyleIdx="11" presStyleCnt="12" custScaleX="125659" custScaleY="177705" custLinFactNeighborX="405" custLinFactNeighborY="35121">
        <dgm:presLayoutVars>
          <dgm:bulletEnabled val="1"/>
        </dgm:presLayoutVars>
      </dgm:prSet>
      <dgm:spPr/>
    </dgm:pt>
  </dgm:ptLst>
  <dgm:cxnLst>
    <dgm:cxn modelId="{1FD6A000-E479-4CE3-9954-AC9A5ED7E2B3}" type="presOf" srcId="{0DFAFD70-AFE4-416B-AAFD-C1BB33692F61}" destId="{09AFEF54-8B09-4139-809F-6484AE19FDDF}" srcOrd="0" destOrd="0" presId="urn:microsoft.com/office/officeart/2005/8/layout/hierarchy3"/>
    <dgm:cxn modelId="{3528DD06-6118-40B8-93B1-54D3C7896D95}" type="presOf" srcId="{8580DCEB-953F-4CFE-AF6C-975E6B3BE2CD}" destId="{41C0AFCB-9236-4799-8848-CE310AC2C319}" srcOrd="0" destOrd="0" presId="urn:microsoft.com/office/officeart/2005/8/layout/hierarchy3"/>
    <dgm:cxn modelId="{56C23F0C-53BD-47DE-B676-2E207322CE0A}" srcId="{738D0016-1741-472B-8E49-4E45453F7819}" destId="{011BEE7F-64E0-4957-AB12-11BBE2FB39AE}" srcOrd="2" destOrd="0" parTransId="{D38A35B1-320D-439D-9C46-883D6ADF9351}" sibTransId="{3AE6CCC1-3AE7-40CC-9CA6-6F189585AE9D}"/>
    <dgm:cxn modelId="{8B28F413-0C2E-4BE1-9F3B-DC21D890B4B6}" type="presOf" srcId="{8C35AFBB-108B-4FB8-993F-31A641068E36}" destId="{818C0778-D8FB-41A3-8880-25F4CC1B377B}" srcOrd="0" destOrd="0" presId="urn:microsoft.com/office/officeart/2005/8/layout/hierarchy3"/>
    <dgm:cxn modelId="{E76C2E15-E2DF-4665-878E-B05EADF446B4}" srcId="{1623E130-44A0-4BD5-A7DB-DF9E5C808EEA}" destId="{93E0C23C-8A9E-44D0-B56C-A8439EC8A53B}" srcOrd="1" destOrd="0" parTransId="{8C35AFBB-108B-4FB8-993F-31A641068E36}" sibTransId="{984A3052-7E4A-4992-9A50-FF2C13835A0A}"/>
    <dgm:cxn modelId="{DA32D61B-8355-4186-BC97-16E88E04D000}" srcId="{4400D8DF-0175-44C7-95E3-4D0958A8C38E}" destId="{AED64668-08A9-47A4-856F-E4154CB2CAE1}" srcOrd="0" destOrd="0" parTransId="{1B74069D-34B7-4184-8779-1C925D05BEA2}" sibTransId="{3486B0A1-80B8-43C5-86C8-1470B41321B7}"/>
    <dgm:cxn modelId="{DDC1DC20-4DB6-4BB7-B7D0-61101D29F14B}" srcId="{738D0016-1741-472B-8E49-4E45453F7819}" destId="{E412A02C-25AF-4028-9A93-4B34B5840669}" srcOrd="3" destOrd="0" parTransId="{3F9DCB0C-3C4D-4D6B-B1F2-587EFED02EBF}" sibTransId="{7842522F-6DC2-4777-B7E7-EA81085FECD6}"/>
    <dgm:cxn modelId="{F0307E2B-9482-4790-A17E-A06B3ED4D91A}" type="presOf" srcId="{AED64668-08A9-47A4-856F-E4154CB2CAE1}" destId="{0569A968-E2A8-45C6-A9A3-A61FEAB7E408}" srcOrd="0" destOrd="0" presId="urn:microsoft.com/office/officeart/2005/8/layout/hierarchy3"/>
    <dgm:cxn modelId="{B4D0B32C-85F1-4D27-8980-6FFCABE19498}" srcId="{4400D8DF-0175-44C7-95E3-4D0958A8C38E}" destId="{FC9EB569-A6F1-44BB-B08C-DA2F7C97E41F}" srcOrd="1" destOrd="0" parTransId="{7AA4E5BC-3DAD-45C7-A8C6-1026CA8A4513}" sibTransId="{38C97988-28E1-4001-B3C7-69D65AEC8820}"/>
    <dgm:cxn modelId="{C6A78031-1988-4070-9253-17DFBE5E6027}" srcId="{738D0016-1741-472B-8E49-4E45453F7819}" destId="{1623E130-44A0-4BD5-A7DB-DF9E5C808EEA}" srcOrd="1" destOrd="0" parTransId="{84433748-F367-46CE-82F2-6A0FAEF52723}" sibTransId="{09A5FD1A-8F89-42C8-BCAF-9185A01B3C72}"/>
    <dgm:cxn modelId="{107F5433-8DB1-46C5-8D84-55D98A3834BC}" srcId="{738D0016-1741-472B-8E49-4E45453F7819}" destId="{0969B35B-46D9-4E4A-86DC-0A4BE927BEA1}" srcOrd="4" destOrd="0" parTransId="{B438AE0A-6A04-403A-8F31-251D661DAE2E}" sibTransId="{24FF624C-0F0E-439C-B71F-EBFD31163F09}"/>
    <dgm:cxn modelId="{C89C483D-2F5B-40F5-BFE7-A80A0FD35BB6}" type="presOf" srcId="{6D961392-21A6-4D1B-BAD5-93332A57D164}" destId="{C5E270E8-734F-4256-92F4-FC8EC2273810}" srcOrd="0" destOrd="0" presId="urn:microsoft.com/office/officeart/2005/8/layout/hierarchy3"/>
    <dgm:cxn modelId="{AF975160-BD10-4A8C-9062-00992CD129CD}" type="presOf" srcId="{00148F82-0112-4D91-B202-2C22234D444E}" destId="{B05011A4-A8FC-4B7A-98F4-A563E8EF5884}" srcOrd="0" destOrd="0" presId="urn:microsoft.com/office/officeart/2005/8/layout/hierarchy3"/>
    <dgm:cxn modelId="{2CE8D660-CA6A-4832-8FD2-4796C40C11D5}" srcId="{E412A02C-25AF-4028-9A93-4B34B5840669}" destId="{7BDBFF03-67B3-4011-B097-FACEF923A474}" srcOrd="1" destOrd="0" parTransId="{D539CB12-81F6-4AC8-A694-516196B4E6D3}" sibTransId="{2EBAE4F8-11A0-40ED-9BCA-75EA6AA6F57C}"/>
    <dgm:cxn modelId="{93DDF241-7A94-4D0D-B344-262EC69E9769}" type="presOf" srcId="{FC9EB569-A6F1-44BB-B08C-DA2F7C97E41F}" destId="{9AFD1FD8-06E5-4295-A8B6-2513CC629C2B}" srcOrd="0" destOrd="0" presId="urn:microsoft.com/office/officeart/2005/8/layout/hierarchy3"/>
    <dgm:cxn modelId="{987F0C69-F5BB-4E9B-96B4-9C40C691F5EE}" type="presOf" srcId="{93E0C23C-8A9E-44D0-B56C-A8439EC8A53B}" destId="{5CB15752-818F-420D-BB8D-95005F16772C}" srcOrd="0" destOrd="0" presId="urn:microsoft.com/office/officeart/2005/8/layout/hierarchy3"/>
    <dgm:cxn modelId="{3C2DB769-441B-42EC-B44E-5E3F050A2133}" type="presOf" srcId="{C3D6A7D1-A4C8-44E9-AA6B-E61E3E2EAACA}" destId="{5BA6CE7D-FDBB-4F73-B598-EA4F07706886}" srcOrd="0" destOrd="0" presId="urn:microsoft.com/office/officeart/2005/8/layout/hierarchy3"/>
    <dgm:cxn modelId="{F80B576A-40E7-438E-B1ED-295C94351EBF}" type="presOf" srcId="{E412A02C-25AF-4028-9A93-4B34B5840669}" destId="{48B50073-77E0-4397-A43F-6174172672BB}" srcOrd="0" destOrd="0" presId="urn:microsoft.com/office/officeart/2005/8/layout/hierarchy3"/>
    <dgm:cxn modelId="{5C86B56C-3F90-4759-8E33-E1AD170BE188}" type="presOf" srcId="{08709E0A-0FAF-4BD5-85CF-0FC3A433113C}" destId="{FBF1717F-9F8C-4A9E-A84C-FFC0D16E4407}" srcOrd="0" destOrd="0" presId="urn:microsoft.com/office/officeart/2005/8/layout/hierarchy3"/>
    <dgm:cxn modelId="{C3F15D6E-5910-4C67-98A8-25DE57D50560}" type="presOf" srcId="{F703833E-83DC-40F6-8DA4-8DCA2E5C5E47}" destId="{1BE44549-9F71-4B05-92BE-9F27CB8A2772}" srcOrd="0" destOrd="0" presId="urn:microsoft.com/office/officeart/2005/8/layout/hierarchy3"/>
    <dgm:cxn modelId="{DCE13E70-F23F-4A0F-8CBE-2442809F1ED1}" srcId="{0969B35B-46D9-4E4A-86DC-0A4BE927BEA1}" destId="{08709E0A-0FAF-4BD5-85CF-0FC3A433113C}" srcOrd="1" destOrd="0" parTransId="{F703833E-83DC-40F6-8DA4-8DCA2E5C5E47}" sibTransId="{EA3515D5-01BF-48A6-A7ED-9837CED0E1A1}"/>
    <dgm:cxn modelId="{7AC9D771-3640-4848-B1EB-3760BF29B146}" srcId="{738D0016-1741-472B-8E49-4E45453F7819}" destId="{03E219A9-A998-4209-858E-C3F241BCAA69}" srcOrd="0" destOrd="0" parTransId="{FBC3E167-7704-49FC-8D5C-55E902C0E24D}" sibTransId="{E56B80D8-F237-45EC-947A-3F19D728D514}"/>
    <dgm:cxn modelId="{923E8B52-7B25-4132-BF1A-A2980806BF24}" type="presOf" srcId="{14FE6E2B-7A41-4379-8AF8-B630A06A0D94}" destId="{B0108FB4-1681-4ABE-8E04-5AA3D7C516D7}" srcOrd="0" destOrd="0" presId="urn:microsoft.com/office/officeart/2005/8/layout/hierarchy3"/>
    <dgm:cxn modelId="{51BDFA52-0C22-4FCC-B518-628F16DAEBB9}" srcId="{011BEE7F-64E0-4957-AB12-11BBE2FB39AE}" destId="{C3D6A7D1-A4C8-44E9-AA6B-E61E3E2EAACA}" srcOrd="1" destOrd="0" parTransId="{8968AC7C-46BF-49A2-9FC5-5D506D57AB72}" sibTransId="{A57288A4-5307-421E-BB5D-B9DC6EA3AC88}"/>
    <dgm:cxn modelId="{2D58C775-B1C4-4843-A0BC-F092D24F9085}" type="presOf" srcId="{011BEE7F-64E0-4957-AB12-11BBE2FB39AE}" destId="{7FB85955-056D-4CE3-85DF-F2A59355DBBE}" srcOrd="1" destOrd="0" presId="urn:microsoft.com/office/officeart/2005/8/layout/hierarchy3"/>
    <dgm:cxn modelId="{1313D979-6EBB-4279-883F-95E683D2CDE9}" type="presOf" srcId="{0969B35B-46D9-4E4A-86DC-0A4BE927BEA1}" destId="{338B7DD2-6CCE-48B7-A98B-82FD68E8629D}" srcOrd="1" destOrd="0" presId="urn:microsoft.com/office/officeart/2005/8/layout/hierarchy3"/>
    <dgm:cxn modelId="{6D0EB87A-1BDE-45A3-9210-4851909972D3}" type="presOf" srcId="{E412A02C-25AF-4028-9A93-4B34B5840669}" destId="{2B2BA9E0-F9CE-4D16-892A-991501724D56}" srcOrd="1" destOrd="0" presId="urn:microsoft.com/office/officeart/2005/8/layout/hierarchy3"/>
    <dgm:cxn modelId="{DAE1A57F-9A43-4F47-B324-C715C0A8C376}" type="presOf" srcId="{3BBE3C16-B422-4CA1-AE68-2E70E996DAFD}" destId="{D65144AC-4C5B-4328-9B1B-4118ACA18835}" srcOrd="0" destOrd="0" presId="urn:microsoft.com/office/officeart/2005/8/layout/hierarchy3"/>
    <dgm:cxn modelId="{12712083-22D6-4D7E-8AF5-FB5C99BC03FE}" type="presOf" srcId="{03E219A9-A998-4209-858E-C3F241BCAA69}" destId="{8D7A0270-162F-4F49-BEE1-AE917874B297}" srcOrd="1" destOrd="0" presId="urn:microsoft.com/office/officeart/2005/8/layout/hierarchy3"/>
    <dgm:cxn modelId="{A630AB87-2FE0-40E7-9218-3FF71DB27196}" type="presOf" srcId="{D03FA603-20EC-408C-B066-929E7C3E7D2E}" destId="{234195C0-8A52-4281-8043-AA236F7F6F78}" srcOrd="0" destOrd="0" presId="urn:microsoft.com/office/officeart/2005/8/layout/hierarchy3"/>
    <dgm:cxn modelId="{7D9F6890-16BC-44EA-A2E1-4D41967600F8}" type="presOf" srcId="{03E219A9-A998-4209-858E-C3F241BCAA69}" destId="{49AF4375-6E0B-4E01-92F1-44E95668E214}" srcOrd="0" destOrd="0" presId="urn:microsoft.com/office/officeart/2005/8/layout/hierarchy3"/>
    <dgm:cxn modelId="{39427397-DCF3-43DA-8B4E-9D95F3CD7DBF}" type="presOf" srcId="{7BDBFF03-67B3-4011-B097-FACEF923A474}" destId="{EB04AD22-5744-408D-B5F4-1CFD38325675}" srcOrd="0" destOrd="0" presId="urn:microsoft.com/office/officeart/2005/8/layout/hierarchy3"/>
    <dgm:cxn modelId="{06205E98-7D27-4431-90A7-58C32FB4F16F}" type="presOf" srcId="{8968AC7C-46BF-49A2-9FC5-5D506D57AB72}" destId="{A178901C-CD7D-40D0-83B9-69C293557C79}" srcOrd="0" destOrd="0" presId="urn:microsoft.com/office/officeart/2005/8/layout/hierarchy3"/>
    <dgm:cxn modelId="{62B1179B-699E-4C1B-A3C1-6996D06C570A}" type="presOf" srcId="{011BEE7F-64E0-4957-AB12-11BBE2FB39AE}" destId="{111F439A-D62A-425D-9851-577E92A78B9C}" srcOrd="0" destOrd="0" presId="urn:microsoft.com/office/officeart/2005/8/layout/hierarchy3"/>
    <dgm:cxn modelId="{E6A8929D-17DC-440D-A6D4-85D3836754DC}" type="presOf" srcId="{1623E130-44A0-4BD5-A7DB-DF9E5C808EEA}" destId="{1A2443D1-CC20-4920-8B0E-AA0DE0339D74}" srcOrd="1" destOrd="0" presId="urn:microsoft.com/office/officeart/2005/8/layout/hierarchy3"/>
    <dgm:cxn modelId="{F9B0A1A6-BC80-41EE-AA71-7B145E9B04E4}" type="presOf" srcId="{D539CB12-81F6-4AC8-A694-516196B4E6D3}" destId="{77A79552-BE6E-4C66-B771-DE0A188DF2E3}" srcOrd="0" destOrd="0" presId="urn:microsoft.com/office/officeart/2005/8/layout/hierarchy3"/>
    <dgm:cxn modelId="{652F2DAE-9DA0-4FC2-BC8E-285A01F50AB2}" type="presOf" srcId="{738D0016-1741-472B-8E49-4E45453F7819}" destId="{8E7A447C-2DC1-48B8-8F10-7563CF0FE17A}" srcOrd="0" destOrd="0" presId="urn:microsoft.com/office/officeart/2005/8/layout/hierarchy3"/>
    <dgm:cxn modelId="{E2188EAF-F9B2-4670-B03E-B29D88763B0D}" srcId="{738D0016-1741-472B-8E49-4E45453F7819}" destId="{4400D8DF-0175-44C7-95E3-4D0958A8C38E}" srcOrd="5" destOrd="0" parTransId="{20B5362F-0F6E-45EC-BA34-94F6F768E622}" sibTransId="{5F8A51B2-1CD0-43A2-9773-7484E4974FB6}"/>
    <dgm:cxn modelId="{CC7C8FB4-9AB7-4A7B-A418-538D7E21BFF0}" type="presOf" srcId="{7AA4E5BC-3DAD-45C7-A8C6-1026CA8A4513}" destId="{DF57D462-C574-4ECA-89DF-2779DDBA062F}" srcOrd="0" destOrd="0" presId="urn:microsoft.com/office/officeart/2005/8/layout/hierarchy3"/>
    <dgm:cxn modelId="{A37B63B9-8ACA-4111-ADC1-38795C6EF7E9}" type="presOf" srcId="{9CB6E60A-7950-444E-A3D2-4D86CC99FDB3}" destId="{0EF9E574-1A05-428A-A23C-93738160A299}" srcOrd="0" destOrd="0" presId="urn:microsoft.com/office/officeart/2005/8/layout/hierarchy3"/>
    <dgm:cxn modelId="{4ACD1ABC-80D6-41C7-B0C0-F6CB636C088C}" type="presOf" srcId="{0969B35B-46D9-4E4A-86DC-0A4BE927BEA1}" destId="{B7247728-BBCF-4874-A8DA-B44D00281846}" srcOrd="0" destOrd="0" presId="urn:microsoft.com/office/officeart/2005/8/layout/hierarchy3"/>
    <dgm:cxn modelId="{FA67DBBC-43D6-4073-AE8E-C720A4773545}" srcId="{E412A02C-25AF-4028-9A93-4B34B5840669}" destId="{3D895EA7-A6F2-457C-A9A4-C5F31D74D9B0}" srcOrd="0" destOrd="0" parTransId="{6D961392-21A6-4D1B-BAD5-93332A57D164}" sibTransId="{12157A02-806A-44B4-81A4-4810B41AB8C6}"/>
    <dgm:cxn modelId="{EA5353C2-384C-41F3-8F39-99BCA85CC59F}" type="presOf" srcId="{1B74069D-34B7-4184-8779-1C925D05BEA2}" destId="{8FF1E3B2-DCF4-4001-8E50-E5D8BA4E49CE}" srcOrd="0" destOrd="0" presId="urn:microsoft.com/office/officeart/2005/8/layout/hierarchy3"/>
    <dgm:cxn modelId="{B081F1C8-8B6D-4D7B-9C26-D35647412D44}" type="presOf" srcId="{3D895EA7-A6F2-457C-A9A4-C5F31D74D9B0}" destId="{4755B501-5DD6-4A43-AE73-D70189E3B8D1}" srcOrd="0" destOrd="0" presId="urn:microsoft.com/office/officeart/2005/8/layout/hierarchy3"/>
    <dgm:cxn modelId="{75C42FCF-352B-414F-A96D-52DA950F4B8F}" type="presOf" srcId="{7E50F6B0-1BC5-404C-9ACB-E84B1C9E73D2}" destId="{79BA9FCF-39A6-406F-AE6F-85B2CB65FFD0}" srcOrd="0" destOrd="0" presId="urn:microsoft.com/office/officeart/2005/8/layout/hierarchy3"/>
    <dgm:cxn modelId="{192770D7-3B53-4027-8D24-A5D7D17AB4D9}" srcId="{1623E130-44A0-4BD5-A7DB-DF9E5C808EEA}" destId="{00148F82-0112-4D91-B202-2C22234D444E}" srcOrd="0" destOrd="0" parTransId="{AB1CD9F1-E3C2-4315-BADC-88D6908CE241}" sibTransId="{64D6B6D8-779A-4DC2-8EB6-6235A7F16ECF}"/>
    <dgm:cxn modelId="{AA2F53DA-F7B1-4BC0-AE5E-68316B9B4424}" type="presOf" srcId="{4400D8DF-0175-44C7-95E3-4D0958A8C38E}" destId="{AF1E9251-0C08-4489-87C6-DE79DA930336}" srcOrd="1" destOrd="0" presId="urn:microsoft.com/office/officeart/2005/8/layout/hierarchy3"/>
    <dgm:cxn modelId="{5F9724DF-1304-47D1-9272-2A174243C373}" type="presOf" srcId="{1623E130-44A0-4BD5-A7DB-DF9E5C808EEA}" destId="{2B58D8B5-4043-4D8E-8A25-B92A8017BDD7}" srcOrd="0" destOrd="0" presId="urn:microsoft.com/office/officeart/2005/8/layout/hierarchy3"/>
    <dgm:cxn modelId="{1EE413E3-502E-46A7-BC3C-74BF0203281B}" srcId="{0969B35B-46D9-4E4A-86DC-0A4BE927BEA1}" destId="{CBF08BC2-D6B8-4287-B468-37D10B6720FE}" srcOrd="0" destOrd="0" parTransId="{3BBE3C16-B422-4CA1-AE68-2E70E996DAFD}" sibTransId="{C9E0820B-86D2-4759-AC68-4389B595005B}"/>
    <dgm:cxn modelId="{E79952E7-3A82-42E6-B90D-71ED60A60E0A}" srcId="{03E219A9-A998-4209-858E-C3F241BCAA69}" destId="{8580DCEB-953F-4CFE-AF6C-975E6B3BE2CD}" srcOrd="0" destOrd="0" parTransId="{9CB6E60A-7950-444E-A3D2-4D86CC99FDB3}" sibTransId="{9083631F-AD64-4A40-B09C-B16807D1C6FE}"/>
    <dgm:cxn modelId="{16EE2AE9-1FA3-49E5-BFC2-2229C513DAB0}" type="presOf" srcId="{4400D8DF-0175-44C7-95E3-4D0958A8C38E}" destId="{0910254A-0510-4A92-9A2D-2EE7BFFFF286}" srcOrd="0" destOrd="0" presId="urn:microsoft.com/office/officeart/2005/8/layout/hierarchy3"/>
    <dgm:cxn modelId="{49227AEC-9784-4350-990F-39A785947498}" srcId="{011BEE7F-64E0-4957-AB12-11BBE2FB39AE}" destId="{D03FA603-20EC-408C-B066-929E7C3E7D2E}" srcOrd="0" destOrd="0" parTransId="{7E50F6B0-1BC5-404C-9ACB-E84B1C9E73D2}" sibTransId="{06437724-C200-4008-B271-166C05E0BB83}"/>
    <dgm:cxn modelId="{46088EEF-437B-40FB-BE98-2D04C952D671}" srcId="{03E219A9-A998-4209-858E-C3F241BCAA69}" destId="{0DFAFD70-AFE4-416B-AAFD-C1BB33692F61}" srcOrd="1" destOrd="0" parTransId="{14FE6E2B-7A41-4379-8AF8-B630A06A0D94}" sibTransId="{CAA9285F-9EDF-4FF1-9EDC-ED59714333BA}"/>
    <dgm:cxn modelId="{54A6F2F1-013C-46F0-9478-E5662B054787}" type="presOf" srcId="{AB1CD9F1-E3C2-4315-BADC-88D6908CE241}" destId="{446BE61C-483E-4142-9A5D-2A367D12249F}" srcOrd="0" destOrd="0" presId="urn:microsoft.com/office/officeart/2005/8/layout/hierarchy3"/>
    <dgm:cxn modelId="{E595AEFF-9121-4845-9FC5-EE86E6F97726}" type="presOf" srcId="{CBF08BC2-D6B8-4287-B468-37D10B6720FE}" destId="{43BF7848-E4EC-4407-BE32-852465668618}" srcOrd="0" destOrd="0" presId="urn:microsoft.com/office/officeart/2005/8/layout/hierarchy3"/>
    <dgm:cxn modelId="{1A19F55A-5526-4D29-8113-BAC54543A358}" type="presParOf" srcId="{8E7A447C-2DC1-48B8-8F10-7563CF0FE17A}" destId="{A4C7ADC2-148C-4A26-9DE6-ADC0219AE3EE}" srcOrd="0" destOrd="0" presId="urn:microsoft.com/office/officeart/2005/8/layout/hierarchy3"/>
    <dgm:cxn modelId="{8FCE0FF1-2335-41DA-9534-1E5634BFAF3B}" type="presParOf" srcId="{A4C7ADC2-148C-4A26-9DE6-ADC0219AE3EE}" destId="{354EDD4C-B529-4CBF-850E-34D632E79637}" srcOrd="0" destOrd="0" presId="urn:microsoft.com/office/officeart/2005/8/layout/hierarchy3"/>
    <dgm:cxn modelId="{93E9009E-1B29-459E-9C9B-6F5F8DFC9D5D}" type="presParOf" srcId="{354EDD4C-B529-4CBF-850E-34D632E79637}" destId="{49AF4375-6E0B-4E01-92F1-44E95668E214}" srcOrd="0" destOrd="0" presId="urn:microsoft.com/office/officeart/2005/8/layout/hierarchy3"/>
    <dgm:cxn modelId="{6A89ACA3-4451-4B51-AA27-02F1D3846158}" type="presParOf" srcId="{354EDD4C-B529-4CBF-850E-34D632E79637}" destId="{8D7A0270-162F-4F49-BEE1-AE917874B297}" srcOrd="1" destOrd="0" presId="urn:microsoft.com/office/officeart/2005/8/layout/hierarchy3"/>
    <dgm:cxn modelId="{6031D1C3-7711-4C93-BA52-E51258861116}" type="presParOf" srcId="{A4C7ADC2-148C-4A26-9DE6-ADC0219AE3EE}" destId="{112BB7EA-E3A5-4980-B890-64D58EBAF8EE}" srcOrd="1" destOrd="0" presId="urn:microsoft.com/office/officeart/2005/8/layout/hierarchy3"/>
    <dgm:cxn modelId="{0CCABB64-3365-44D4-95CF-BE314D1B71D8}" type="presParOf" srcId="{112BB7EA-E3A5-4980-B890-64D58EBAF8EE}" destId="{0EF9E574-1A05-428A-A23C-93738160A299}" srcOrd="0" destOrd="0" presId="urn:microsoft.com/office/officeart/2005/8/layout/hierarchy3"/>
    <dgm:cxn modelId="{34B4DF2B-9661-43ED-BD51-D15572F7A350}" type="presParOf" srcId="{112BB7EA-E3A5-4980-B890-64D58EBAF8EE}" destId="{41C0AFCB-9236-4799-8848-CE310AC2C319}" srcOrd="1" destOrd="0" presId="urn:microsoft.com/office/officeart/2005/8/layout/hierarchy3"/>
    <dgm:cxn modelId="{6612C32E-DA65-4C7C-91D8-07FFD29E3869}" type="presParOf" srcId="{112BB7EA-E3A5-4980-B890-64D58EBAF8EE}" destId="{B0108FB4-1681-4ABE-8E04-5AA3D7C516D7}" srcOrd="2" destOrd="0" presId="urn:microsoft.com/office/officeart/2005/8/layout/hierarchy3"/>
    <dgm:cxn modelId="{D36F78A4-666B-4E54-B80E-9A3D648F6A54}" type="presParOf" srcId="{112BB7EA-E3A5-4980-B890-64D58EBAF8EE}" destId="{09AFEF54-8B09-4139-809F-6484AE19FDDF}" srcOrd="3" destOrd="0" presId="urn:microsoft.com/office/officeart/2005/8/layout/hierarchy3"/>
    <dgm:cxn modelId="{333D44E0-457D-4FDC-9087-0AE948A83896}" type="presParOf" srcId="{8E7A447C-2DC1-48B8-8F10-7563CF0FE17A}" destId="{CDC3F3DB-1596-4F89-90D2-5603E2BF16D9}" srcOrd="1" destOrd="0" presId="urn:microsoft.com/office/officeart/2005/8/layout/hierarchy3"/>
    <dgm:cxn modelId="{DF2D33B8-74A9-4B34-AA9A-617374B08B5D}" type="presParOf" srcId="{CDC3F3DB-1596-4F89-90D2-5603E2BF16D9}" destId="{EDE67FD3-8B22-4670-9F0C-B5BAB49803BD}" srcOrd="0" destOrd="0" presId="urn:microsoft.com/office/officeart/2005/8/layout/hierarchy3"/>
    <dgm:cxn modelId="{825AB1E0-70B1-44EB-A7B6-C82C1849CC65}" type="presParOf" srcId="{EDE67FD3-8B22-4670-9F0C-B5BAB49803BD}" destId="{2B58D8B5-4043-4D8E-8A25-B92A8017BDD7}" srcOrd="0" destOrd="0" presId="urn:microsoft.com/office/officeart/2005/8/layout/hierarchy3"/>
    <dgm:cxn modelId="{1D6DFCC4-D23D-46C4-8162-B1245844AC03}" type="presParOf" srcId="{EDE67FD3-8B22-4670-9F0C-B5BAB49803BD}" destId="{1A2443D1-CC20-4920-8B0E-AA0DE0339D74}" srcOrd="1" destOrd="0" presId="urn:microsoft.com/office/officeart/2005/8/layout/hierarchy3"/>
    <dgm:cxn modelId="{DFAEBED8-C6D5-4A0C-A689-C41B3B5340B0}" type="presParOf" srcId="{CDC3F3DB-1596-4F89-90D2-5603E2BF16D9}" destId="{6E2B4C50-DDEC-4E2A-AA61-016A6BFA195E}" srcOrd="1" destOrd="0" presId="urn:microsoft.com/office/officeart/2005/8/layout/hierarchy3"/>
    <dgm:cxn modelId="{87EB87A3-8ABB-4F0D-BFB0-0B7F3BF2305C}" type="presParOf" srcId="{6E2B4C50-DDEC-4E2A-AA61-016A6BFA195E}" destId="{446BE61C-483E-4142-9A5D-2A367D12249F}" srcOrd="0" destOrd="0" presId="urn:microsoft.com/office/officeart/2005/8/layout/hierarchy3"/>
    <dgm:cxn modelId="{2E8FA427-4C66-4F50-A540-BD7CD2A990E7}" type="presParOf" srcId="{6E2B4C50-DDEC-4E2A-AA61-016A6BFA195E}" destId="{B05011A4-A8FC-4B7A-98F4-A563E8EF5884}" srcOrd="1" destOrd="0" presId="urn:microsoft.com/office/officeart/2005/8/layout/hierarchy3"/>
    <dgm:cxn modelId="{FC943879-5696-4BB3-AE93-F28F5EF96B03}" type="presParOf" srcId="{6E2B4C50-DDEC-4E2A-AA61-016A6BFA195E}" destId="{818C0778-D8FB-41A3-8880-25F4CC1B377B}" srcOrd="2" destOrd="0" presId="urn:microsoft.com/office/officeart/2005/8/layout/hierarchy3"/>
    <dgm:cxn modelId="{B0D2B559-1BBF-4503-BDD8-00F55ACFC92B}" type="presParOf" srcId="{6E2B4C50-DDEC-4E2A-AA61-016A6BFA195E}" destId="{5CB15752-818F-420D-BB8D-95005F16772C}" srcOrd="3" destOrd="0" presId="urn:microsoft.com/office/officeart/2005/8/layout/hierarchy3"/>
    <dgm:cxn modelId="{7D2CDAC2-5768-424C-AC2C-916FA0FEF13F}" type="presParOf" srcId="{8E7A447C-2DC1-48B8-8F10-7563CF0FE17A}" destId="{3E8C344F-88D4-4709-8D18-4A5DD3989EA8}" srcOrd="2" destOrd="0" presId="urn:microsoft.com/office/officeart/2005/8/layout/hierarchy3"/>
    <dgm:cxn modelId="{9894697B-A4F2-4AFC-A8B0-E4BBE169F0F9}" type="presParOf" srcId="{3E8C344F-88D4-4709-8D18-4A5DD3989EA8}" destId="{4700F0F7-2A48-4B4D-8AF2-70108F2F9982}" srcOrd="0" destOrd="0" presId="urn:microsoft.com/office/officeart/2005/8/layout/hierarchy3"/>
    <dgm:cxn modelId="{E9EB24F0-2926-42D4-A5F7-68776C70F394}" type="presParOf" srcId="{4700F0F7-2A48-4B4D-8AF2-70108F2F9982}" destId="{111F439A-D62A-425D-9851-577E92A78B9C}" srcOrd="0" destOrd="0" presId="urn:microsoft.com/office/officeart/2005/8/layout/hierarchy3"/>
    <dgm:cxn modelId="{FFEB3790-CE74-4BED-8BBB-69F8C5865541}" type="presParOf" srcId="{4700F0F7-2A48-4B4D-8AF2-70108F2F9982}" destId="{7FB85955-056D-4CE3-85DF-F2A59355DBBE}" srcOrd="1" destOrd="0" presId="urn:microsoft.com/office/officeart/2005/8/layout/hierarchy3"/>
    <dgm:cxn modelId="{852B6FF3-CD3D-4A90-AB16-A65EEED30A24}" type="presParOf" srcId="{3E8C344F-88D4-4709-8D18-4A5DD3989EA8}" destId="{E64D8D95-8CB2-47A7-81BE-04CB30BF7996}" srcOrd="1" destOrd="0" presId="urn:microsoft.com/office/officeart/2005/8/layout/hierarchy3"/>
    <dgm:cxn modelId="{ECED55A3-7B24-45C0-B51D-F29D5E6C83BA}" type="presParOf" srcId="{E64D8D95-8CB2-47A7-81BE-04CB30BF7996}" destId="{79BA9FCF-39A6-406F-AE6F-85B2CB65FFD0}" srcOrd="0" destOrd="0" presId="urn:microsoft.com/office/officeart/2005/8/layout/hierarchy3"/>
    <dgm:cxn modelId="{2AC1669E-A740-46A5-8A8F-F87110056F23}" type="presParOf" srcId="{E64D8D95-8CB2-47A7-81BE-04CB30BF7996}" destId="{234195C0-8A52-4281-8043-AA236F7F6F78}" srcOrd="1" destOrd="0" presId="urn:microsoft.com/office/officeart/2005/8/layout/hierarchy3"/>
    <dgm:cxn modelId="{992F0B81-F1B5-47D8-9FBB-87B3D625C90C}" type="presParOf" srcId="{E64D8D95-8CB2-47A7-81BE-04CB30BF7996}" destId="{A178901C-CD7D-40D0-83B9-69C293557C79}" srcOrd="2" destOrd="0" presId="urn:microsoft.com/office/officeart/2005/8/layout/hierarchy3"/>
    <dgm:cxn modelId="{4C57C9B1-79FE-4E05-A536-09C84D152B9B}" type="presParOf" srcId="{E64D8D95-8CB2-47A7-81BE-04CB30BF7996}" destId="{5BA6CE7D-FDBB-4F73-B598-EA4F07706886}" srcOrd="3" destOrd="0" presId="urn:microsoft.com/office/officeart/2005/8/layout/hierarchy3"/>
    <dgm:cxn modelId="{71F20310-6E50-464C-8416-B33DAF5FE066}" type="presParOf" srcId="{8E7A447C-2DC1-48B8-8F10-7563CF0FE17A}" destId="{0892C53E-9E83-4396-97F9-69A144C4013E}" srcOrd="3" destOrd="0" presId="urn:microsoft.com/office/officeart/2005/8/layout/hierarchy3"/>
    <dgm:cxn modelId="{A4650AD8-447C-47AA-B2A0-E1F04A47CB81}" type="presParOf" srcId="{0892C53E-9E83-4396-97F9-69A144C4013E}" destId="{5B791E97-7B68-4AC8-87E8-713613D65ED8}" srcOrd="0" destOrd="0" presId="urn:microsoft.com/office/officeart/2005/8/layout/hierarchy3"/>
    <dgm:cxn modelId="{9D7550E3-85DA-416B-B6B6-604399676E70}" type="presParOf" srcId="{5B791E97-7B68-4AC8-87E8-713613D65ED8}" destId="{48B50073-77E0-4397-A43F-6174172672BB}" srcOrd="0" destOrd="0" presId="urn:microsoft.com/office/officeart/2005/8/layout/hierarchy3"/>
    <dgm:cxn modelId="{B97426F1-4B61-4F31-B6D7-265885EAEB8A}" type="presParOf" srcId="{5B791E97-7B68-4AC8-87E8-713613D65ED8}" destId="{2B2BA9E0-F9CE-4D16-892A-991501724D56}" srcOrd="1" destOrd="0" presId="urn:microsoft.com/office/officeart/2005/8/layout/hierarchy3"/>
    <dgm:cxn modelId="{A867F470-C85E-4726-A41F-A3BF31CFD5FC}" type="presParOf" srcId="{0892C53E-9E83-4396-97F9-69A144C4013E}" destId="{4E522C37-60FF-4DDF-BA33-48CB9800FCC3}" srcOrd="1" destOrd="0" presId="urn:microsoft.com/office/officeart/2005/8/layout/hierarchy3"/>
    <dgm:cxn modelId="{9A71A1FE-08E7-42AA-8ECC-6BBCBDBC3F98}" type="presParOf" srcId="{4E522C37-60FF-4DDF-BA33-48CB9800FCC3}" destId="{C5E270E8-734F-4256-92F4-FC8EC2273810}" srcOrd="0" destOrd="0" presId="urn:microsoft.com/office/officeart/2005/8/layout/hierarchy3"/>
    <dgm:cxn modelId="{54B99B4D-BDD4-4F59-A8AE-F701B6519C0F}" type="presParOf" srcId="{4E522C37-60FF-4DDF-BA33-48CB9800FCC3}" destId="{4755B501-5DD6-4A43-AE73-D70189E3B8D1}" srcOrd="1" destOrd="0" presId="urn:microsoft.com/office/officeart/2005/8/layout/hierarchy3"/>
    <dgm:cxn modelId="{D368B441-4EC7-4C21-AD96-FD0645BF4076}" type="presParOf" srcId="{4E522C37-60FF-4DDF-BA33-48CB9800FCC3}" destId="{77A79552-BE6E-4C66-B771-DE0A188DF2E3}" srcOrd="2" destOrd="0" presId="urn:microsoft.com/office/officeart/2005/8/layout/hierarchy3"/>
    <dgm:cxn modelId="{07230770-3475-4485-B80B-03EE578BDF1D}" type="presParOf" srcId="{4E522C37-60FF-4DDF-BA33-48CB9800FCC3}" destId="{EB04AD22-5744-408D-B5F4-1CFD38325675}" srcOrd="3" destOrd="0" presId="urn:microsoft.com/office/officeart/2005/8/layout/hierarchy3"/>
    <dgm:cxn modelId="{BF5DBC6B-8007-467C-9F52-B54E444BCA88}" type="presParOf" srcId="{8E7A447C-2DC1-48B8-8F10-7563CF0FE17A}" destId="{8DE8B8A8-BEAF-46EB-B194-F179B1E1DEE0}" srcOrd="4" destOrd="0" presId="urn:microsoft.com/office/officeart/2005/8/layout/hierarchy3"/>
    <dgm:cxn modelId="{7D6D9D77-F015-4D38-89A8-F66789230DBF}" type="presParOf" srcId="{8DE8B8A8-BEAF-46EB-B194-F179B1E1DEE0}" destId="{14D85E6D-98A4-4B3C-8171-0A542CEBA174}" srcOrd="0" destOrd="0" presId="urn:microsoft.com/office/officeart/2005/8/layout/hierarchy3"/>
    <dgm:cxn modelId="{73C062C8-F70B-48B1-A212-2C63B9F6EF5A}" type="presParOf" srcId="{14D85E6D-98A4-4B3C-8171-0A542CEBA174}" destId="{B7247728-BBCF-4874-A8DA-B44D00281846}" srcOrd="0" destOrd="0" presId="urn:microsoft.com/office/officeart/2005/8/layout/hierarchy3"/>
    <dgm:cxn modelId="{4C3BA251-8028-4348-8340-4CE4546E34FD}" type="presParOf" srcId="{14D85E6D-98A4-4B3C-8171-0A542CEBA174}" destId="{338B7DD2-6CCE-48B7-A98B-82FD68E8629D}" srcOrd="1" destOrd="0" presId="urn:microsoft.com/office/officeart/2005/8/layout/hierarchy3"/>
    <dgm:cxn modelId="{A52EF5A1-BF23-4B78-B172-B315A309B6F5}" type="presParOf" srcId="{8DE8B8A8-BEAF-46EB-B194-F179B1E1DEE0}" destId="{96A85016-56D1-49A0-A27D-6405C2F54166}" srcOrd="1" destOrd="0" presId="urn:microsoft.com/office/officeart/2005/8/layout/hierarchy3"/>
    <dgm:cxn modelId="{6D9CFF96-544C-42BF-B8CA-A3141B6FBD34}" type="presParOf" srcId="{96A85016-56D1-49A0-A27D-6405C2F54166}" destId="{D65144AC-4C5B-4328-9B1B-4118ACA18835}" srcOrd="0" destOrd="0" presId="urn:microsoft.com/office/officeart/2005/8/layout/hierarchy3"/>
    <dgm:cxn modelId="{ACDB19DB-2FA8-4518-AF36-E17F7658BB3D}" type="presParOf" srcId="{96A85016-56D1-49A0-A27D-6405C2F54166}" destId="{43BF7848-E4EC-4407-BE32-852465668618}" srcOrd="1" destOrd="0" presId="urn:microsoft.com/office/officeart/2005/8/layout/hierarchy3"/>
    <dgm:cxn modelId="{B267EA8F-1E63-47F9-81F7-A26FEDE70772}" type="presParOf" srcId="{96A85016-56D1-49A0-A27D-6405C2F54166}" destId="{1BE44549-9F71-4B05-92BE-9F27CB8A2772}" srcOrd="2" destOrd="0" presId="urn:microsoft.com/office/officeart/2005/8/layout/hierarchy3"/>
    <dgm:cxn modelId="{19ADBD4D-F43E-4134-A5D4-5E1073FE9BFF}" type="presParOf" srcId="{96A85016-56D1-49A0-A27D-6405C2F54166}" destId="{FBF1717F-9F8C-4A9E-A84C-FFC0D16E4407}" srcOrd="3" destOrd="0" presId="urn:microsoft.com/office/officeart/2005/8/layout/hierarchy3"/>
    <dgm:cxn modelId="{D0DF54D0-6CDB-49E9-ABF8-77B0E4AB42E1}" type="presParOf" srcId="{8E7A447C-2DC1-48B8-8F10-7563CF0FE17A}" destId="{DDA0B427-9472-4705-9A90-A67A8676E569}" srcOrd="5" destOrd="0" presId="urn:microsoft.com/office/officeart/2005/8/layout/hierarchy3"/>
    <dgm:cxn modelId="{296B34AD-0977-4AD8-A54B-0627271C051B}" type="presParOf" srcId="{DDA0B427-9472-4705-9A90-A67A8676E569}" destId="{18EECB81-833F-4B8B-9C12-BD04DA6C4E0A}" srcOrd="0" destOrd="0" presId="urn:microsoft.com/office/officeart/2005/8/layout/hierarchy3"/>
    <dgm:cxn modelId="{F72386A2-5F54-49AE-A737-70EAE89366F6}" type="presParOf" srcId="{18EECB81-833F-4B8B-9C12-BD04DA6C4E0A}" destId="{0910254A-0510-4A92-9A2D-2EE7BFFFF286}" srcOrd="0" destOrd="0" presId="urn:microsoft.com/office/officeart/2005/8/layout/hierarchy3"/>
    <dgm:cxn modelId="{FC4A2788-85F6-43B9-9FBA-8E6B4E9DAAAA}" type="presParOf" srcId="{18EECB81-833F-4B8B-9C12-BD04DA6C4E0A}" destId="{AF1E9251-0C08-4489-87C6-DE79DA930336}" srcOrd="1" destOrd="0" presId="urn:microsoft.com/office/officeart/2005/8/layout/hierarchy3"/>
    <dgm:cxn modelId="{562B9115-2F77-4D58-AB22-3178E8234602}" type="presParOf" srcId="{DDA0B427-9472-4705-9A90-A67A8676E569}" destId="{A92C5DDA-BC58-4AC7-BF54-A73ED611C6A8}" srcOrd="1" destOrd="0" presId="urn:microsoft.com/office/officeart/2005/8/layout/hierarchy3"/>
    <dgm:cxn modelId="{C8BFCDBC-099F-4077-9F2B-8D4097E117E3}" type="presParOf" srcId="{A92C5DDA-BC58-4AC7-BF54-A73ED611C6A8}" destId="{8FF1E3B2-DCF4-4001-8E50-E5D8BA4E49CE}" srcOrd="0" destOrd="0" presId="urn:microsoft.com/office/officeart/2005/8/layout/hierarchy3"/>
    <dgm:cxn modelId="{F776014B-50CB-4489-8DF7-33A02F73614B}" type="presParOf" srcId="{A92C5DDA-BC58-4AC7-BF54-A73ED611C6A8}" destId="{0569A968-E2A8-45C6-A9A3-A61FEAB7E408}" srcOrd="1" destOrd="0" presId="urn:microsoft.com/office/officeart/2005/8/layout/hierarchy3"/>
    <dgm:cxn modelId="{6F035DA1-C361-4363-9153-78E0BB7CE036}" type="presParOf" srcId="{A92C5DDA-BC58-4AC7-BF54-A73ED611C6A8}" destId="{DF57D462-C574-4ECA-89DF-2779DDBA062F}" srcOrd="2" destOrd="0" presId="urn:microsoft.com/office/officeart/2005/8/layout/hierarchy3"/>
    <dgm:cxn modelId="{90C667F0-7EDA-46C7-9B85-0EEE0AAB67AB}" type="presParOf" srcId="{A92C5DDA-BC58-4AC7-BF54-A73ED611C6A8}" destId="{9AFD1FD8-06E5-4295-A8B6-2513CC629C2B}"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C4634B9-2766-475F-96F0-ED958365A5B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C53BBCFF-38AB-4539-B045-BB4DAFC7735F}">
      <dgm:prSet custT="1"/>
      <dgm:spPr>
        <a:solidFill>
          <a:schemeClr val="accent1">
            <a:lumMod val="75000"/>
          </a:schemeClr>
        </a:solidFill>
      </dgm:spPr>
      <dgm:t>
        <a:bodyPr/>
        <a:lstStyle/>
        <a:p>
          <a:r>
            <a:rPr lang="en-US" sz="1800" dirty="0">
              <a:solidFill>
                <a:schemeClr val="bg1">
                  <a:lumMod val="100000"/>
                </a:schemeClr>
              </a:solidFill>
            </a:rPr>
            <a:t>Moral Muteness</a:t>
          </a:r>
        </a:p>
      </dgm:t>
    </dgm:pt>
    <dgm:pt modelId="{0BD01B5B-3223-44EC-BB43-A63088A0D28E}" type="parTrans" cxnId="{A1F22DDF-4641-40E2-8E1B-7D75A9A0E956}">
      <dgm:prSet/>
      <dgm:spPr/>
      <dgm:t>
        <a:bodyPr/>
        <a:lstStyle/>
        <a:p>
          <a:endParaRPr lang="en-US"/>
        </a:p>
      </dgm:t>
    </dgm:pt>
    <dgm:pt modelId="{FF2C0F4D-E4D9-47B2-A093-FD8E3C96E023}" type="sibTrans" cxnId="{A1F22DDF-4641-40E2-8E1B-7D75A9A0E956}">
      <dgm:prSet/>
      <dgm:spPr/>
      <dgm:t>
        <a:bodyPr/>
        <a:lstStyle/>
        <a:p>
          <a:endParaRPr lang="en-US"/>
        </a:p>
      </dgm:t>
    </dgm:pt>
    <dgm:pt modelId="{96B1C4CF-F698-4142-9BE8-19C0EEDF4A0A}">
      <dgm:prSet/>
      <dgm:spPr>
        <a:solidFill>
          <a:schemeClr val="bg1">
            <a:lumMod val="100000"/>
          </a:schemeClr>
        </a:solidFill>
      </dgm:spPr>
      <dgm:t>
        <a:bodyPr/>
        <a:lstStyle/>
        <a:p>
          <a:r>
            <a:rPr lang="en-US" dirty="0"/>
            <a:t>Not speaking up when witnessing unethical behavior</a:t>
          </a:r>
        </a:p>
      </dgm:t>
    </dgm:pt>
    <dgm:pt modelId="{EA3E46C1-4E15-407E-8340-848349C1F208}" type="parTrans" cxnId="{7AE1ECF2-A051-4CB9-B770-D407E7A2AEEA}">
      <dgm:prSet/>
      <dgm:spPr/>
      <dgm:t>
        <a:bodyPr/>
        <a:lstStyle/>
        <a:p>
          <a:endParaRPr lang="en-US"/>
        </a:p>
      </dgm:t>
    </dgm:pt>
    <dgm:pt modelId="{A367F85B-AF18-44B4-A6A6-3D0ECD7E0206}" type="sibTrans" cxnId="{7AE1ECF2-A051-4CB9-B770-D407E7A2AEEA}">
      <dgm:prSet/>
      <dgm:spPr/>
      <dgm:t>
        <a:bodyPr/>
        <a:lstStyle/>
        <a:p>
          <a:endParaRPr lang="en-US"/>
        </a:p>
      </dgm:t>
    </dgm:pt>
    <dgm:pt modelId="{DD482AF8-87B3-425C-8011-908833555481}">
      <dgm:prSet/>
      <dgm:spPr>
        <a:solidFill>
          <a:schemeClr val="bg1">
            <a:lumMod val="100000"/>
          </a:schemeClr>
        </a:solidFill>
      </dgm:spPr>
      <dgm:t>
        <a:bodyPr/>
        <a:lstStyle/>
        <a:p>
          <a:r>
            <a:rPr lang="en-US" dirty="0"/>
            <a:t>Unwillingness to discuss ethics</a:t>
          </a:r>
        </a:p>
      </dgm:t>
    </dgm:pt>
    <dgm:pt modelId="{2B5C512F-35DE-4521-A296-3448617915FE}" type="parTrans" cxnId="{DCB47CFE-26AD-4D9C-B4CA-525E20E2C2EF}">
      <dgm:prSet/>
      <dgm:spPr/>
      <dgm:t>
        <a:bodyPr/>
        <a:lstStyle/>
        <a:p>
          <a:endParaRPr lang="en-US"/>
        </a:p>
      </dgm:t>
    </dgm:pt>
    <dgm:pt modelId="{03149A2E-F501-498B-B31A-809AD07FC8CE}" type="sibTrans" cxnId="{DCB47CFE-26AD-4D9C-B4CA-525E20E2C2EF}">
      <dgm:prSet/>
      <dgm:spPr/>
      <dgm:t>
        <a:bodyPr/>
        <a:lstStyle/>
        <a:p>
          <a:endParaRPr lang="en-US"/>
        </a:p>
      </dgm:t>
    </dgm:pt>
    <dgm:pt modelId="{1A9A72C7-8F62-4C56-90C1-71681AEEF476}">
      <dgm:prSet/>
      <dgm:spPr>
        <a:solidFill>
          <a:schemeClr val="bg1">
            <a:lumMod val="100000"/>
          </a:schemeClr>
        </a:solidFill>
      </dgm:spPr>
      <dgm:t>
        <a:bodyPr/>
        <a:lstStyle/>
        <a:p>
          <a:r>
            <a:rPr lang="en-US" dirty="0"/>
            <a:t>Discussing practices/decisions in a way that obscures your moral position and ethical beliefs (Bird &amp; Walters, 1989)</a:t>
          </a:r>
        </a:p>
      </dgm:t>
    </dgm:pt>
    <dgm:pt modelId="{461B0A1C-81AC-437D-A454-6F58393757A4}" type="parTrans" cxnId="{17098397-A378-4E77-9B76-9C981BF1CBBB}">
      <dgm:prSet/>
      <dgm:spPr/>
      <dgm:t>
        <a:bodyPr/>
        <a:lstStyle/>
        <a:p>
          <a:endParaRPr lang="en-US"/>
        </a:p>
      </dgm:t>
    </dgm:pt>
    <dgm:pt modelId="{E68A518F-579A-48E0-8EA0-E1C99F78E36E}" type="sibTrans" cxnId="{17098397-A378-4E77-9B76-9C981BF1CBBB}">
      <dgm:prSet/>
      <dgm:spPr/>
      <dgm:t>
        <a:bodyPr/>
        <a:lstStyle/>
        <a:p>
          <a:endParaRPr lang="en-US"/>
        </a:p>
      </dgm:t>
    </dgm:pt>
    <dgm:pt modelId="{20DF2F71-3C9C-44AF-9536-B178F8C10CC2}">
      <dgm:prSet custT="1"/>
      <dgm:spPr>
        <a:solidFill>
          <a:schemeClr val="accent1">
            <a:lumMod val="75000"/>
          </a:schemeClr>
        </a:solidFill>
      </dgm:spPr>
      <dgm:t>
        <a:bodyPr/>
        <a:lstStyle/>
        <a:p>
          <a:r>
            <a:rPr lang="en-US" sz="1800" dirty="0">
              <a:solidFill>
                <a:schemeClr val="bg1">
                  <a:lumMod val="100000"/>
                </a:schemeClr>
              </a:solidFill>
            </a:rPr>
            <a:t>Ethical Fading</a:t>
          </a:r>
        </a:p>
      </dgm:t>
    </dgm:pt>
    <dgm:pt modelId="{B425593F-A6E0-4278-8906-64273E4C9388}" type="parTrans" cxnId="{F23BC2B5-23EF-4A3F-8A3F-C19AD85CB1C7}">
      <dgm:prSet/>
      <dgm:spPr/>
      <dgm:t>
        <a:bodyPr/>
        <a:lstStyle/>
        <a:p>
          <a:endParaRPr lang="en-US"/>
        </a:p>
      </dgm:t>
    </dgm:pt>
    <dgm:pt modelId="{F55F7C93-0422-4DD7-A61C-0936801CBF23}" type="sibTrans" cxnId="{F23BC2B5-23EF-4A3F-8A3F-C19AD85CB1C7}">
      <dgm:prSet/>
      <dgm:spPr/>
      <dgm:t>
        <a:bodyPr/>
        <a:lstStyle/>
        <a:p>
          <a:endParaRPr lang="en-US"/>
        </a:p>
      </dgm:t>
    </dgm:pt>
    <dgm:pt modelId="{48BB5D2D-8E3E-4BDC-A108-45FE040EAEBA}">
      <dgm:prSet/>
      <dgm:spPr>
        <a:solidFill>
          <a:schemeClr val="bg1">
            <a:lumMod val="100000"/>
          </a:schemeClr>
        </a:solidFill>
      </dgm:spPr>
      <dgm:t>
        <a:bodyPr/>
        <a:lstStyle/>
        <a:p>
          <a:r>
            <a:rPr lang="en-US" dirty="0">
              <a:solidFill>
                <a:schemeClr val="tx1">
                  <a:lumMod val="100000"/>
                </a:schemeClr>
              </a:solidFill>
            </a:rPr>
            <a:t>Erosion of the ethical standard of a business in which employees become used to engaging in or condoning bad behavior</a:t>
          </a:r>
        </a:p>
      </dgm:t>
    </dgm:pt>
    <dgm:pt modelId="{01371138-A8EE-4183-AE6D-12B51D0BD0AE}" type="parTrans" cxnId="{5CB0A6EA-AE6F-444E-B26A-EF3AC6A34055}">
      <dgm:prSet/>
      <dgm:spPr/>
      <dgm:t>
        <a:bodyPr/>
        <a:lstStyle/>
        <a:p>
          <a:endParaRPr lang="en-US"/>
        </a:p>
      </dgm:t>
    </dgm:pt>
    <dgm:pt modelId="{5B9E8EEB-6B1E-4C3A-A607-DB528F9BE266}" type="sibTrans" cxnId="{5CB0A6EA-AE6F-444E-B26A-EF3AC6A34055}">
      <dgm:prSet/>
      <dgm:spPr/>
      <dgm:t>
        <a:bodyPr/>
        <a:lstStyle/>
        <a:p>
          <a:endParaRPr lang="en-US"/>
        </a:p>
      </dgm:t>
    </dgm:pt>
    <dgm:pt modelId="{9CE1949E-9D91-4DF0-B650-F89AD9F16638}">
      <dgm:prSet custT="1"/>
      <dgm:spPr>
        <a:solidFill>
          <a:schemeClr val="accent1">
            <a:lumMod val="75000"/>
          </a:schemeClr>
        </a:solidFill>
      </dgm:spPr>
      <dgm:t>
        <a:bodyPr/>
        <a:lstStyle/>
        <a:p>
          <a:r>
            <a:rPr lang="en-US" sz="1800" dirty="0">
              <a:solidFill>
                <a:schemeClr val="bg1">
                  <a:lumMod val="100000"/>
                </a:schemeClr>
              </a:solidFill>
            </a:rPr>
            <a:t>Situational Influence</a:t>
          </a:r>
        </a:p>
      </dgm:t>
    </dgm:pt>
    <dgm:pt modelId="{77AC1258-6734-4A06-86AA-DDC07C37F28C}" type="parTrans" cxnId="{93A41856-8B7A-4B06-A5C1-A75174E10168}">
      <dgm:prSet/>
      <dgm:spPr/>
      <dgm:t>
        <a:bodyPr/>
        <a:lstStyle/>
        <a:p>
          <a:endParaRPr lang="en-US"/>
        </a:p>
      </dgm:t>
    </dgm:pt>
    <dgm:pt modelId="{5E7A9DF9-0AB8-435B-8695-7725AAF9309C}" type="sibTrans" cxnId="{93A41856-8B7A-4B06-A5C1-A75174E10168}">
      <dgm:prSet/>
      <dgm:spPr/>
      <dgm:t>
        <a:bodyPr/>
        <a:lstStyle/>
        <a:p>
          <a:endParaRPr lang="en-US"/>
        </a:p>
      </dgm:t>
    </dgm:pt>
    <dgm:pt modelId="{D5AC8CDB-ED75-4DB9-A2C2-97896EEFD305}">
      <dgm:prSet/>
      <dgm:spPr>
        <a:solidFill>
          <a:schemeClr val="bg1">
            <a:lumMod val="100000"/>
          </a:schemeClr>
        </a:solidFill>
      </dgm:spPr>
      <dgm:t>
        <a:bodyPr/>
        <a:lstStyle/>
        <a:p>
          <a:r>
            <a:rPr lang="en-US" dirty="0"/>
            <a:t>Intent to please authority figure</a:t>
          </a:r>
        </a:p>
      </dgm:t>
    </dgm:pt>
    <dgm:pt modelId="{66421D27-ABA1-4A93-9A7E-3C79FABF5DCB}" type="parTrans" cxnId="{4FC540C1-0C78-4113-884E-5738DF950AE7}">
      <dgm:prSet/>
      <dgm:spPr/>
      <dgm:t>
        <a:bodyPr/>
        <a:lstStyle/>
        <a:p>
          <a:endParaRPr lang="en-US"/>
        </a:p>
      </dgm:t>
    </dgm:pt>
    <dgm:pt modelId="{11D7124D-4751-4865-AD1C-3DCB417B2577}" type="sibTrans" cxnId="{4FC540C1-0C78-4113-884E-5738DF950AE7}">
      <dgm:prSet/>
      <dgm:spPr/>
      <dgm:t>
        <a:bodyPr/>
        <a:lstStyle/>
        <a:p>
          <a:endParaRPr lang="en-US"/>
        </a:p>
      </dgm:t>
    </dgm:pt>
    <dgm:pt modelId="{7E6E4F8F-83F9-47B1-A0ED-D822E4D2A89E}">
      <dgm:prSet/>
      <dgm:spPr>
        <a:solidFill>
          <a:schemeClr val="bg1">
            <a:lumMod val="100000"/>
          </a:schemeClr>
        </a:solidFill>
      </dgm:spPr>
      <dgm:t>
        <a:bodyPr/>
        <a:lstStyle/>
        <a:p>
          <a:r>
            <a:rPr lang="en-US" dirty="0"/>
            <a:t>Focused on achieving a goal</a:t>
          </a:r>
        </a:p>
      </dgm:t>
    </dgm:pt>
    <dgm:pt modelId="{E66DB101-AFDA-4B8A-8FD4-4B600D9F663D}" type="parTrans" cxnId="{AB712B90-407D-4234-A02D-EA9DD3DD00D5}">
      <dgm:prSet/>
      <dgm:spPr/>
      <dgm:t>
        <a:bodyPr/>
        <a:lstStyle/>
        <a:p>
          <a:endParaRPr lang="en-US"/>
        </a:p>
      </dgm:t>
    </dgm:pt>
    <dgm:pt modelId="{A69EDF7C-DAE9-49AE-BBA8-62BE2C59A327}" type="sibTrans" cxnId="{AB712B90-407D-4234-A02D-EA9DD3DD00D5}">
      <dgm:prSet/>
      <dgm:spPr/>
      <dgm:t>
        <a:bodyPr/>
        <a:lstStyle/>
        <a:p>
          <a:endParaRPr lang="en-US"/>
        </a:p>
      </dgm:t>
    </dgm:pt>
    <dgm:pt modelId="{253D40B9-8C1B-4D29-9739-33FFFBBCC5D2}" type="pres">
      <dgm:prSet presAssocID="{CC4634B9-2766-475F-96F0-ED958365A5BC}" presName="linear" presStyleCnt="0">
        <dgm:presLayoutVars>
          <dgm:dir/>
          <dgm:animLvl val="lvl"/>
          <dgm:resizeHandles val="exact"/>
        </dgm:presLayoutVars>
      </dgm:prSet>
      <dgm:spPr/>
    </dgm:pt>
    <dgm:pt modelId="{969DECC0-0DB6-4D5F-94E6-48E3748C28D1}" type="pres">
      <dgm:prSet presAssocID="{C53BBCFF-38AB-4539-B045-BB4DAFC7735F}" presName="parentLin" presStyleCnt="0"/>
      <dgm:spPr/>
    </dgm:pt>
    <dgm:pt modelId="{62C3F642-18D6-439C-8803-88854AB0742E}" type="pres">
      <dgm:prSet presAssocID="{C53BBCFF-38AB-4539-B045-BB4DAFC7735F}" presName="parentLeftMargin" presStyleLbl="node1" presStyleIdx="0" presStyleCnt="3"/>
      <dgm:spPr/>
    </dgm:pt>
    <dgm:pt modelId="{7AD4C264-7A17-4056-BE21-CD22A1B7DF55}" type="pres">
      <dgm:prSet presAssocID="{C53BBCFF-38AB-4539-B045-BB4DAFC7735F}" presName="parentText" presStyleLbl="node1" presStyleIdx="0" presStyleCnt="3">
        <dgm:presLayoutVars>
          <dgm:chMax val="0"/>
          <dgm:bulletEnabled val="1"/>
        </dgm:presLayoutVars>
      </dgm:prSet>
      <dgm:spPr/>
    </dgm:pt>
    <dgm:pt modelId="{E084875E-2D99-41C8-A308-D88E6E6152A1}" type="pres">
      <dgm:prSet presAssocID="{C53BBCFF-38AB-4539-B045-BB4DAFC7735F}" presName="negativeSpace" presStyleCnt="0"/>
      <dgm:spPr/>
    </dgm:pt>
    <dgm:pt modelId="{53A2BBF4-B540-473B-A2FB-78414D89C2A0}" type="pres">
      <dgm:prSet presAssocID="{C53BBCFF-38AB-4539-B045-BB4DAFC7735F}" presName="childText" presStyleLbl="conFgAcc1" presStyleIdx="0" presStyleCnt="3">
        <dgm:presLayoutVars>
          <dgm:bulletEnabled val="1"/>
        </dgm:presLayoutVars>
      </dgm:prSet>
      <dgm:spPr/>
    </dgm:pt>
    <dgm:pt modelId="{C472D46D-2B62-451D-8353-7DFBDBF0FF70}" type="pres">
      <dgm:prSet presAssocID="{FF2C0F4D-E4D9-47B2-A093-FD8E3C96E023}" presName="spaceBetweenRectangles" presStyleCnt="0"/>
      <dgm:spPr/>
    </dgm:pt>
    <dgm:pt modelId="{EE42ED2C-B26C-4528-A443-6F76D147F288}" type="pres">
      <dgm:prSet presAssocID="{20DF2F71-3C9C-44AF-9536-B178F8C10CC2}" presName="parentLin" presStyleCnt="0"/>
      <dgm:spPr/>
    </dgm:pt>
    <dgm:pt modelId="{34A7BF13-D6A4-4EC4-BCB5-7EE3AB76B6D6}" type="pres">
      <dgm:prSet presAssocID="{20DF2F71-3C9C-44AF-9536-B178F8C10CC2}" presName="parentLeftMargin" presStyleLbl="node1" presStyleIdx="0" presStyleCnt="3"/>
      <dgm:spPr/>
    </dgm:pt>
    <dgm:pt modelId="{4517A892-B23F-4EBE-A762-EABFDDD7C74D}" type="pres">
      <dgm:prSet presAssocID="{20DF2F71-3C9C-44AF-9536-B178F8C10CC2}" presName="parentText" presStyleLbl="node1" presStyleIdx="1" presStyleCnt="3">
        <dgm:presLayoutVars>
          <dgm:chMax val="0"/>
          <dgm:bulletEnabled val="1"/>
        </dgm:presLayoutVars>
      </dgm:prSet>
      <dgm:spPr/>
    </dgm:pt>
    <dgm:pt modelId="{ED2B48C5-4487-4156-BA92-237441C5DE23}" type="pres">
      <dgm:prSet presAssocID="{20DF2F71-3C9C-44AF-9536-B178F8C10CC2}" presName="negativeSpace" presStyleCnt="0"/>
      <dgm:spPr/>
    </dgm:pt>
    <dgm:pt modelId="{7E873E68-359F-4900-8260-646A46B84A27}" type="pres">
      <dgm:prSet presAssocID="{20DF2F71-3C9C-44AF-9536-B178F8C10CC2}" presName="childText" presStyleLbl="conFgAcc1" presStyleIdx="1" presStyleCnt="3">
        <dgm:presLayoutVars>
          <dgm:bulletEnabled val="1"/>
        </dgm:presLayoutVars>
      </dgm:prSet>
      <dgm:spPr/>
    </dgm:pt>
    <dgm:pt modelId="{DB4C6308-B518-4AC9-9668-21766F2C5548}" type="pres">
      <dgm:prSet presAssocID="{F55F7C93-0422-4DD7-A61C-0936801CBF23}" presName="spaceBetweenRectangles" presStyleCnt="0"/>
      <dgm:spPr/>
    </dgm:pt>
    <dgm:pt modelId="{B33F5D6A-7A2B-4D0C-B32C-A1FE193C30D9}" type="pres">
      <dgm:prSet presAssocID="{9CE1949E-9D91-4DF0-B650-F89AD9F16638}" presName="parentLin" presStyleCnt="0"/>
      <dgm:spPr/>
    </dgm:pt>
    <dgm:pt modelId="{6B872EC9-BC9B-4050-9D4F-334B6A79FE43}" type="pres">
      <dgm:prSet presAssocID="{9CE1949E-9D91-4DF0-B650-F89AD9F16638}" presName="parentLeftMargin" presStyleLbl="node1" presStyleIdx="1" presStyleCnt="3"/>
      <dgm:spPr/>
    </dgm:pt>
    <dgm:pt modelId="{28897781-EF10-4BE1-A201-B7871499BA4C}" type="pres">
      <dgm:prSet presAssocID="{9CE1949E-9D91-4DF0-B650-F89AD9F16638}" presName="parentText" presStyleLbl="node1" presStyleIdx="2" presStyleCnt="3">
        <dgm:presLayoutVars>
          <dgm:chMax val="0"/>
          <dgm:bulletEnabled val="1"/>
        </dgm:presLayoutVars>
      </dgm:prSet>
      <dgm:spPr/>
    </dgm:pt>
    <dgm:pt modelId="{D32C14CD-CE7D-4531-9F48-B69ABEF7FF87}" type="pres">
      <dgm:prSet presAssocID="{9CE1949E-9D91-4DF0-B650-F89AD9F16638}" presName="negativeSpace" presStyleCnt="0"/>
      <dgm:spPr/>
    </dgm:pt>
    <dgm:pt modelId="{4704B70B-D309-4B15-AEA0-0AB2D26302C6}" type="pres">
      <dgm:prSet presAssocID="{9CE1949E-9D91-4DF0-B650-F89AD9F16638}" presName="childText" presStyleLbl="conFgAcc1" presStyleIdx="2" presStyleCnt="3">
        <dgm:presLayoutVars>
          <dgm:bulletEnabled val="1"/>
        </dgm:presLayoutVars>
      </dgm:prSet>
      <dgm:spPr/>
    </dgm:pt>
  </dgm:ptLst>
  <dgm:cxnLst>
    <dgm:cxn modelId="{D0A45410-2E97-4DA2-B294-CAD021EA07D2}" type="presOf" srcId="{20DF2F71-3C9C-44AF-9536-B178F8C10CC2}" destId="{4517A892-B23F-4EBE-A762-EABFDDD7C74D}" srcOrd="1" destOrd="0" presId="urn:microsoft.com/office/officeart/2005/8/layout/list1"/>
    <dgm:cxn modelId="{1678A31C-1059-41A1-8FFB-B9AC7965BB67}" type="presOf" srcId="{96B1C4CF-F698-4142-9BE8-19C0EEDF4A0A}" destId="{53A2BBF4-B540-473B-A2FB-78414D89C2A0}" srcOrd="0" destOrd="0" presId="urn:microsoft.com/office/officeart/2005/8/layout/list1"/>
    <dgm:cxn modelId="{4C2B1C1E-DAD8-4571-A4BC-73E18B7D6381}" type="presOf" srcId="{1A9A72C7-8F62-4C56-90C1-71681AEEF476}" destId="{53A2BBF4-B540-473B-A2FB-78414D89C2A0}" srcOrd="0" destOrd="2" presId="urn:microsoft.com/office/officeart/2005/8/layout/list1"/>
    <dgm:cxn modelId="{DCB71126-8E75-4611-BD04-549AE4C61EDE}" type="presOf" srcId="{9CE1949E-9D91-4DF0-B650-F89AD9F16638}" destId="{6B872EC9-BC9B-4050-9D4F-334B6A79FE43}" srcOrd="0" destOrd="0" presId="urn:microsoft.com/office/officeart/2005/8/layout/list1"/>
    <dgm:cxn modelId="{F725EA37-B22A-435E-8688-4A8102D10E58}" type="presOf" srcId="{7E6E4F8F-83F9-47B1-A0ED-D822E4D2A89E}" destId="{4704B70B-D309-4B15-AEA0-0AB2D26302C6}" srcOrd="0" destOrd="1" presId="urn:microsoft.com/office/officeart/2005/8/layout/list1"/>
    <dgm:cxn modelId="{93A41856-8B7A-4B06-A5C1-A75174E10168}" srcId="{CC4634B9-2766-475F-96F0-ED958365A5BC}" destId="{9CE1949E-9D91-4DF0-B650-F89AD9F16638}" srcOrd="2" destOrd="0" parTransId="{77AC1258-6734-4A06-86AA-DDC07C37F28C}" sibTransId="{5E7A9DF9-0AB8-435B-8695-7725AAF9309C}"/>
    <dgm:cxn modelId="{BF05C977-BFC7-4B6C-BEC5-B0B4CE4E20A3}" type="presOf" srcId="{C53BBCFF-38AB-4539-B045-BB4DAFC7735F}" destId="{7AD4C264-7A17-4056-BE21-CD22A1B7DF55}" srcOrd="1" destOrd="0" presId="urn:microsoft.com/office/officeart/2005/8/layout/list1"/>
    <dgm:cxn modelId="{397B3781-86A9-424E-8180-D331A191057F}" type="presOf" srcId="{DD482AF8-87B3-425C-8011-908833555481}" destId="{53A2BBF4-B540-473B-A2FB-78414D89C2A0}" srcOrd="0" destOrd="1" presId="urn:microsoft.com/office/officeart/2005/8/layout/list1"/>
    <dgm:cxn modelId="{EDE4AC83-3F22-4DA1-B809-0565E807315C}" type="presOf" srcId="{48BB5D2D-8E3E-4BDC-A108-45FE040EAEBA}" destId="{7E873E68-359F-4900-8260-646A46B84A27}" srcOrd="0" destOrd="0" presId="urn:microsoft.com/office/officeart/2005/8/layout/list1"/>
    <dgm:cxn modelId="{48DEEC8D-4FA5-4BFD-9E91-BE863225E4E6}" type="presOf" srcId="{C53BBCFF-38AB-4539-B045-BB4DAFC7735F}" destId="{62C3F642-18D6-439C-8803-88854AB0742E}" srcOrd="0" destOrd="0" presId="urn:microsoft.com/office/officeart/2005/8/layout/list1"/>
    <dgm:cxn modelId="{AB712B90-407D-4234-A02D-EA9DD3DD00D5}" srcId="{9CE1949E-9D91-4DF0-B650-F89AD9F16638}" destId="{7E6E4F8F-83F9-47B1-A0ED-D822E4D2A89E}" srcOrd="1" destOrd="0" parTransId="{E66DB101-AFDA-4B8A-8FD4-4B600D9F663D}" sibTransId="{A69EDF7C-DAE9-49AE-BBA8-62BE2C59A327}"/>
    <dgm:cxn modelId="{00E02197-452B-462B-8C35-81487A123B03}" type="presOf" srcId="{D5AC8CDB-ED75-4DB9-A2C2-97896EEFD305}" destId="{4704B70B-D309-4B15-AEA0-0AB2D26302C6}" srcOrd="0" destOrd="0" presId="urn:microsoft.com/office/officeart/2005/8/layout/list1"/>
    <dgm:cxn modelId="{17098397-A378-4E77-9B76-9C981BF1CBBB}" srcId="{C53BBCFF-38AB-4539-B045-BB4DAFC7735F}" destId="{1A9A72C7-8F62-4C56-90C1-71681AEEF476}" srcOrd="2" destOrd="0" parTransId="{461B0A1C-81AC-437D-A454-6F58393757A4}" sibTransId="{E68A518F-579A-48E0-8EA0-E1C99F78E36E}"/>
    <dgm:cxn modelId="{F23BC2B5-23EF-4A3F-8A3F-C19AD85CB1C7}" srcId="{CC4634B9-2766-475F-96F0-ED958365A5BC}" destId="{20DF2F71-3C9C-44AF-9536-B178F8C10CC2}" srcOrd="1" destOrd="0" parTransId="{B425593F-A6E0-4278-8906-64273E4C9388}" sibTransId="{F55F7C93-0422-4DD7-A61C-0936801CBF23}"/>
    <dgm:cxn modelId="{FAA982B8-37AD-4D6E-A236-C1C742AFD940}" type="presOf" srcId="{20DF2F71-3C9C-44AF-9536-B178F8C10CC2}" destId="{34A7BF13-D6A4-4EC4-BCB5-7EE3AB76B6D6}" srcOrd="0" destOrd="0" presId="urn:microsoft.com/office/officeart/2005/8/layout/list1"/>
    <dgm:cxn modelId="{4FC540C1-0C78-4113-884E-5738DF950AE7}" srcId="{9CE1949E-9D91-4DF0-B650-F89AD9F16638}" destId="{D5AC8CDB-ED75-4DB9-A2C2-97896EEFD305}" srcOrd="0" destOrd="0" parTransId="{66421D27-ABA1-4A93-9A7E-3C79FABF5DCB}" sibTransId="{11D7124D-4751-4865-AD1C-3DCB417B2577}"/>
    <dgm:cxn modelId="{A1F22DDF-4641-40E2-8E1B-7D75A9A0E956}" srcId="{CC4634B9-2766-475F-96F0-ED958365A5BC}" destId="{C53BBCFF-38AB-4539-B045-BB4DAFC7735F}" srcOrd="0" destOrd="0" parTransId="{0BD01B5B-3223-44EC-BB43-A63088A0D28E}" sibTransId="{FF2C0F4D-E4D9-47B2-A093-FD8E3C96E023}"/>
    <dgm:cxn modelId="{F75D9FE3-E5D5-44E7-AAFC-DB40D1CB7AB4}" type="presOf" srcId="{CC4634B9-2766-475F-96F0-ED958365A5BC}" destId="{253D40B9-8C1B-4D29-9739-33FFFBBCC5D2}" srcOrd="0" destOrd="0" presId="urn:microsoft.com/office/officeart/2005/8/layout/list1"/>
    <dgm:cxn modelId="{5CB0A6EA-AE6F-444E-B26A-EF3AC6A34055}" srcId="{20DF2F71-3C9C-44AF-9536-B178F8C10CC2}" destId="{48BB5D2D-8E3E-4BDC-A108-45FE040EAEBA}" srcOrd="0" destOrd="0" parTransId="{01371138-A8EE-4183-AE6D-12B51D0BD0AE}" sibTransId="{5B9E8EEB-6B1E-4C3A-A607-DB528F9BE266}"/>
    <dgm:cxn modelId="{7AE1ECF2-A051-4CB9-B770-D407E7A2AEEA}" srcId="{C53BBCFF-38AB-4539-B045-BB4DAFC7735F}" destId="{96B1C4CF-F698-4142-9BE8-19C0EEDF4A0A}" srcOrd="0" destOrd="0" parTransId="{EA3E46C1-4E15-407E-8340-848349C1F208}" sibTransId="{A367F85B-AF18-44B4-A6A6-3D0ECD7E0206}"/>
    <dgm:cxn modelId="{4BCC00F5-7354-4ABA-BB8C-4D64C2F10FCF}" type="presOf" srcId="{9CE1949E-9D91-4DF0-B650-F89AD9F16638}" destId="{28897781-EF10-4BE1-A201-B7871499BA4C}" srcOrd="1" destOrd="0" presId="urn:microsoft.com/office/officeart/2005/8/layout/list1"/>
    <dgm:cxn modelId="{DCB47CFE-26AD-4D9C-B4CA-525E20E2C2EF}" srcId="{C53BBCFF-38AB-4539-B045-BB4DAFC7735F}" destId="{DD482AF8-87B3-425C-8011-908833555481}" srcOrd="1" destOrd="0" parTransId="{2B5C512F-35DE-4521-A296-3448617915FE}" sibTransId="{03149A2E-F501-498B-B31A-809AD07FC8CE}"/>
    <dgm:cxn modelId="{46FD1CEC-160B-4E2F-B235-7F7BC737BD95}" type="presParOf" srcId="{253D40B9-8C1B-4D29-9739-33FFFBBCC5D2}" destId="{969DECC0-0DB6-4D5F-94E6-48E3748C28D1}" srcOrd="0" destOrd="0" presId="urn:microsoft.com/office/officeart/2005/8/layout/list1"/>
    <dgm:cxn modelId="{E38BBA51-5759-4936-9AD5-7E13DA7E2237}" type="presParOf" srcId="{969DECC0-0DB6-4D5F-94E6-48E3748C28D1}" destId="{62C3F642-18D6-439C-8803-88854AB0742E}" srcOrd="0" destOrd="0" presId="urn:microsoft.com/office/officeart/2005/8/layout/list1"/>
    <dgm:cxn modelId="{FF324BBD-0050-4CB6-B01D-8E8D7009BDD1}" type="presParOf" srcId="{969DECC0-0DB6-4D5F-94E6-48E3748C28D1}" destId="{7AD4C264-7A17-4056-BE21-CD22A1B7DF55}" srcOrd="1" destOrd="0" presId="urn:microsoft.com/office/officeart/2005/8/layout/list1"/>
    <dgm:cxn modelId="{B77C5008-CCB5-4853-B646-CF6E99374CD1}" type="presParOf" srcId="{253D40B9-8C1B-4D29-9739-33FFFBBCC5D2}" destId="{E084875E-2D99-41C8-A308-D88E6E6152A1}" srcOrd="1" destOrd="0" presId="urn:microsoft.com/office/officeart/2005/8/layout/list1"/>
    <dgm:cxn modelId="{4857B425-83C8-4ED2-A710-070ECF4C32E7}" type="presParOf" srcId="{253D40B9-8C1B-4D29-9739-33FFFBBCC5D2}" destId="{53A2BBF4-B540-473B-A2FB-78414D89C2A0}" srcOrd="2" destOrd="0" presId="urn:microsoft.com/office/officeart/2005/8/layout/list1"/>
    <dgm:cxn modelId="{48ADFE89-37BC-4011-9D41-FD2E0F6B07DD}" type="presParOf" srcId="{253D40B9-8C1B-4D29-9739-33FFFBBCC5D2}" destId="{C472D46D-2B62-451D-8353-7DFBDBF0FF70}" srcOrd="3" destOrd="0" presId="urn:microsoft.com/office/officeart/2005/8/layout/list1"/>
    <dgm:cxn modelId="{0360CFAD-884A-44AE-BEF0-70272D782896}" type="presParOf" srcId="{253D40B9-8C1B-4D29-9739-33FFFBBCC5D2}" destId="{EE42ED2C-B26C-4528-A443-6F76D147F288}" srcOrd="4" destOrd="0" presId="urn:microsoft.com/office/officeart/2005/8/layout/list1"/>
    <dgm:cxn modelId="{2A7F77E4-5E05-40EC-B357-AB6808F5DA09}" type="presParOf" srcId="{EE42ED2C-B26C-4528-A443-6F76D147F288}" destId="{34A7BF13-D6A4-4EC4-BCB5-7EE3AB76B6D6}" srcOrd="0" destOrd="0" presId="urn:microsoft.com/office/officeart/2005/8/layout/list1"/>
    <dgm:cxn modelId="{6DB0D724-AE10-4459-8F10-9A2A0105F724}" type="presParOf" srcId="{EE42ED2C-B26C-4528-A443-6F76D147F288}" destId="{4517A892-B23F-4EBE-A762-EABFDDD7C74D}" srcOrd="1" destOrd="0" presId="urn:microsoft.com/office/officeart/2005/8/layout/list1"/>
    <dgm:cxn modelId="{D98FA715-945D-41CF-B114-1D21A25C7FF3}" type="presParOf" srcId="{253D40B9-8C1B-4D29-9739-33FFFBBCC5D2}" destId="{ED2B48C5-4487-4156-BA92-237441C5DE23}" srcOrd="5" destOrd="0" presId="urn:microsoft.com/office/officeart/2005/8/layout/list1"/>
    <dgm:cxn modelId="{F742F0C2-0DC0-458B-8B2C-E19B05F14482}" type="presParOf" srcId="{253D40B9-8C1B-4D29-9739-33FFFBBCC5D2}" destId="{7E873E68-359F-4900-8260-646A46B84A27}" srcOrd="6" destOrd="0" presId="urn:microsoft.com/office/officeart/2005/8/layout/list1"/>
    <dgm:cxn modelId="{48D0B71F-2C07-4F84-8E37-85B788425E59}" type="presParOf" srcId="{253D40B9-8C1B-4D29-9739-33FFFBBCC5D2}" destId="{DB4C6308-B518-4AC9-9668-21766F2C5548}" srcOrd="7" destOrd="0" presId="urn:microsoft.com/office/officeart/2005/8/layout/list1"/>
    <dgm:cxn modelId="{DEE25407-0D4A-405B-AA36-D2E9DCB75FD4}" type="presParOf" srcId="{253D40B9-8C1B-4D29-9739-33FFFBBCC5D2}" destId="{B33F5D6A-7A2B-4D0C-B32C-A1FE193C30D9}" srcOrd="8" destOrd="0" presId="urn:microsoft.com/office/officeart/2005/8/layout/list1"/>
    <dgm:cxn modelId="{2B275E10-4F48-4F2D-83B9-386B0141C814}" type="presParOf" srcId="{B33F5D6A-7A2B-4D0C-B32C-A1FE193C30D9}" destId="{6B872EC9-BC9B-4050-9D4F-334B6A79FE43}" srcOrd="0" destOrd="0" presId="urn:microsoft.com/office/officeart/2005/8/layout/list1"/>
    <dgm:cxn modelId="{F7A5155E-D1B5-4D0E-AD47-C580CFA3486C}" type="presParOf" srcId="{B33F5D6A-7A2B-4D0C-B32C-A1FE193C30D9}" destId="{28897781-EF10-4BE1-A201-B7871499BA4C}" srcOrd="1" destOrd="0" presId="urn:microsoft.com/office/officeart/2005/8/layout/list1"/>
    <dgm:cxn modelId="{8A1B035E-DC92-481B-89C0-C82AF59FC858}" type="presParOf" srcId="{253D40B9-8C1B-4D29-9739-33FFFBBCC5D2}" destId="{D32C14CD-CE7D-4531-9F48-B69ABEF7FF87}" srcOrd="9" destOrd="0" presId="urn:microsoft.com/office/officeart/2005/8/layout/list1"/>
    <dgm:cxn modelId="{EB26E692-3CD5-4C5D-B285-4F0AB7B35116}" type="presParOf" srcId="{253D40B9-8C1B-4D29-9739-33FFFBBCC5D2}" destId="{4704B70B-D309-4B15-AEA0-0AB2D26302C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60036-EF40-4A57-9C32-F7EDABFA55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911481F-D6C6-4116-8564-6AE742CC4E23}">
      <dgm:prSet custT="1"/>
      <dgm:spPr/>
      <dgm:t>
        <a:bodyPr/>
        <a:lstStyle/>
        <a:p>
          <a:r>
            <a:rPr lang="en-US" sz="2500" b="0" i="0" baseline="0">
              <a:latin typeface="Georgia" panose="02040502050405020303" pitchFamily="18" charset="0"/>
              <a:cs typeface="Arial" panose="020B0604020202020204" pitchFamily="34" charset="0"/>
            </a:rPr>
            <a:t>Prior-Period Adjustments</a:t>
          </a:r>
          <a:endParaRPr lang="en-US" sz="2500" dirty="0">
            <a:latin typeface="Georgia" panose="02040502050405020303" pitchFamily="18" charset="0"/>
            <a:cs typeface="Arial" panose="020B0604020202020204" pitchFamily="34" charset="0"/>
          </a:endParaRPr>
        </a:p>
      </dgm:t>
    </dgm:pt>
    <dgm:pt modelId="{27FE2C7D-7B2B-45B0-8F0A-D495A1EE7BE5}" type="parTrans" cxnId="{9C8DC20E-592B-460F-8561-C67BFBA9D60A}">
      <dgm:prSet/>
      <dgm:spPr/>
      <dgm:t>
        <a:bodyPr/>
        <a:lstStyle/>
        <a:p>
          <a:endParaRPr lang="en-US"/>
        </a:p>
      </dgm:t>
    </dgm:pt>
    <dgm:pt modelId="{BA827BB0-ECBD-4183-A336-662A04CA3CF6}" type="sibTrans" cxnId="{9C8DC20E-592B-460F-8561-C67BFBA9D60A}">
      <dgm:prSet/>
      <dgm:spPr/>
      <dgm:t>
        <a:bodyPr/>
        <a:lstStyle/>
        <a:p>
          <a:endParaRPr lang="en-US"/>
        </a:p>
      </dgm:t>
    </dgm:pt>
    <dgm:pt modelId="{D94CDC84-E6A9-44C8-BB2C-F0170170D570}">
      <dgm:prSet custT="1"/>
      <dgm:spPr/>
      <dgm:t>
        <a:bodyPr/>
        <a:lstStyle/>
        <a:p>
          <a:r>
            <a:rPr lang="en-US" sz="2500" b="0" i="0" kern="1200" baseline="0">
              <a:latin typeface="Georgia" panose="02040502050405020303" pitchFamily="18" charset="0"/>
              <a:ea typeface="+mn-ea"/>
              <a:cs typeface="Arial" panose="020B0604020202020204" pitchFamily="34" charset="0"/>
            </a:rPr>
            <a:t>Change in Accounting Principle</a:t>
          </a:r>
          <a:endParaRPr lang="en-US" sz="2500" b="0" i="0" kern="1200" baseline="0" dirty="0">
            <a:latin typeface="Georgia" panose="02040502050405020303" pitchFamily="18" charset="0"/>
            <a:ea typeface="+mn-ea"/>
            <a:cs typeface="Arial" panose="020B0604020202020204" pitchFamily="34" charset="0"/>
          </a:endParaRPr>
        </a:p>
      </dgm:t>
    </dgm:pt>
    <dgm:pt modelId="{C0049A16-6A0E-4E54-8607-36FB98482C71}" type="parTrans" cxnId="{C7ADA050-8AF1-487C-BD60-66AA605E1903}">
      <dgm:prSet/>
      <dgm:spPr/>
      <dgm:t>
        <a:bodyPr/>
        <a:lstStyle/>
        <a:p>
          <a:endParaRPr lang="en-US"/>
        </a:p>
      </dgm:t>
    </dgm:pt>
    <dgm:pt modelId="{40FEB340-C984-4615-A624-0A0C059B1A80}" type="sibTrans" cxnId="{C7ADA050-8AF1-487C-BD60-66AA605E1903}">
      <dgm:prSet/>
      <dgm:spPr/>
      <dgm:t>
        <a:bodyPr/>
        <a:lstStyle/>
        <a:p>
          <a:endParaRPr lang="en-US"/>
        </a:p>
      </dgm:t>
    </dgm:pt>
    <dgm:pt modelId="{138031B8-0B14-4BD8-A2A2-F763710BB7B0}">
      <dgm:prSet custT="1"/>
      <dgm:spPr/>
      <dgm:t>
        <a:bodyPr/>
        <a:lstStyle/>
        <a:p>
          <a:r>
            <a:rPr lang="en-US" sz="2500" b="0" i="0" kern="1200" baseline="0">
              <a:latin typeface="Georgia" panose="02040502050405020303" pitchFamily="18" charset="0"/>
              <a:ea typeface="+mn-ea"/>
              <a:cs typeface="Arial" panose="020B0604020202020204" pitchFamily="34" charset="0"/>
            </a:rPr>
            <a:t>Change in Accounting Estimate</a:t>
          </a:r>
          <a:endParaRPr lang="en-US" sz="2500" b="0" i="0" kern="1200" baseline="0" dirty="0">
            <a:latin typeface="Georgia" panose="02040502050405020303" pitchFamily="18" charset="0"/>
            <a:ea typeface="+mn-ea"/>
            <a:cs typeface="Arial" panose="020B0604020202020204" pitchFamily="34" charset="0"/>
          </a:endParaRPr>
        </a:p>
      </dgm:t>
    </dgm:pt>
    <dgm:pt modelId="{ECF222AD-B491-4B8D-9508-4F98433122F6}" type="parTrans" cxnId="{9D1940D3-69CE-4966-B5D5-BEAD1F90BEDA}">
      <dgm:prSet/>
      <dgm:spPr/>
      <dgm:t>
        <a:bodyPr/>
        <a:lstStyle/>
        <a:p>
          <a:endParaRPr lang="en-US"/>
        </a:p>
      </dgm:t>
    </dgm:pt>
    <dgm:pt modelId="{984C1F14-18F6-414A-8E68-6C710122088A}" type="sibTrans" cxnId="{9D1940D3-69CE-4966-B5D5-BEAD1F90BEDA}">
      <dgm:prSet/>
      <dgm:spPr/>
      <dgm:t>
        <a:bodyPr/>
        <a:lstStyle/>
        <a:p>
          <a:endParaRPr lang="en-US"/>
        </a:p>
      </dgm:t>
    </dgm:pt>
    <dgm:pt modelId="{36825F2E-4487-4209-956B-954C6555081A}">
      <dgm:prSet custT="1"/>
      <dgm:spPr/>
      <dgm: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ea typeface="+mn-ea"/>
              <a:cs typeface="Arial" panose="020B0604020202020204" pitchFamily="34" charset="0"/>
            </a:rPr>
            <a:t>Change in the Reporting Entity</a:t>
          </a:r>
          <a:endParaRPr lang="en-US" sz="2500" b="0" i="0" kern="1200" baseline="0" dirty="0">
            <a:latin typeface="Georgia" panose="02040502050405020303" pitchFamily="18" charset="0"/>
            <a:ea typeface="+mn-ea"/>
            <a:cs typeface="Arial" panose="020B0604020202020204" pitchFamily="34" charset="0"/>
          </a:endParaRPr>
        </a:p>
      </dgm:t>
    </dgm:pt>
    <dgm:pt modelId="{D4361A83-D9C5-4F01-9D50-4F54F3462F83}" type="parTrans" cxnId="{DDDF5EBD-C3D9-4000-9146-748678117CC8}">
      <dgm:prSet/>
      <dgm:spPr/>
      <dgm:t>
        <a:bodyPr/>
        <a:lstStyle/>
        <a:p>
          <a:endParaRPr lang="en-US"/>
        </a:p>
      </dgm:t>
    </dgm:pt>
    <dgm:pt modelId="{55A0D2BA-1E76-40B7-82C2-AFA44B55EE3E}" type="sibTrans" cxnId="{DDDF5EBD-C3D9-4000-9146-748678117CC8}">
      <dgm:prSet/>
      <dgm:spPr/>
      <dgm:t>
        <a:bodyPr/>
        <a:lstStyle/>
        <a:p>
          <a:endParaRPr lang="en-US"/>
        </a:p>
      </dgm:t>
    </dgm:pt>
    <dgm:pt modelId="{B00C1119-8645-4A95-807A-6308C36AFAA6}">
      <dgm:prSet custT="1"/>
      <dgm:spPr/>
      <dgm:t>
        <a:bodyPr/>
        <a:lstStyle/>
        <a:p>
          <a:r>
            <a:rPr lang="en-US" sz="2500" b="0" i="0" kern="1200" baseline="0">
              <a:latin typeface="Georgia" panose="02040502050405020303" pitchFamily="18" charset="0"/>
              <a:ea typeface="+mn-ea"/>
              <a:cs typeface="Arial" panose="020B0604020202020204" pitchFamily="34" charset="0"/>
            </a:rPr>
            <a:t>Correction of an Error</a:t>
          </a:r>
          <a:endParaRPr lang="en-US" sz="2500" b="0" i="0" kern="1200" baseline="0" dirty="0">
            <a:latin typeface="Georgia" panose="02040502050405020303" pitchFamily="18" charset="0"/>
            <a:ea typeface="+mn-ea"/>
            <a:cs typeface="Arial" panose="020B0604020202020204" pitchFamily="34" charset="0"/>
          </a:endParaRPr>
        </a:p>
      </dgm:t>
    </dgm:pt>
    <dgm:pt modelId="{82F84423-1280-431C-8386-2386D60ADA93}" type="parTrans" cxnId="{010FE90B-7332-4C8C-AFC0-3AD53EB983FA}">
      <dgm:prSet/>
      <dgm:spPr/>
      <dgm:t>
        <a:bodyPr/>
        <a:lstStyle/>
        <a:p>
          <a:endParaRPr lang="en-US"/>
        </a:p>
      </dgm:t>
    </dgm:pt>
    <dgm:pt modelId="{5603DF80-B196-445E-AE9F-416307973687}" type="sibTrans" cxnId="{010FE90B-7332-4C8C-AFC0-3AD53EB983FA}">
      <dgm:prSet/>
      <dgm:spPr/>
      <dgm:t>
        <a:bodyPr/>
        <a:lstStyle/>
        <a:p>
          <a:endParaRPr lang="en-US"/>
        </a:p>
      </dgm:t>
    </dgm:pt>
    <dgm:pt modelId="{A217B214-F6FF-4062-AC67-AED435DE93C4}" type="pres">
      <dgm:prSet presAssocID="{CBF60036-EF40-4A57-9C32-F7EDABFA553C}" presName="diagram" presStyleCnt="0">
        <dgm:presLayoutVars>
          <dgm:dir/>
          <dgm:resizeHandles val="exact"/>
        </dgm:presLayoutVars>
      </dgm:prSet>
      <dgm:spPr/>
    </dgm:pt>
    <dgm:pt modelId="{66F60AB2-B350-4EEC-A345-F8CD7F27BF69}" type="pres">
      <dgm:prSet presAssocID="{C911481F-D6C6-4116-8564-6AE742CC4E23}" presName="node" presStyleLbl="node1" presStyleIdx="0" presStyleCnt="5">
        <dgm:presLayoutVars>
          <dgm:bulletEnabled val="1"/>
        </dgm:presLayoutVars>
      </dgm:prSet>
      <dgm:spPr/>
    </dgm:pt>
    <dgm:pt modelId="{B223FADF-3D19-4595-896F-E75F2B5B3916}" type="pres">
      <dgm:prSet presAssocID="{BA827BB0-ECBD-4183-A336-662A04CA3CF6}" presName="sibTrans" presStyleCnt="0"/>
      <dgm:spPr/>
    </dgm:pt>
    <dgm:pt modelId="{5E057A43-BA90-4E92-8212-B4FFFB7F89EF}" type="pres">
      <dgm:prSet presAssocID="{D94CDC84-E6A9-44C8-BB2C-F0170170D570}" presName="node" presStyleLbl="node1" presStyleIdx="1" presStyleCnt="5">
        <dgm:presLayoutVars>
          <dgm:bulletEnabled val="1"/>
        </dgm:presLayoutVars>
      </dgm:prSet>
      <dgm:spPr/>
    </dgm:pt>
    <dgm:pt modelId="{53608A5A-F40A-4A31-9E16-610DA3550F4B}" type="pres">
      <dgm:prSet presAssocID="{40FEB340-C984-4615-A624-0A0C059B1A80}" presName="sibTrans" presStyleCnt="0"/>
      <dgm:spPr/>
    </dgm:pt>
    <dgm:pt modelId="{6075EC49-7E3A-4A21-97F6-BAA96D9AE18A}" type="pres">
      <dgm:prSet presAssocID="{138031B8-0B14-4BD8-A2A2-F763710BB7B0}" presName="node" presStyleLbl="node1" presStyleIdx="2" presStyleCnt="5">
        <dgm:presLayoutVars>
          <dgm:bulletEnabled val="1"/>
        </dgm:presLayoutVars>
      </dgm:prSet>
      <dgm:spPr/>
    </dgm:pt>
    <dgm:pt modelId="{4511FA97-6DF6-49F4-A502-71F975F80A34}" type="pres">
      <dgm:prSet presAssocID="{984C1F14-18F6-414A-8E68-6C710122088A}" presName="sibTrans" presStyleCnt="0"/>
      <dgm:spPr/>
    </dgm:pt>
    <dgm:pt modelId="{4E04CEC6-5132-42FD-B925-C3E7DC1754C3}" type="pres">
      <dgm:prSet presAssocID="{36825F2E-4487-4209-956B-954C6555081A}" presName="node" presStyleLbl="node1" presStyleIdx="3" presStyleCnt="5">
        <dgm:presLayoutVars>
          <dgm:bulletEnabled val="1"/>
        </dgm:presLayoutVars>
      </dgm:prSet>
      <dgm:spPr/>
    </dgm:pt>
    <dgm:pt modelId="{BF84CAF5-10DF-47C1-BB4C-701EECAFE07A}" type="pres">
      <dgm:prSet presAssocID="{55A0D2BA-1E76-40B7-82C2-AFA44B55EE3E}" presName="sibTrans" presStyleCnt="0"/>
      <dgm:spPr/>
    </dgm:pt>
    <dgm:pt modelId="{7A3189F8-F295-4B55-9468-E69D17811771}" type="pres">
      <dgm:prSet presAssocID="{B00C1119-8645-4A95-807A-6308C36AFAA6}" presName="node" presStyleLbl="node1" presStyleIdx="4" presStyleCnt="5">
        <dgm:presLayoutVars>
          <dgm:bulletEnabled val="1"/>
        </dgm:presLayoutVars>
      </dgm:prSet>
      <dgm:spPr/>
    </dgm:pt>
  </dgm:ptLst>
  <dgm:cxnLst>
    <dgm:cxn modelId="{40590B02-3595-4B7A-8BEA-D10C8961F205}" type="presOf" srcId="{138031B8-0B14-4BD8-A2A2-F763710BB7B0}" destId="{6075EC49-7E3A-4A21-97F6-BAA96D9AE18A}" srcOrd="0" destOrd="0" presId="urn:microsoft.com/office/officeart/2005/8/layout/default"/>
    <dgm:cxn modelId="{010FE90B-7332-4C8C-AFC0-3AD53EB983FA}" srcId="{CBF60036-EF40-4A57-9C32-F7EDABFA553C}" destId="{B00C1119-8645-4A95-807A-6308C36AFAA6}" srcOrd="4" destOrd="0" parTransId="{82F84423-1280-431C-8386-2386D60ADA93}" sibTransId="{5603DF80-B196-445E-AE9F-416307973687}"/>
    <dgm:cxn modelId="{9C8DC20E-592B-460F-8561-C67BFBA9D60A}" srcId="{CBF60036-EF40-4A57-9C32-F7EDABFA553C}" destId="{C911481F-D6C6-4116-8564-6AE742CC4E23}" srcOrd="0" destOrd="0" parTransId="{27FE2C7D-7B2B-45B0-8F0A-D495A1EE7BE5}" sibTransId="{BA827BB0-ECBD-4183-A336-662A04CA3CF6}"/>
    <dgm:cxn modelId="{B19BB71A-39C8-40EF-AD4A-11351109A6A2}" type="presOf" srcId="{D94CDC84-E6A9-44C8-BB2C-F0170170D570}" destId="{5E057A43-BA90-4E92-8212-B4FFFB7F89EF}" srcOrd="0" destOrd="0" presId="urn:microsoft.com/office/officeart/2005/8/layout/default"/>
    <dgm:cxn modelId="{1508122B-F7AB-4738-B8EA-5DC78C26449F}" type="presOf" srcId="{CBF60036-EF40-4A57-9C32-F7EDABFA553C}" destId="{A217B214-F6FF-4062-AC67-AED435DE93C4}" srcOrd="0" destOrd="0" presId="urn:microsoft.com/office/officeart/2005/8/layout/default"/>
    <dgm:cxn modelId="{4486575E-A0E3-4B05-BF26-8251ED1E1C65}" type="presOf" srcId="{C911481F-D6C6-4116-8564-6AE742CC4E23}" destId="{66F60AB2-B350-4EEC-A345-F8CD7F27BF69}" srcOrd="0" destOrd="0" presId="urn:microsoft.com/office/officeart/2005/8/layout/default"/>
    <dgm:cxn modelId="{BA465663-D655-4C3C-B251-33941A7EB707}" type="presOf" srcId="{36825F2E-4487-4209-956B-954C6555081A}" destId="{4E04CEC6-5132-42FD-B925-C3E7DC1754C3}" srcOrd="0" destOrd="0" presId="urn:microsoft.com/office/officeart/2005/8/layout/default"/>
    <dgm:cxn modelId="{C7ADA050-8AF1-487C-BD60-66AA605E1903}" srcId="{CBF60036-EF40-4A57-9C32-F7EDABFA553C}" destId="{D94CDC84-E6A9-44C8-BB2C-F0170170D570}" srcOrd="1" destOrd="0" parTransId="{C0049A16-6A0E-4E54-8607-36FB98482C71}" sibTransId="{40FEB340-C984-4615-A624-0A0C059B1A80}"/>
    <dgm:cxn modelId="{DDDF5EBD-C3D9-4000-9146-748678117CC8}" srcId="{CBF60036-EF40-4A57-9C32-F7EDABFA553C}" destId="{36825F2E-4487-4209-956B-954C6555081A}" srcOrd="3" destOrd="0" parTransId="{D4361A83-D9C5-4F01-9D50-4F54F3462F83}" sibTransId="{55A0D2BA-1E76-40B7-82C2-AFA44B55EE3E}"/>
    <dgm:cxn modelId="{19AC84CA-D419-42BE-8AF2-6EA9C8FCFE17}" type="presOf" srcId="{B00C1119-8645-4A95-807A-6308C36AFAA6}" destId="{7A3189F8-F295-4B55-9468-E69D17811771}" srcOrd="0" destOrd="0" presId="urn:microsoft.com/office/officeart/2005/8/layout/default"/>
    <dgm:cxn modelId="{9D1940D3-69CE-4966-B5D5-BEAD1F90BEDA}" srcId="{CBF60036-EF40-4A57-9C32-F7EDABFA553C}" destId="{138031B8-0B14-4BD8-A2A2-F763710BB7B0}" srcOrd="2" destOrd="0" parTransId="{ECF222AD-B491-4B8D-9508-4F98433122F6}" sibTransId="{984C1F14-18F6-414A-8E68-6C710122088A}"/>
    <dgm:cxn modelId="{F7A9A661-196C-4C28-BE6E-FA971A8B1BB1}" type="presParOf" srcId="{A217B214-F6FF-4062-AC67-AED435DE93C4}" destId="{66F60AB2-B350-4EEC-A345-F8CD7F27BF69}" srcOrd="0" destOrd="0" presId="urn:microsoft.com/office/officeart/2005/8/layout/default"/>
    <dgm:cxn modelId="{3B1F963E-6D7B-4477-9231-6C42ADC9811A}" type="presParOf" srcId="{A217B214-F6FF-4062-AC67-AED435DE93C4}" destId="{B223FADF-3D19-4595-896F-E75F2B5B3916}" srcOrd="1" destOrd="0" presId="urn:microsoft.com/office/officeart/2005/8/layout/default"/>
    <dgm:cxn modelId="{E171AE87-D28C-44E9-A432-9571ACF40102}" type="presParOf" srcId="{A217B214-F6FF-4062-AC67-AED435DE93C4}" destId="{5E057A43-BA90-4E92-8212-B4FFFB7F89EF}" srcOrd="2" destOrd="0" presId="urn:microsoft.com/office/officeart/2005/8/layout/default"/>
    <dgm:cxn modelId="{C25EF5E5-EFE1-45AC-A6BE-1439169D4778}" type="presParOf" srcId="{A217B214-F6FF-4062-AC67-AED435DE93C4}" destId="{53608A5A-F40A-4A31-9E16-610DA3550F4B}" srcOrd="3" destOrd="0" presId="urn:microsoft.com/office/officeart/2005/8/layout/default"/>
    <dgm:cxn modelId="{089098F7-ECDF-47DF-B662-99660CD9706A}" type="presParOf" srcId="{A217B214-F6FF-4062-AC67-AED435DE93C4}" destId="{6075EC49-7E3A-4A21-97F6-BAA96D9AE18A}" srcOrd="4" destOrd="0" presId="urn:microsoft.com/office/officeart/2005/8/layout/default"/>
    <dgm:cxn modelId="{17E1DAC9-9329-4EA1-978C-476616AA8FFF}" type="presParOf" srcId="{A217B214-F6FF-4062-AC67-AED435DE93C4}" destId="{4511FA97-6DF6-49F4-A502-71F975F80A34}" srcOrd="5" destOrd="0" presId="urn:microsoft.com/office/officeart/2005/8/layout/default"/>
    <dgm:cxn modelId="{E793BBDD-4A44-4036-AA9D-5680EBA08D0C}" type="presParOf" srcId="{A217B214-F6FF-4062-AC67-AED435DE93C4}" destId="{4E04CEC6-5132-42FD-B925-C3E7DC1754C3}" srcOrd="6" destOrd="0" presId="urn:microsoft.com/office/officeart/2005/8/layout/default"/>
    <dgm:cxn modelId="{BC52E562-FD14-4C8E-8955-4F75A0A7A2D5}" type="presParOf" srcId="{A217B214-F6FF-4062-AC67-AED435DE93C4}" destId="{BF84CAF5-10DF-47C1-BB4C-701EECAFE07A}" srcOrd="7" destOrd="0" presId="urn:microsoft.com/office/officeart/2005/8/layout/default"/>
    <dgm:cxn modelId="{96ACBBE9-0A7B-4806-A429-25D9E94C25BC}" type="presParOf" srcId="{A217B214-F6FF-4062-AC67-AED435DE93C4}" destId="{7A3189F8-F295-4B55-9468-E69D1781177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C16DB0B-5D3C-4278-99B6-93730DF5549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6BB1B1B-D967-4777-A52A-C92A8218E3C6}">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Declines in revenues/funding</a:t>
          </a:r>
        </a:p>
      </dgm:t>
    </dgm:pt>
    <dgm:pt modelId="{FACFA964-71FA-4707-BCF4-2164B17D3E9C}" type="parTrans" cxnId="{FCF8BD9B-64E5-43B3-B8C3-DBCB1BB2BBCD}">
      <dgm:prSet/>
      <dgm:spPr/>
      <dgm:t>
        <a:bodyPr/>
        <a:lstStyle/>
        <a:p>
          <a:endParaRPr lang="en-US"/>
        </a:p>
      </dgm:t>
    </dgm:pt>
    <dgm:pt modelId="{448F1E39-28F0-41D1-8C3D-BB53FE0F8E54}" type="sibTrans" cxnId="{FCF8BD9B-64E5-43B3-B8C3-DBCB1BB2BBCD}">
      <dgm:prSet/>
      <dgm:spPr/>
      <dgm:t>
        <a:bodyPr/>
        <a:lstStyle/>
        <a:p>
          <a:endParaRPr lang="en-US"/>
        </a:p>
      </dgm:t>
    </dgm:pt>
    <dgm:pt modelId="{97028699-AA76-4C30-B9FD-6E444E78EF24}">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solidFill>
                <a:schemeClr val="tx1">
                  <a:lumMod val="100000"/>
                </a:schemeClr>
              </a:solidFill>
            </a:rPr>
            <a:t>Charging non-grant costs to federal/state contracts</a:t>
          </a:r>
        </a:p>
      </dgm:t>
    </dgm:pt>
    <dgm:pt modelId="{700FACF7-75E8-4BC5-A999-FC5278886BA1}" type="parTrans" cxnId="{8697CFB5-D64C-4E3F-9CE8-79667AF72E1D}">
      <dgm:prSet/>
      <dgm:spPr/>
      <dgm:t>
        <a:bodyPr/>
        <a:lstStyle/>
        <a:p>
          <a:endParaRPr lang="en-US"/>
        </a:p>
      </dgm:t>
    </dgm:pt>
    <dgm:pt modelId="{65491917-7728-426E-BB6F-7EFFE25629E4}" type="sibTrans" cxnId="{8697CFB5-D64C-4E3F-9CE8-79667AF72E1D}">
      <dgm:prSet/>
      <dgm:spPr/>
      <dgm:t>
        <a:bodyPr/>
        <a:lstStyle/>
        <a:p>
          <a:endParaRPr lang="en-US"/>
        </a:p>
      </dgm:t>
    </dgm:pt>
    <dgm:pt modelId="{DA9DCD35-6E91-4C77-AF0B-097C39B803C0}">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Employee had an accidental mischarge on a credit card that was not caught</a:t>
          </a:r>
        </a:p>
      </dgm:t>
    </dgm:pt>
    <dgm:pt modelId="{4E39EE1B-BA19-43B0-8ECC-33183AFBBD5E}" type="parTrans" cxnId="{A47B5C3A-F07D-479F-ADE7-D08F4621A1F3}">
      <dgm:prSet/>
      <dgm:spPr/>
      <dgm:t>
        <a:bodyPr/>
        <a:lstStyle/>
        <a:p>
          <a:endParaRPr lang="en-US"/>
        </a:p>
      </dgm:t>
    </dgm:pt>
    <dgm:pt modelId="{92BEED32-FE3D-4740-AF68-E3228DA3F4DE}" type="sibTrans" cxnId="{A47B5C3A-F07D-479F-ADE7-D08F4621A1F3}">
      <dgm:prSet/>
      <dgm:spPr/>
      <dgm:t>
        <a:bodyPr/>
        <a:lstStyle/>
        <a:p>
          <a:endParaRPr lang="en-US"/>
        </a:p>
      </dgm:t>
    </dgm:pt>
    <dgm:pt modelId="{7E46F9C8-CDB6-4413-ACBB-430F5BCAA70C}">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Trying to get the work done under a time crunch</a:t>
          </a:r>
        </a:p>
      </dgm:t>
    </dgm:pt>
    <dgm:pt modelId="{17340B29-771A-4C7B-8200-649000E5D3DE}" type="parTrans" cxnId="{9CFE8B59-CB02-45AA-8CD6-B8F1F977B849}">
      <dgm:prSet/>
      <dgm:spPr/>
      <dgm:t>
        <a:bodyPr/>
        <a:lstStyle/>
        <a:p>
          <a:endParaRPr lang="en-US"/>
        </a:p>
      </dgm:t>
    </dgm:pt>
    <dgm:pt modelId="{B2BAA2E1-73F9-453A-94C0-D59FCEBA0693}" type="sibTrans" cxnId="{9CFE8B59-CB02-45AA-8CD6-B8F1F977B849}">
      <dgm:prSet/>
      <dgm:spPr/>
      <dgm:t>
        <a:bodyPr/>
        <a:lstStyle/>
        <a:p>
          <a:endParaRPr lang="en-US"/>
        </a:p>
      </dgm:t>
    </dgm:pt>
    <dgm:pt modelId="{F4290CF1-261B-412F-A9D5-35717991578D}">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Manager concerned about employee quitting due to compensation concerns</a:t>
          </a:r>
        </a:p>
      </dgm:t>
    </dgm:pt>
    <dgm:pt modelId="{64D4A5C6-08E3-4A4F-B316-B77242B5821E}" type="parTrans" cxnId="{3E9B44B2-EC9B-4A8E-B20F-93FE422F379A}">
      <dgm:prSet/>
      <dgm:spPr/>
      <dgm:t>
        <a:bodyPr/>
        <a:lstStyle/>
        <a:p>
          <a:endParaRPr lang="en-US"/>
        </a:p>
      </dgm:t>
    </dgm:pt>
    <dgm:pt modelId="{0691A64D-470C-4FB7-9F38-A544AB42E41A}" type="sibTrans" cxnId="{3E9B44B2-EC9B-4A8E-B20F-93FE422F379A}">
      <dgm:prSet/>
      <dgm:spPr/>
      <dgm:t>
        <a:bodyPr/>
        <a:lstStyle/>
        <a:p>
          <a:endParaRPr lang="en-US"/>
        </a:p>
      </dgm:t>
    </dgm:pt>
    <dgm:pt modelId="{1E75A5E6-0975-4CD1-987F-4DFA36A7AC99}">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solidFill>
                <a:schemeClr val="tx1">
                  <a:lumMod val="100000"/>
                </a:schemeClr>
              </a:solidFill>
            </a:rPr>
            <a:t>Abuses of credit cards – meals, travel, etc.</a:t>
          </a:r>
        </a:p>
      </dgm:t>
    </dgm:pt>
    <dgm:pt modelId="{A9C87948-1925-4599-B176-B7FC135A17C5}" type="parTrans" cxnId="{AE8A9552-ADDF-4DC3-9CCF-39DC7DF554B5}">
      <dgm:prSet/>
      <dgm:spPr/>
      <dgm:t>
        <a:bodyPr/>
        <a:lstStyle/>
        <a:p>
          <a:endParaRPr lang="en-US"/>
        </a:p>
      </dgm:t>
    </dgm:pt>
    <dgm:pt modelId="{CCA6391D-70D2-4272-A886-201C94B0DAF6}" type="sibTrans" cxnId="{AE8A9552-ADDF-4DC3-9CCF-39DC7DF554B5}">
      <dgm:prSet/>
      <dgm:spPr/>
      <dgm:t>
        <a:bodyPr/>
        <a:lstStyle/>
        <a:p>
          <a:endParaRPr lang="en-US"/>
        </a:p>
      </dgm:t>
    </dgm:pt>
    <dgm:pt modelId="{07521954-9CF1-466B-97C5-1D8722666E28}">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solidFill>
                <a:schemeClr val="tx1">
                  <a:lumMod val="100000"/>
                </a:schemeClr>
              </a:solidFill>
            </a:rPr>
            <a:t>Not following procurement laws to award contract</a:t>
          </a:r>
        </a:p>
      </dgm:t>
    </dgm:pt>
    <dgm:pt modelId="{37EBA8CD-93CB-4A48-B0A2-131537212B1B}" type="parTrans" cxnId="{B22038F3-0C04-43B1-8BA4-3BC4C1BD8412}">
      <dgm:prSet/>
      <dgm:spPr/>
      <dgm:t>
        <a:bodyPr/>
        <a:lstStyle/>
        <a:p>
          <a:endParaRPr lang="en-US"/>
        </a:p>
      </dgm:t>
    </dgm:pt>
    <dgm:pt modelId="{1C8D6023-900B-4B2D-BD6E-8D10956B0463}" type="sibTrans" cxnId="{B22038F3-0C04-43B1-8BA4-3BC4C1BD8412}">
      <dgm:prSet/>
      <dgm:spPr/>
      <dgm:t>
        <a:bodyPr/>
        <a:lstStyle/>
        <a:p>
          <a:endParaRPr lang="en-US"/>
        </a:p>
      </dgm:t>
    </dgm:pt>
    <dgm:pt modelId="{5C730D02-8E8E-4A08-B2E1-E12883484CB7}">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solidFill>
                <a:schemeClr val="tx1">
                  <a:lumMod val="100000"/>
                </a:schemeClr>
              </a:solidFill>
            </a:rPr>
            <a:t>Allowing employees to pad their timesheets to compensate for “value”</a:t>
          </a:r>
        </a:p>
      </dgm:t>
    </dgm:pt>
    <dgm:pt modelId="{4D14B400-80A0-4307-9EC8-FA0CFE4AA151}" type="parTrans" cxnId="{B53F2BED-3B39-465D-967B-18D904303B7E}">
      <dgm:prSet/>
      <dgm:spPr/>
      <dgm:t>
        <a:bodyPr/>
        <a:lstStyle/>
        <a:p>
          <a:endParaRPr lang="en-US"/>
        </a:p>
      </dgm:t>
    </dgm:pt>
    <dgm:pt modelId="{06B4D43F-DC11-4B38-B428-44BBC43EBDA4}" type="sibTrans" cxnId="{B53F2BED-3B39-465D-967B-18D904303B7E}">
      <dgm:prSet/>
      <dgm:spPr/>
      <dgm:t>
        <a:bodyPr/>
        <a:lstStyle/>
        <a:p>
          <a:endParaRPr lang="en-US"/>
        </a:p>
      </dgm:t>
    </dgm:pt>
    <dgm:pt modelId="{17FFE7DB-886C-4BFD-9066-FE76E76953D0}" type="pres">
      <dgm:prSet presAssocID="{3C16DB0B-5D3C-4278-99B6-93730DF5549E}" presName="Name0" presStyleCnt="0">
        <dgm:presLayoutVars>
          <dgm:chPref val="3"/>
          <dgm:dir/>
          <dgm:animLvl val="lvl"/>
          <dgm:resizeHandles/>
        </dgm:presLayoutVars>
      </dgm:prSet>
      <dgm:spPr/>
    </dgm:pt>
    <dgm:pt modelId="{7F6A43AA-B6B8-49C2-934D-F009C055A0CD}" type="pres">
      <dgm:prSet presAssocID="{36BB1B1B-D967-4777-A52A-C92A8218E3C6}" presName="horFlow" presStyleCnt="0"/>
      <dgm:spPr/>
    </dgm:pt>
    <dgm:pt modelId="{DAE859CA-076C-42ED-9268-5EDAF5BC126D}" type="pres">
      <dgm:prSet presAssocID="{36BB1B1B-D967-4777-A52A-C92A8218E3C6}" presName="bigChev" presStyleLbl="node1" presStyleIdx="0" presStyleCnt="4" custScaleX="150657" custScaleY="99889"/>
      <dgm:spPr/>
    </dgm:pt>
    <dgm:pt modelId="{112C30B6-C727-4BF2-929A-4F31B9C2AC1F}" type="pres">
      <dgm:prSet presAssocID="{700FACF7-75E8-4BC5-A999-FC5278886BA1}" presName="parTrans" presStyleCnt="0"/>
      <dgm:spPr/>
    </dgm:pt>
    <dgm:pt modelId="{609BEAB9-6B2B-4444-BDE1-A2248950D7B4}" type="pres">
      <dgm:prSet presAssocID="{97028699-AA76-4C30-B9FD-6E444E78EF24}" presName="node" presStyleLbl="alignAccFollowNode1" presStyleIdx="0" presStyleCnt="4" custScaleX="150657" custScaleY="99889">
        <dgm:presLayoutVars>
          <dgm:bulletEnabled val="1"/>
        </dgm:presLayoutVars>
      </dgm:prSet>
      <dgm:spPr/>
    </dgm:pt>
    <dgm:pt modelId="{7B646F45-2756-4A0D-B287-C7B99D896059}" type="pres">
      <dgm:prSet presAssocID="{36BB1B1B-D967-4777-A52A-C92A8218E3C6}" presName="vSp" presStyleCnt="0"/>
      <dgm:spPr/>
    </dgm:pt>
    <dgm:pt modelId="{81C73CEE-2AB1-4496-894F-18B0F8620425}" type="pres">
      <dgm:prSet presAssocID="{DA9DCD35-6E91-4C77-AF0B-097C39B803C0}" presName="horFlow" presStyleCnt="0"/>
      <dgm:spPr/>
    </dgm:pt>
    <dgm:pt modelId="{CBA24D26-C362-4E92-AD01-8FDE2DBBA58E}" type="pres">
      <dgm:prSet presAssocID="{DA9DCD35-6E91-4C77-AF0B-097C39B803C0}" presName="bigChev" presStyleLbl="node1" presStyleIdx="1" presStyleCnt="4" custScaleX="150657" custScaleY="99889"/>
      <dgm:spPr/>
    </dgm:pt>
    <dgm:pt modelId="{73926C2F-03DE-41CF-B680-2D5A3384F757}" type="pres">
      <dgm:prSet presAssocID="{A9C87948-1925-4599-B176-B7FC135A17C5}" presName="parTrans" presStyleCnt="0"/>
      <dgm:spPr/>
    </dgm:pt>
    <dgm:pt modelId="{11437F89-0FAE-4A58-8627-D6383DC4E45E}" type="pres">
      <dgm:prSet presAssocID="{1E75A5E6-0975-4CD1-987F-4DFA36A7AC99}" presName="node" presStyleLbl="alignAccFollowNode1" presStyleIdx="1" presStyleCnt="4" custScaleX="150657" custScaleY="99889">
        <dgm:presLayoutVars>
          <dgm:bulletEnabled val="1"/>
        </dgm:presLayoutVars>
      </dgm:prSet>
      <dgm:spPr/>
    </dgm:pt>
    <dgm:pt modelId="{4E5F26DE-5CBA-4CC9-B083-333FC3F3739D}" type="pres">
      <dgm:prSet presAssocID="{DA9DCD35-6E91-4C77-AF0B-097C39B803C0}" presName="vSp" presStyleCnt="0"/>
      <dgm:spPr/>
    </dgm:pt>
    <dgm:pt modelId="{20A4EEA9-7AA1-4FE8-885D-E63D24CB459C}" type="pres">
      <dgm:prSet presAssocID="{7E46F9C8-CDB6-4413-ACBB-430F5BCAA70C}" presName="horFlow" presStyleCnt="0"/>
      <dgm:spPr/>
    </dgm:pt>
    <dgm:pt modelId="{03D0E653-BD54-40B1-8A93-58B64F188E94}" type="pres">
      <dgm:prSet presAssocID="{7E46F9C8-CDB6-4413-ACBB-430F5BCAA70C}" presName="bigChev" presStyleLbl="node1" presStyleIdx="2" presStyleCnt="4" custScaleX="150657" custScaleY="99889"/>
      <dgm:spPr/>
    </dgm:pt>
    <dgm:pt modelId="{9E619E02-2E41-4871-B567-8B80B7550421}" type="pres">
      <dgm:prSet presAssocID="{37EBA8CD-93CB-4A48-B0A2-131537212B1B}" presName="parTrans" presStyleCnt="0"/>
      <dgm:spPr/>
    </dgm:pt>
    <dgm:pt modelId="{B20F46E8-82EE-4D40-9388-937FDDAEBB8B}" type="pres">
      <dgm:prSet presAssocID="{07521954-9CF1-466B-97C5-1D8722666E28}" presName="node" presStyleLbl="alignAccFollowNode1" presStyleIdx="2" presStyleCnt="4" custScaleX="150657" custScaleY="99889">
        <dgm:presLayoutVars>
          <dgm:bulletEnabled val="1"/>
        </dgm:presLayoutVars>
      </dgm:prSet>
      <dgm:spPr/>
    </dgm:pt>
    <dgm:pt modelId="{71699CDD-7156-4868-A8DF-BA2982CC894D}" type="pres">
      <dgm:prSet presAssocID="{7E46F9C8-CDB6-4413-ACBB-430F5BCAA70C}" presName="vSp" presStyleCnt="0"/>
      <dgm:spPr/>
    </dgm:pt>
    <dgm:pt modelId="{1DE9F881-8A61-4BBC-91BA-5DC6B1DDCDF2}" type="pres">
      <dgm:prSet presAssocID="{F4290CF1-261B-412F-A9D5-35717991578D}" presName="horFlow" presStyleCnt="0"/>
      <dgm:spPr/>
    </dgm:pt>
    <dgm:pt modelId="{34586CEF-11AC-478F-90F8-A2316215B3DF}" type="pres">
      <dgm:prSet presAssocID="{F4290CF1-261B-412F-A9D5-35717991578D}" presName="bigChev" presStyleLbl="node1" presStyleIdx="3" presStyleCnt="4" custScaleX="150657" custScaleY="99889"/>
      <dgm:spPr/>
    </dgm:pt>
    <dgm:pt modelId="{426C30B5-3DD3-49A9-A632-A00963B92854}" type="pres">
      <dgm:prSet presAssocID="{4D14B400-80A0-4307-9EC8-FA0CFE4AA151}" presName="parTrans" presStyleCnt="0"/>
      <dgm:spPr/>
    </dgm:pt>
    <dgm:pt modelId="{B1DD6B10-2739-4854-A77B-3F7E868F95A8}" type="pres">
      <dgm:prSet presAssocID="{5C730D02-8E8E-4A08-B2E1-E12883484CB7}" presName="node" presStyleLbl="alignAccFollowNode1" presStyleIdx="3" presStyleCnt="4" custScaleX="150657" custScaleY="99889">
        <dgm:presLayoutVars>
          <dgm:bulletEnabled val="1"/>
        </dgm:presLayoutVars>
      </dgm:prSet>
      <dgm:spPr/>
    </dgm:pt>
  </dgm:ptLst>
  <dgm:cxnLst>
    <dgm:cxn modelId="{D483061B-1C72-4FB3-8863-AFDF68625B09}" type="presOf" srcId="{DA9DCD35-6E91-4C77-AF0B-097C39B803C0}" destId="{CBA24D26-C362-4E92-AD01-8FDE2DBBA58E}" srcOrd="0" destOrd="0" presId="urn:microsoft.com/office/officeart/2005/8/layout/lProcess3"/>
    <dgm:cxn modelId="{D745FA21-2995-4946-83FF-D7EC1362814C}" type="presOf" srcId="{3C16DB0B-5D3C-4278-99B6-93730DF5549E}" destId="{17FFE7DB-886C-4BFD-9066-FE76E76953D0}" srcOrd="0" destOrd="0" presId="urn:microsoft.com/office/officeart/2005/8/layout/lProcess3"/>
    <dgm:cxn modelId="{A47B5C3A-F07D-479F-ADE7-D08F4621A1F3}" srcId="{3C16DB0B-5D3C-4278-99B6-93730DF5549E}" destId="{DA9DCD35-6E91-4C77-AF0B-097C39B803C0}" srcOrd="1" destOrd="0" parTransId="{4E39EE1B-BA19-43B0-8ECC-33183AFBBD5E}" sibTransId="{92BEED32-FE3D-4740-AF68-E3228DA3F4DE}"/>
    <dgm:cxn modelId="{F6978B3B-7202-45B1-849B-BF9209E08A3B}" type="presOf" srcId="{7E46F9C8-CDB6-4413-ACBB-430F5BCAA70C}" destId="{03D0E653-BD54-40B1-8A93-58B64F188E94}" srcOrd="0" destOrd="0" presId="urn:microsoft.com/office/officeart/2005/8/layout/lProcess3"/>
    <dgm:cxn modelId="{3DDC2752-D6BB-4712-A564-078C8721E357}" type="presOf" srcId="{97028699-AA76-4C30-B9FD-6E444E78EF24}" destId="{609BEAB9-6B2B-4444-BDE1-A2248950D7B4}" srcOrd="0" destOrd="0" presId="urn:microsoft.com/office/officeart/2005/8/layout/lProcess3"/>
    <dgm:cxn modelId="{AE8A9552-ADDF-4DC3-9CCF-39DC7DF554B5}" srcId="{DA9DCD35-6E91-4C77-AF0B-097C39B803C0}" destId="{1E75A5E6-0975-4CD1-987F-4DFA36A7AC99}" srcOrd="0" destOrd="0" parTransId="{A9C87948-1925-4599-B176-B7FC135A17C5}" sibTransId="{CCA6391D-70D2-4272-A886-201C94B0DAF6}"/>
    <dgm:cxn modelId="{9CFE8B59-CB02-45AA-8CD6-B8F1F977B849}" srcId="{3C16DB0B-5D3C-4278-99B6-93730DF5549E}" destId="{7E46F9C8-CDB6-4413-ACBB-430F5BCAA70C}" srcOrd="2" destOrd="0" parTransId="{17340B29-771A-4C7B-8200-649000E5D3DE}" sibTransId="{B2BAA2E1-73F9-453A-94C0-D59FCEBA0693}"/>
    <dgm:cxn modelId="{3EFCCE7F-B22E-4FC8-BDE0-CAA9CBF2C124}" type="presOf" srcId="{F4290CF1-261B-412F-A9D5-35717991578D}" destId="{34586CEF-11AC-478F-90F8-A2316215B3DF}" srcOrd="0" destOrd="0" presId="urn:microsoft.com/office/officeart/2005/8/layout/lProcess3"/>
    <dgm:cxn modelId="{FCF8BD9B-64E5-43B3-B8C3-DBCB1BB2BBCD}" srcId="{3C16DB0B-5D3C-4278-99B6-93730DF5549E}" destId="{36BB1B1B-D967-4777-A52A-C92A8218E3C6}" srcOrd="0" destOrd="0" parTransId="{FACFA964-71FA-4707-BCF4-2164B17D3E9C}" sibTransId="{448F1E39-28F0-41D1-8C3D-BB53FE0F8E54}"/>
    <dgm:cxn modelId="{AEEF0FA3-FD2C-42CB-A3D5-89B0ED5351D8}" type="presOf" srcId="{07521954-9CF1-466B-97C5-1D8722666E28}" destId="{B20F46E8-82EE-4D40-9388-937FDDAEBB8B}" srcOrd="0" destOrd="0" presId="urn:microsoft.com/office/officeart/2005/8/layout/lProcess3"/>
    <dgm:cxn modelId="{472179A8-1E06-4A9F-88EE-77D5C1C7B31F}" type="presOf" srcId="{1E75A5E6-0975-4CD1-987F-4DFA36A7AC99}" destId="{11437F89-0FAE-4A58-8627-D6383DC4E45E}" srcOrd="0" destOrd="0" presId="urn:microsoft.com/office/officeart/2005/8/layout/lProcess3"/>
    <dgm:cxn modelId="{3E9B44B2-EC9B-4A8E-B20F-93FE422F379A}" srcId="{3C16DB0B-5D3C-4278-99B6-93730DF5549E}" destId="{F4290CF1-261B-412F-A9D5-35717991578D}" srcOrd="3" destOrd="0" parTransId="{64D4A5C6-08E3-4A4F-B316-B77242B5821E}" sibTransId="{0691A64D-470C-4FB7-9F38-A544AB42E41A}"/>
    <dgm:cxn modelId="{5652E2B2-BD3D-4175-8BA3-5A4D86B397A2}" type="presOf" srcId="{5C730D02-8E8E-4A08-B2E1-E12883484CB7}" destId="{B1DD6B10-2739-4854-A77B-3F7E868F95A8}" srcOrd="0" destOrd="0" presId="urn:microsoft.com/office/officeart/2005/8/layout/lProcess3"/>
    <dgm:cxn modelId="{8697CFB5-D64C-4E3F-9CE8-79667AF72E1D}" srcId="{36BB1B1B-D967-4777-A52A-C92A8218E3C6}" destId="{97028699-AA76-4C30-B9FD-6E444E78EF24}" srcOrd="0" destOrd="0" parTransId="{700FACF7-75E8-4BC5-A999-FC5278886BA1}" sibTransId="{65491917-7728-426E-BB6F-7EFFE25629E4}"/>
    <dgm:cxn modelId="{08D9C8BA-670C-4CFC-9923-270D71EF7636}" type="presOf" srcId="{36BB1B1B-D967-4777-A52A-C92A8218E3C6}" destId="{DAE859CA-076C-42ED-9268-5EDAF5BC126D}" srcOrd="0" destOrd="0" presId="urn:microsoft.com/office/officeart/2005/8/layout/lProcess3"/>
    <dgm:cxn modelId="{B53F2BED-3B39-465D-967B-18D904303B7E}" srcId="{F4290CF1-261B-412F-A9D5-35717991578D}" destId="{5C730D02-8E8E-4A08-B2E1-E12883484CB7}" srcOrd="0" destOrd="0" parTransId="{4D14B400-80A0-4307-9EC8-FA0CFE4AA151}" sibTransId="{06B4D43F-DC11-4B38-B428-44BBC43EBDA4}"/>
    <dgm:cxn modelId="{B22038F3-0C04-43B1-8BA4-3BC4C1BD8412}" srcId="{7E46F9C8-CDB6-4413-ACBB-430F5BCAA70C}" destId="{07521954-9CF1-466B-97C5-1D8722666E28}" srcOrd="0" destOrd="0" parTransId="{37EBA8CD-93CB-4A48-B0A2-131537212B1B}" sibTransId="{1C8D6023-900B-4B2D-BD6E-8D10956B0463}"/>
    <dgm:cxn modelId="{FBB22124-5238-479D-964F-EDAE895C4424}" type="presParOf" srcId="{17FFE7DB-886C-4BFD-9066-FE76E76953D0}" destId="{7F6A43AA-B6B8-49C2-934D-F009C055A0CD}" srcOrd="0" destOrd="0" presId="urn:microsoft.com/office/officeart/2005/8/layout/lProcess3"/>
    <dgm:cxn modelId="{D7B80740-B6EB-4D45-91FF-68D4C75F7889}" type="presParOf" srcId="{7F6A43AA-B6B8-49C2-934D-F009C055A0CD}" destId="{DAE859CA-076C-42ED-9268-5EDAF5BC126D}" srcOrd="0" destOrd="0" presId="urn:microsoft.com/office/officeart/2005/8/layout/lProcess3"/>
    <dgm:cxn modelId="{6896A696-9C4E-45E8-8C79-2C97E3894D43}" type="presParOf" srcId="{7F6A43AA-B6B8-49C2-934D-F009C055A0CD}" destId="{112C30B6-C727-4BF2-929A-4F31B9C2AC1F}" srcOrd="1" destOrd="0" presId="urn:microsoft.com/office/officeart/2005/8/layout/lProcess3"/>
    <dgm:cxn modelId="{F961F2C0-7AE3-48C0-AF9D-136C0E92B933}" type="presParOf" srcId="{7F6A43AA-B6B8-49C2-934D-F009C055A0CD}" destId="{609BEAB9-6B2B-4444-BDE1-A2248950D7B4}" srcOrd="2" destOrd="0" presId="urn:microsoft.com/office/officeart/2005/8/layout/lProcess3"/>
    <dgm:cxn modelId="{F6021C94-9D50-4079-A371-5960AC74F318}" type="presParOf" srcId="{17FFE7DB-886C-4BFD-9066-FE76E76953D0}" destId="{7B646F45-2756-4A0D-B287-C7B99D896059}" srcOrd="1" destOrd="0" presId="urn:microsoft.com/office/officeart/2005/8/layout/lProcess3"/>
    <dgm:cxn modelId="{7FF2DA34-4BF6-47FD-B073-32E6B16AB388}" type="presParOf" srcId="{17FFE7DB-886C-4BFD-9066-FE76E76953D0}" destId="{81C73CEE-2AB1-4496-894F-18B0F8620425}" srcOrd="2" destOrd="0" presId="urn:microsoft.com/office/officeart/2005/8/layout/lProcess3"/>
    <dgm:cxn modelId="{22EF5B0B-4D78-4B06-A12B-EDB741C5204E}" type="presParOf" srcId="{81C73CEE-2AB1-4496-894F-18B0F8620425}" destId="{CBA24D26-C362-4E92-AD01-8FDE2DBBA58E}" srcOrd="0" destOrd="0" presId="urn:microsoft.com/office/officeart/2005/8/layout/lProcess3"/>
    <dgm:cxn modelId="{AA22758A-40EE-4597-9AEA-6BAF83B5E04E}" type="presParOf" srcId="{81C73CEE-2AB1-4496-894F-18B0F8620425}" destId="{73926C2F-03DE-41CF-B680-2D5A3384F757}" srcOrd="1" destOrd="0" presId="urn:microsoft.com/office/officeart/2005/8/layout/lProcess3"/>
    <dgm:cxn modelId="{0C585EB4-C792-4DF1-81C5-54F7CD525AA9}" type="presParOf" srcId="{81C73CEE-2AB1-4496-894F-18B0F8620425}" destId="{11437F89-0FAE-4A58-8627-D6383DC4E45E}" srcOrd="2" destOrd="0" presId="urn:microsoft.com/office/officeart/2005/8/layout/lProcess3"/>
    <dgm:cxn modelId="{D8A0F908-92C6-47E9-999F-B1853DF6188B}" type="presParOf" srcId="{17FFE7DB-886C-4BFD-9066-FE76E76953D0}" destId="{4E5F26DE-5CBA-4CC9-B083-333FC3F3739D}" srcOrd="3" destOrd="0" presId="urn:microsoft.com/office/officeart/2005/8/layout/lProcess3"/>
    <dgm:cxn modelId="{E2D9F816-9AB1-47F4-9F19-8674B1EFC667}" type="presParOf" srcId="{17FFE7DB-886C-4BFD-9066-FE76E76953D0}" destId="{20A4EEA9-7AA1-4FE8-885D-E63D24CB459C}" srcOrd="4" destOrd="0" presId="urn:microsoft.com/office/officeart/2005/8/layout/lProcess3"/>
    <dgm:cxn modelId="{E0F33E6F-88E4-4EC7-8A41-A94CAF66A38D}" type="presParOf" srcId="{20A4EEA9-7AA1-4FE8-885D-E63D24CB459C}" destId="{03D0E653-BD54-40B1-8A93-58B64F188E94}" srcOrd="0" destOrd="0" presId="urn:microsoft.com/office/officeart/2005/8/layout/lProcess3"/>
    <dgm:cxn modelId="{C5CE3A07-4218-4F16-9D40-64C72F0295D2}" type="presParOf" srcId="{20A4EEA9-7AA1-4FE8-885D-E63D24CB459C}" destId="{9E619E02-2E41-4871-B567-8B80B7550421}" srcOrd="1" destOrd="0" presId="urn:microsoft.com/office/officeart/2005/8/layout/lProcess3"/>
    <dgm:cxn modelId="{441543BB-4F2E-4E4E-901F-9DF8876D847A}" type="presParOf" srcId="{20A4EEA9-7AA1-4FE8-885D-E63D24CB459C}" destId="{B20F46E8-82EE-4D40-9388-937FDDAEBB8B}" srcOrd="2" destOrd="0" presId="urn:microsoft.com/office/officeart/2005/8/layout/lProcess3"/>
    <dgm:cxn modelId="{4F431827-5ADF-445D-8423-D47E0AA21629}" type="presParOf" srcId="{17FFE7DB-886C-4BFD-9066-FE76E76953D0}" destId="{71699CDD-7156-4868-A8DF-BA2982CC894D}" srcOrd="5" destOrd="0" presId="urn:microsoft.com/office/officeart/2005/8/layout/lProcess3"/>
    <dgm:cxn modelId="{CD7C06B7-8BDF-4CFA-934E-F875E515FE35}" type="presParOf" srcId="{17FFE7DB-886C-4BFD-9066-FE76E76953D0}" destId="{1DE9F881-8A61-4BBC-91BA-5DC6B1DDCDF2}" srcOrd="6" destOrd="0" presId="urn:microsoft.com/office/officeart/2005/8/layout/lProcess3"/>
    <dgm:cxn modelId="{CDCB92D1-1D66-4820-BECD-67DAF17C7648}" type="presParOf" srcId="{1DE9F881-8A61-4BBC-91BA-5DC6B1DDCDF2}" destId="{34586CEF-11AC-478F-90F8-A2316215B3DF}" srcOrd="0" destOrd="0" presId="urn:microsoft.com/office/officeart/2005/8/layout/lProcess3"/>
    <dgm:cxn modelId="{1F864F84-F472-45CC-BE5D-23D867A6D563}" type="presParOf" srcId="{1DE9F881-8A61-4BBC-91BA-5DC6B1DDCDF2}" destId="{426C30B5-3DD3-49A9-A632-A00963B92854}" srcOrd="1" destOrd="0" presId="urn:microsoft.com/office/officeart/2005/8/layout/lProcess3"/>
    <dgm:cxn modelId="{9CA68B05-3C6C-4272-893F-6A99E435F5DD}" type="presParOf" srcId="{1DE9F881-8A61-4BBC-91BA-5DC6B1DDCDF2}" destId="{B1DD6B10-2739-4854-A77B-3F7E868F95A8}"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71BD935-D88F-4A89-8221-45EBC7EDDD9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A46AF01-8F18-45BF-AE01-F9D3C49BF8F8}">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Purchasing/ Disbursement</a:t>
          </a:r>
        </a:p>
      </dgm:t>
    </dgm:pt>
    <dgm:pt modelId="{9D3AFEA6-5ECF-4E09-ABDA-DB066493C316}" type="parTrans" cxnId="{ED7A52BD-DE59-4886-9040-28B75580D68D}">
      <dgm:prSet/>
      <dgm:spPr/>
      <dgm:t>
        <a:bodyPr/>
        <a:lstStyle/>
        <a:p>
          <a:endParaRPr lang="en-US"/>
        </a:p>
      </dgm:t>
    </dgm:pt>
    <dgm:pt modelId="{F0D9591C-766C-4073-88FB-A8A4DCC746D1}" type="sibTrans" cxnId="{ED7A52BD-DE59-4886-9040-28B75580D68D}">
      <dgm:prSet/>
      <dgm:spPr/>
      <dgm:t>
        <a:bodyPr/>
        <a:lstStyle/>
        <a:p>
          <a:endParaRPr lang="en-US"/>
        </a:p>
      </dgm:t>
    </dgm:pt>
    <dgm:pt modelId="{23A2D84F-2312-43A8-B7E4-40321B53A13A}">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Payroll</a:t>
          </a:r>
        </a:p>
      </dgm:t>
    </dgm:pt>
    <dgm:pt modelId="{A8334A66-8339-4C00-966B-EF9DED502FB9}" type="parTrans" cxnId="{5D73B9AE-CC21-482D-BA1B-A9512F59FE8C}">
      <dgm:prSet/>
      <dgm:spPr/>
      <dgm:t>
        <a:bodyPr/>
        <a:lstStyle/>
        <a:p>
          <a:endParaRPr lang="en-US"/>
        </a:p>
      </dgm:t>
    </dgm:pt>
    <dgm:pt modelId="{143AA400-1D09-469B-86DF-60336EF74E75}" type="sibTrans" cxnId="{5D73B9AE-CC21-482D-BA1B-A9512F59FE8C}">
      <dgm:prSet/>
      <dgm:spPr/>
      <dgm:t>
        <a:bodyPr/>
        <a:lstStyle/>
        <a:p>
          <a:endParaRPr lang="en-US"/>
        </a:p>
      </dgm:t>
    </dgm:pt>
    <dgm:pt modelId="{0CF6374E-DE68-4555-9A1F-F8B360CEEE5D}">
      <dgm:prSet phldrT="[Text]"/>
      <dgm:spPr>
        <a:solidFill>
          <a:schemeClr val="bg1">
            <a:lumMod val="100000"/>
          </a:schemeClr>
        </a:solidFill>
      </dgm:spPr>
      <dgm:t>
        <a:bodyPr/>
        <a:lstStyle/>
        <a:p>
          <a:r>
            <a:rPr lang="en-US" dirty="0">
              <a:solidFill>
                <a:schemeClr val="tx1">
                  <a:lumMod val="100000"/>
                </a:schemeClr>
              </a:solidFill>
            </a:rPr>
            <a:t>Unauthorized pay increases or stipends</a:t>
          </a:r>
        </a:p>
      </dgm:t>
    </dgm:pt>
    <dgm:pt modelId="{385A2D29-C8CF-45A7-AC26-B50E065C89F8}" type="parTrans" cxnId="{0B7D6931-8859-4A29-B2EA-24F4D3029D04}">
      <dgm:prSet/>
      <dgm:spPr/>
      <dgm:t>
        <a:bodyPr/>
        <a:lstStyle/>
        <a:p>
          <a:endParaRPr lang="en-US"/>
        </a:p>
      </dgm:t>
    </dgm:pt>
    <dgm:pt modelId="{8CF456F4-59B9-44A3-B8EF-6735892A6A87}" type="sibTrans" cxnId="{0B7D6931-8859-4A29-B2EA-24F4D3029D04}">
      <dgm:prSet/>
      <dgm:spPr/>
      <dgm:t>
        <a:bodyPr/>
        <a:lstStyle/>
        <a:p>
          <a:endParaRPr lang="en-US"/>
        </a:p>
      </dgm:t>
    </dgm:pt>
    <dgm:pt modelId="{D64768BE-8633-43B9-A6E6-370C2F11957B}">
      <dgm:prSet phldrT="[Text]"/>
      <dgm:spPr>
        <a:solidFill>
          <a:schemeClr val="bg1">
            <a:lumMod val="100000"/>
          </a:schemeClr>
        </a:solidFill>
      </dgm:spPr>
      <dgm:t>
        <a:bodyPr/>
        <a:lstStyle/>
        <a:p>
          <a:r>
            <a:rPr lang="en-US" dirty="0">
              <a:solidFill>
                <a:schemeClr val="tx1">
                  <a:lumMod val="100000"/>
                </a:schemeClr>
              </a:solidFill>
            </a:rPr>
            <a:t>Fictitious vendor</a:t>
          </a:r>
        </a:p>
      </dgm:t>
    </dgm:pt>
    <dgm:pt modelId="{AC942165-269C-4468-A815-5C20CE20040E}" type="parTrans" cxnId="{6AD01DA0-545E-47D5-857D-4BD18477BB83}">
      <dgm:prSet/>
      <dgm:spPr/>
      <dgm:t>
        <a:bodyPr/>
        <a:lstStyle/>
        <a:p>
          <a:endParaRPr lang="en-US"/>
        </a:p>
      </dgm:t>
    </dgm:pt>
    <dgm:pt modelId="{B406CA5B-B9F8-4AE1-B45B-26A2AFC87233}" type="sibTrans" cxnId="{6AD01DA0-545E-47D5-857D-4BD18477BB83}">
      <dgm:prSet/>
      <dgm:spPr/>
      <dgm:t>
        <a:bodyPr/>
        <a:lstStyle/>
        <a:p>
          <a:endParaRPr lang="en-US"/>
        </a:p>
      </dgm:t>
    </dgm:pt>
    <dgm:pt modelId="{E3A0B008-12AE-4570-A59B-8C4558D5389B}">
      <dgm:prSet phldrT="[Text]"/>
      <dgm:spPr>
        <a:solidFill>
          <a:schemeClr val="bg1">
            <a:lumMod val="100000"/>
          </a:schemeClr>
        </a:solidFill>
      </dgm:spPr>
      <dgm:t>
        <a:bodyPr/>
        <a:lstStyle/>
        <a:p>
          <a:r>
            <a:rPr lang="en-US" dirty="0">
              <a:solidFill>
                <a:schemeClr val="tx1">
                  <a:lumMod val="100000"/>
                </a:schemeClr>
              </a:solidFill>
            </a:rPr>
            <a:t>Misdirected funds</a:t>
          </a:r>
        </a:p>
      </dgm:t>
    </dgm:pt>
    <dgm:pt modelId="{E9B4156F-412C-4862-BA8F-F22C66BC2B67}" type="parTrans" cxnId="{DF31F3D3-E72A-4E30-A555-73358458E6BD}">
      <dgm:prSet/>
      <dgm:spPr/>
      <dgm:t>
        <a:bodyPr/>
        <a:lstStyle/>
        <a:p>
          <a:endParaRPr lang="en-US"/>
        </a:p>
      </dgm:t>
    </dgm:pt>
    <dgm:pt modelId="{C26CF898-2CD9-406C-AAF0-65290C3B61D3}" type="sibTrans" cxnId="{DF31F3D3-E72A-4E30-A555-73358458E6BD}">
      <dgm:prSet/>
      <dgm:spPr/>
      <dgm:t>
        <a:bodyPr/>
        <a:lstStyle/>
        <a:p>
          <a:endParaRPr lang="en-US"/>
        </a:p>
      </dgm:t>
    </dgm:pt>
    <dgm:pt modelId="{4BDE3952-C606-455B-A546-6F82AEAFDC94}">
      <dgm:prSet phldrT="[Text]"/>
      <dgm:spPr>
        <a:solidFill>
          <a:schemeClr val="bg1">
            <a:lumMod val="100000"/>
          </a:schemeClr>
        </a:solidFill>
      </dgm:spPr>
      <dgm:t>
        <a:bodyPr/>
        <a:lstStyle/>
        <a:p>
          <a:r>
            <a:rPr lang="en-US" dirty="0">
              <a:solidFill>
                <a:schemeClr val="tx1">
                  <a:lumMod val="100000"/>
                </a:schemeClr>
              </a:solidFill>
            </a:rPr>
            <a:t>Failure to report PTO</a:t>
          </a:r>
        </a:p>
      </dgm:t>
    </dgm:pt>
    <dgm:pt modelId="{18D236BB-7AEE-4C3B-B34F-FF16D10581F8}" type="parTrans" cxnId="{8D4604E5-95A3-453E-A435-A5B7D1268E53}">
      <dgm:prSet/>
      <dgm:spPr/>
      <dgm:t>
        <a:bodyPr/>
        <a:lstStyle/>
        <a:p>
          <a:endParaRPr lang="en-US"/>
        </a:p>
      </dgm:t>
    </dgm:pt>
    <dgm:pt modelId="{F2C82679-7E6A-4049-B9F6-2D7A9351CB4F}" type="sibTrans" cxnId="{8D4604E5-95A3-453E-A435-A5B7D1268E53}">
      <dgm:prSet/>
      <dgm:spPr/>
      <dgm:t>
        <a:bodyPr/>
        <a:lstStyle/>
        <a:p>
          <a:endParaRPr lang="en-US"/>
        </a:p>
      </dgm:t>
    </dgm:pt>
    <dgm:pt modelId="{1246FFDC-310E-4AD8-AAF0-CEC1DE94C8A8}">
      <dgm:prSet phldrT="[Text]"/>
      <dgm:spPr>
        <a:solidFill>
          <a:schemeClr val="bg1">
            <a:lumMod val="100000"/>
          </a:schemeClr>
        </a:solidFill>
      </dgm:spPr>
      <dgm:t>
        <a:bodyPr/>
        <a:lstStyle/>
        <a:p>
          <a:r>
            <a:rPr lang="en-US" dirty="0">
              <a:solidFill>
                <a:schemeClr val="tx1">
                  <a:lumMod val="100000"/>
                </a:schemeClr>
              </a:solidFill>
            </a:rPr>
            <a:t>Excessive overtime</a:t>
          </a:r>
        </a:p>
      </dgm:t>
    </dgm:pt>
    <dgm:pt modelId="{91CA498F-EF53-40EA-B3FB-CCEE6CCE530C}" type="parTrans" cxnId="{D2269D01-7B7C-45B8-B14A-5C2C9F79136F}">
      <dgm:prSet/>
      <dgm:spPr/>
      <dgm:t>
        <a:bodyPr/>
        <a:lstStyle/>
        <a:p>
          <a:endParaRPr lang="en-US"/>
        </a:p>
      </dgm:t>
    </dgm:pt>
    <dgm:pt modelId="{126478FB-516A-422E-9368-2BD7DDED9C33}" type="sibTrans" cxnId="{D2269D01-7B7C-45B8-B14A-5C2C9F79136F}">
      <dgm:prSet/>
      <dgm:spPr/>
      <dgm:t>
        <a:bodyPr/>
        <a:lstStyle/>
        <a:p>
          <a:endParaRPr lang="en-US"/>
        </a:p>
      </dgm:t>
    </dgm:pt>
    <dgm:pt modelId="{69C59F42-7BE6-4ED3-8AA8-EDA956404D21}">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Cash Receipts</a:t>
          </a:r>
        </a:p>
      </dgm:t>
    </dgm:pt>
    <dgm:pt modelId="{D2C954BC-6A9C-49C0-8CBD-6FF6CFFBAAC0}" type="parTrans" cxnId="{F3115D00-597B-4B67-9676-5E2E4A67844B}">
      <dgm:prSet/>
      <dgm:spPr/>
      <dgm:t>
        <a:bodyPr/>
        <a:lstStyle/>
        <a:p>
          <a:endParaRPr lang="en-US"/>
        </a:p>
      </dgm:t>
    </dgm:pt>
    <dgm:pt modelId="{A02C327B-BC81-49CB-B62D-119908F54466}" type="sibTrans" cxnId="{F3115D00-597B-4B67-9676-5E2E4A67844B}">
      <dgm:prSet/>
      <dgm:spPr/>
      <dgm:t>
        <a:bodyPr/>
        <a:lstStyle/>
        <a:p>
          <a:endParaRPr lang="en-US"/>
        </a:p>
      </dgm:t>
    </dgm:pt>
    <dgm:pt modelId="{F61645D2-6A4E-4B24-9D4A-E72E25507F47}">
      <dgm:prSet phldrT="[Text]"/>
      <dgm:spPr>
        <a:solidFill>
          <a:schemeClr val="bg1">
            <a:lumMod val="100000"/>
          </a:schemeClr>
        </a:solidFill>
      </dgm:spPr>
      <dgm:t>
        <a:bodyPr/>
        <a:lstStyle/>
        <a:p>
          <a:r>
            <a:rPr lang="en-US" dirty="0">
              <a:solidFill>
                <a:schemeClr val="tx1">
                  <a:lumMod val="100000"/>
                </a:schemeClr>
              </a:solidFill>
            </a:rPr>
            <a:t>Theft of incoming cash</a:t>
          </a:r>
        </a:p>
      </dgm:t>
    </dgm:pt>
    <dgm:pt modelId="{DE0407CC-85E1-4E20-9830-C7246971BF37}" type="parTrans" cxnId="{A318B9D7-1924-416C-A629-B331CC37A484}">
      <dgm:prSet/>
      <dgm:spPr/>
      <dgm:t>
        <a:bodyPr/>
        <a:lstStyle/>
        <a:p>
          <a:endParaRPr lang="en-US"/>
        </a:p>
      </dgm:t>
    </dgm:pt>
    <dgm:pt modelId="{25701840-AB9C-4EE6-A9B5-A3327CA4456E}" type="sibTrans" cxnId="{A318B9D7-1924-416C-A629-B331CC37A484}">
      <dgm:prSet/>
      <dgm:spPr/>
      <dgm:t>
        <a:bodyPr/>
        <a:lstStyle/>
        <a:p>
          <a:endParaRPr lang="en-US"/>
        </a:p>
      </dgm:t>
    </dgm:pt>
    <dgm:pt modelId="{255A2849-BFE0-4C61-BC45-94DF6957F00D}">
      <dgm:prSet phldrT="[Text]"/>
      <dgm:spPr>
        <a:solidFill>
          <a:schemeClr val="bg1">
            <a:lumMod val="100000"/>
          </a:schemeClr>
        </a:solidFill>
      </dgm:spPr>
      <dgm:t>
        <a:bodyPr/>
        <a:lstStyle/>
        <a:p>
          <a:r>
            <a:rPr lang="en-US" dirty="0">
              <a:solidFill>
                <a:schemeClr val="tx1">
                  <a:lumMod val="100000"/>
                </a:schemeClr>
              </a:solidFill>
            </a:rPr>
            <a:t>Fraudulent refunds</a:t>
          </a:r>
        </a:p>
      </dgm:t>
    </dgm:pt>
    <dgm:pt modelId="{FFDFFFA2-0813-4B04-90F3-524C6F4EC038}" type="parTrans" cxnId="{16A584F4-6D4F-498E-9337-B11EAA4E001C}">
      <dgm:prSet/>
      <dgm:spPr/>
      <dgm:t>
        <a:bodyPr/>
        <a:lstStyle/>
        <a:p>
          <a:endParaRPr lang="en-US"/>
        </a:p>
      </dgm:t>
    </dgm:pt>
    <dgm:pt modelId="{7D2A39E1-19C3-4C55-8F8A-06D292A0CE97}" type="sibTrans" cxnId="{16A584F4-6D4F-498E-9337-B11EAA4E001C}">
      <dgm:prSet/>
      <dgm:spPr/>
      <dgm:t>
        <a:bodyPr/>
        <a:lstStyle/>
        <a:p>
          <a:endParaRPr lang="en-US"/>
        </a:p>
      </dgm:t>
    </dgm:pt>
    <dgm:pt modelId="{ED636C01-C039-4345-8E75-13B33398509A}">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Grants/ Benefits</a:t>
          </a:r>
        </a:p>
      </dgm:t>
    </dgm:pt>
    <dgm:pt modelId="{E18EA953-C241-49BA-9A63-10540EF4905B}" type="parTrans" cxnId="{D3EF5522-6645-465A-8705-2A00DA4F69EF}">
      <dgm:prSet/>
      <dgm:spPr/>
      <dgm:t>
        <a:bodyPr/>
        <a:lstStyle/>
        <a:p>
          <a:endParaRPr lang="en-US"/>
        </a:p>
      </dgm:t>
    </dgm:pt>
    <dgm:pt modelId="{338F7955-68AE-451F-B773-3114529234FF}" type="sibTrans" cxnId="{D3EF5522-6645-465A-8705-2A00DA4F69EF}">
      <dgm:prSet/>
      <dgm:spPr/>
      <dgm:t>
        <a:bodyPr/>
        <a:lstStyle/>
        <a:p>
          <a:endParaRPr lang="en-US"/>
        </a:p>
      </dgm:t>
    </dgm:pt>
    <dgm:pt modelId="{40020209-4CC2-44B7-B72D-3AD172F76778}">
      <dgm:prSet phldrT="[Text]"/>
      <dgm:spPr>
        <a:solidFill>
          <a:schemeClr val="bg1">
            <a:lumMod val="100000"/>
          </a:schemeClr>
        </a:solidFill>
      </dgm:spPr>
      <dgm:t>
        <a:bodyPr/>
        <a:lstStyle/>
        <a:p>
          <a:r>
            <a:rPr lang="en-US" dirty="0">
              <a:solidFill>
                <a:schemeClr val="tx1">
                  <a:lumMod val="100000"/>
                </a:schemeClr>
              </a:solidFill>
            </a:rPr>
            <a:t>Falsifying documentation to obtain funds</a:t>
          </a:r>
        </a:p>
      </dgm:t>
    </dgm:pt>
    <dgm:pt modelId="{AAF0F9CE-791B-4530-881F-7FD43E9F0CDA}" type="parTrans" cxnId="{B2B518E7-61CF-424E-AF2F-6E230FEC0F83}">
      <dgm:prSet/>
      <dgm:spPr/>
      <dgm:t>
        <a:bodyPr/>
        <a:lstStyle/>
        <a:p>
          <a:endParaRPr lang="en-US"/>
        </a:p>
      </dgm:t>
    </dgm:pt>
    <dgm:pt modelId="{CC3BB25D-7DD4-4DBB-837C-9DC76CB01BF5}" type="sibTrans" cxnId="{B2B518E7-61CF-424E-AF2F-6E230FEC0F83}">
      <dgm:prSet/>
      <dgm:spPr/>
      <dgm:t>
        <a:bodyPr/>
        <a:lstStyle/>
        <a:p>
          <a:endParaRPr lang="en-US"/>
        </a:p>
      </dgm:t>
    </dgm:pt>
    <dgm:pt modelId="{7FD987E6-5806-42E1-BE98-DD14AB2D7D65}">
      <dgm:prSet phldrT="[Text]"/>
      <dgm:spPr>
        <a:solidFill>
          <a:schemeClr val="bg1">
            <a:lumMod val="100000"/>
          </a:schemeClr>
        </a:solidFill>
      </dgm:spPr>
      <dgm:t>
        <a:bodyPr/>
        <a:lstStyle/>
        <a:p>
          <a:r>
            <a:rPr lang="en-US" dirty="0">
              <a:solidFill>
                <a:schemeClr val="tx1">
                  <a:lumMod val="100000"/>
                </a:schemeClr>
              </a:solidFill>
            </a:rPr>
            <a:t>Falsifying documentation to give funds</a:t>
          </a:r>
        </a:p>
      </dgm:t>
    </dgm:pt>
    <dgm:pt modelId="{ED21E79A-C8FF-43C9-923E-78F1D116244C}" type="parTrans" cxnId="{5D679AF7-895C-4688-8A39-D7BDF8BF8287}">
      <dgm:prSet/>
      <dgm:spPr/>
      <dgm:t>
        <a:bodyPr/>
        <a:lstStyle/>
        <a:p>
          <a:endParaRPr lang="en-US"/>
        </a:p>
      </dgm:t>
    </dgm:pt>
    <dgm:pt modelId="{19490FFF-7714-4AE7-81BD-0AD19F9BD918}" type="sibTrans" cxnId="{5D679AF7-895C-4688-8A39-D7BDF8BF8287}">
      <dgm:prSet/>
      <dgm:spPr/>
      <dgm:t>
        <a:bodyPr/>
        <a:lstStyle/>
        <a:p>
          <a:endParaRPr lang="en-US"/>
        </a:p>
      </dgm:t>
    </dgm:pt>
    <dgm:pt modelId="{E392ACB4-22EB-48D8-B20F-C51327A1161E}">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Contracts</a:t>
          </a:r>
        </a:p>
      </dgm:t>
    </dgm:pt>
    <dgm:pt modelId="{06ABF3B1-F312-4194-B6D5-24BEC4AAAD16}" type="parTrans" cxnId="{6EA27830-C11F-47B7-9703-CAA0E68720E2}">
      <dgm:prSet/>
      <dgm:spPr/>
      <dgm:t>
        <a:bodyPr/>
        <a:lstStyle/>
        <a:p>
          <a:endParaRPr lang="en-US"/>
        </a:p>
      </dgm:t>
    </dgm:pt>
    <dgm:pt modelId="{DEAA22F9-82AF-403D-941A-07C1D1C24F79}" type="sibTrans" cxnId="{6EA27830-C11F-47B7-9703-CAA0E68720E2}">
      <dgm:prSet/>
      <dgm:spPr/>
      <dgm:t>
        <a:bodyPr/>
        <a:lstStyle/>
        <a:p>
          <a:endParaRPr lang="en-US"/>
        </a:p>
      </dgm:t>
    </dgm:pt>
    <dgm:pt modelId="{D675F39F-EDD4-4EE1-B36A-BC29147FFF1A}">
      <dgm:prSet phldrT="[Text]"/>
      <dgm:spPr>
        <a:solidFill>
          <a:schemeClr val="bg1">
            <a:lumMod val="100000"/>
          </a:schemeClr>
        </a:solidFill>
      </dgm:spPr>
      <dgm:t>
        <a:bodyPr/>
        <a:lstStyle/>
        <a:p>
          <a:r>
            <a:rPr lang="en-US" dirty="0">
              <a:solidFill>
                <a:schemeClr val="tx1">
                  <a:lumMod val="100000"/>
                </a:schemeClr>
              </a:solidFill>
            </a:rPr>
            <a:t>Bid splitting</a:t>
          </a:r>
        </a:p>
      </dgm:t>
    </dgm:pt>
    <dgm:pt modelId="{099B910E-C394-4D76-85DD-69E7C5162E44}" type="parTrans" cxnId="{5E85F666-52E1-4134-B1AE-3300FD780985}">
      <dgm:prSet/>
      <dgm:spPr/>
      <dgm:t>
        <a:bodyPr/>
        <a:lstStyle/>
        <a:p>
          <a:endParaRPr lang="en-US"/>
        </a:p>
      </dgm:t>
    </dgm:pt>
    <dgm:pt modelId="{03C2E494-105C-4CBA-9881-FB4AF732AFA1}" type="sibTrans" cxnId="{5E85F666-52E1-4134-B1AE-3300FD780985}">
      <dgm:prSet/>
      <dgm:spPr/>
      <dgm:t>
        <a:bodyPr/>
        <a:lstStyle/>
        <a:p>
          <a:endParaRPr lang="en-US"/>
        </a:p>
      </dgm:t>
    </dgm:pt>
    <dgm:pt modelId="{4D0EDA44-58C1-4E27-8391-F8DB3DE53B5C}">
      <dgm:prSet phldrT="[Text]"/>
      <dgm:spPr>
        <a:solidFill>
          <a:schemeClr val="bg1">
            <a:lumMod val="100000"/>
          </a:schemeClr>
        </a:solidFill>
      </dgm:spPr>
      <dgm:t>
        <a:bodyPr/>
        <a:lstStyle/>
        <a:p>
          <a:r>
            <a:rPr lang="en-US" dirty="0">
              <a:solidFill>
                <a:schemeClr val="tx1">
                  <a:lumMod val="100000"/>
                </a:schemeClr>
              </a:solidFill>
            </a:rPr>
            <a:t>Conflicts of interest</a:t>
          </a:r>
        </a:p>
      </dgm:t>
    </dgm:pt>
    <dgm:pt modelId="{D414CA54-5A12-428D-AB9F-74708A7E18FD}" type="parTrans" cxnId="{DB8C988B-C334-4CA1-80AA-0A7730938735}">
      <dgm:prSet/>
      <dgm:spPr/>
      <dgm:t>
        <a:bodyPr/>
        <a:lstStyle/>
        <a:p>
          <a:endParaRPr lang="en-US"/>
        </a:p>
      </dgm:t>
    </dgm:pt>
    <dgm:pt modelId="{13FFAD2C-E5C9-4055-BCA8-675ED6BBA03F}" type="sibTrans" cxnId="{DB8C988B-C334-4CA1-80AA-0A7730938735}">
      <dgm:prSet/>
      <dgm:spPr/>
      <dgm:t>
        <a:bodyPr/>
        <a:lstStyle/>
        <a:p>
          <a:endParaRPr lang="en-US"/>
        </a:p>
      </dgm:t>
    </dgm:pt>
    <dgm:pt modelId="{CA0E2551-3822-4F7B-A7EA-B049D00A6D12}">
      <dgm:prSet phldrT="[Text]"/>
      <dgm:spPr>
        <a:solidFill>
          <a:schemeClr val="bg1">
            <a:lumMod val="100000"/>
          </a:schemeClr>
        </a:solidFill>
      </dgm:spPr>
      <dgm:t>
        <a:bodyPr/>
        <a:lstStyle/>
        <a:p>
          <a:r>
            <a:rPr lang="en-US" dirty="0">
              <a:solidFill>
                <a:schemeClr val="tx1">
                  <a:lumMod val="100000"/>
                </a:schemeClr>
              </a:solidFill>
            </a:rPr>
            <a:t>Personal use of credit cards</a:t>
          </a:r>
        </a:p>
      </dgm:t>
    </dgm:pt>
    <dgm:pt modelId="{857F52B3-78F6-434F-AFD4-D98B4360A2A6}" type="parTrans" cxnId="{EB44D2FA-591D-4E0A-9302-91EA71B4B915}">
      <dgm:prSet/>
      <dgm:spPr/>
      <dgm:t>
        <a:bodyPr/>
        <a:lstStyle/>
        <a:p>
          <a:endParaRPr lang="en-US"/>
        </a:p>
      </dgm:t>
    </dgm:pt>
    <dgm:pt modelId="{69F320F7-2D44-46B7-AFCF-7D4C5D0D3E93}" type="sibTrans" cxnId="{EB44D2FA-591D-4E0A-9302-91EA71B4B915}">
      <dgm:prSet/>
      <dgm:spPr/>
      <dgm:t>
        <a:bodyPr/>
        <a:lstStyle/>
        <a:p>
          <a:endParaRPr lang="en-US"/>
        </a:p>
      </dgm:t>
    </dgm:pt>
    <dgm:pt modelId="{C7B3B414-DA70-435A-91AA-C99CF48A451B}">
      <dgm:prSet phldrT="[Text]"/>
      <dgm:spPr>
        <a:solidFill>
          <a:schemeClr val="bg1">
            <a:lumMod val="100000"/>
          </a:schemeClr>
        </a:solidFill>
      </dgm:spPr>
      <dgm:t>
        <a:bodyPr/>
        <a:lstStyle/>
        <a:p>
          <a:r>
            <a:rPr lang="en-US" dirty="0">
              <a:solidFill>
                <a:schemeClr val="tx1">
                  <a:lumMod val="100000"/>
                </a:schemeClr>
              </a:solidFill>
            </a:rPr>
            <a:t>Ghost employee</a:t>
          </a:r>
        </a:p>
      </dgm:t>
    </dgm:pt>
    <dgm:pt modelId="{6633364B-59D0-4D3F-B020-AEC96A63B558}" type="parTrans" cxnId="{9791FE78-2321-49FC-89AB-70DB9CAB350E}">
      <dgm:prSet/>
      <dgm:spPr/>
      <dgm:t>
        <a:bodyPr/>
        <a:lstStyle/>
        <a:p>
          <a:endParaRPr lang="en-US"/>
        </a:p>
      </dgm:t>
    </dgm:pt>
    <dgm:pt modelId="{F3AE921B-25D8-4861-8DF3-34DAA8C811ED}" type="sibTrans" cxnId="{9791FE78-2321-49FC-89AB-70DB9CAB350E}">
      <dgm:prSet/>
      <dgm:spPr/>
      <dgm:t>
        <a:bodyPr/>
        <a:lstStyle/>
        <a:p>
          <a:endParaRPr lang="en-US"/>
        </a:p>
      </dgm:t>
    </dgm:pt>
    <dgm:pt modelId="{A9697DA1-E0BD-436E-9110-7CB7CB00D8B3}">
      <dgm:prSet phldrT="[Text]"/>
      <dgm:spPr>
        <a:solidFill>
          <a:schemeClr val="bg1">
            <a:lumMod val="100000"/>
          </a:schemeClr>
        </a:solidFill>
      </dgm:spPr>
      <dgm:t>
        <a:bodyPr/>
        <a:lstStyle/>
        <a:p>
          <a:r>
            <a:rPr lang="en-US" dirty="0">
              <a:solidFill>
                <a:schemeClr val="tx1">
                  <a:lumMod val="100000"/>
                </a:schemeClr>
              </a:solidFill>
            </a:rPr>
            <a:t>Misclassifying payments</a:t>
          </a:r>
        </a:p>
      </dgm:t>
    </dgm:pt>
    <dgm:pt modelId="{9A639DE8-E94A-408E-8B99-ACF31B25BE8C}" type="parTrans" cxnId="{EFF53A60-C8E2-4D60-BE20-4412FD8CBB2E}">
      <dgm:prSet/>
      <dgm:spPr/>
      <dgm:t>
        <a:bodyPr/>
        <a:lstStyle/>
        <a:p>
          <a:endParaRPr lang="en-US"/>
        </a:p>
      </dgm:t>
    </dgm:pt>
    <dgm:pt modelId="{94C27E32-A35F-49CF-939A-1A1FB974538B}" type="sibTrans" cxnId="{EFF53A60-C8E2-4D60-BE20-4412FD8CBB2E}">
      <dgm:prSet/>
      <dgm:spPr/>
      <dgm:t>
        <a:bodyPr/>
        <a:lstStyle/>
        <a:p>
          <a:endParaRPr lang="en-US"/>
        </a:p>
      </dgm:t>
    </dgm:pt>
    <dgm:pt modelId="{6EA80BE3-C45B-4FA1-B4E7-571C7F222FC7}">
      <dgm:prSet phldrT="[Text]"/>
      <dgm:spPr>
        <a:solidFill>
          <a:schemeClr val="bg1">
            <a:lumMod val="100000"/>
          </a:schemeClr>
        </a:solidFill>
      </dgm:spPr>
      <dgm:t>
        <a:bodyPr/>
        <a:lstStyle/>
        <a:p>
          <a:r>
            <a:rPr lang="en-US" dirty="0">
              <a:solidFill>
                <a:schemeClr val="tx1">
                  <a:lumMod val="100000"/>
                </a:schemeClr>
              </a:solidFill>
            </a:rPr>
            <a:t>Improper use of funds</a:t>
          </a:r>
        </a:p>
      </dgm:t>
    </dgm:pt>
    <dgm:pt modelId="{D563E816-EAEB-4C9F-91FB-78CB90B78B15}" type="parTrans" cxnId="{0B5FEE8B-50EA-47B4-9599-683255650E06}">
      <dgm:prSet/>
      <dgm:spPr/>
      <dgm:t>
        <a:bodyPr/>
        <a:lstStyle/>
        <a:p>
          <a:endParaRPr lang="en-US"/>
        </a:p>
      </dgm:t>
    </dgm:pt>
    <dgm:pt modelId="{25B2938B-6949-4C34-9B9F-3105363DB800}" type="sibTrans" cxnId="{0B5FEE8B-50EA-47B4-9599-683255650E06}">
      <dgm:prSet/>
      <dgm:spPr/>
      <dgm:t>
        <a:bodyPr/>
        <a:lstStyle/>
        <a:p>
          <a:endParaRPr lang="en-US"/>
        </a:p>
      </dgm:t>
    </dgm:pt>
    <dgm:pt modelId="{4706EFE7-2B0E-45B5-98B7-FD958421124E}">
      <dgm:prSet phldrT="[Text]"/>
      <dgm:spPr>
        <a:solidFill>
          <a:schemeClr val="bg1">
            <a:lumMod val="100000"/>
          </a:schemeClr>
        </a:solidFill>
      </dgm:spPr>
      <dgm:t>
        <a:bodyPr/>
        <a:lstStyle/>
        <a:p>
          <a:r>
            <a:rPr lang="en-US" dirty="0">
              <a:solidFill>
                <a:schemeClr val="tx1">
                  <a:lumMod val="100000"/>
                </a:schemeClr>
              </a:solidFill>
            </a:rPr>
            <a:t>Kickbacks</a:t>
          </a:r>
        </a:p>
      </dgm:t>
    </dgm:pt>
    <dgm:pt modelId="{70BE614A-2CDE-461A-AB5E-AA9A67587911}" type="parTrans" cxnId="{747FB7AD-ED55-486A-9698-16F09C0D4710}">
      <dgm:prSet/>
      <dgm:spPr/>
      <dgm:t>
        <a:bodyPr/>
        <a:lstStyle/>
        <a:p>
          <a:endParaRPr lang="en-US"/>
        </a:p>
      </dgm:t>
    </dgm:pt>
    <dgm:pt modelId="{FB111CC3-4C36-4DC6-91C9-204032539DB3}" type="sibTrans" cxnId="{747FB7AD-ED55-486A-9698-16F09C0D4710}">
      <dgm:prSet/>
      <dgm:spPr/>
      <dgm:t>
        <a:bodyPr/>
        <a:lstStyle/>
        <a:p>
          <a:endParaRPr lang="en-US"/>
        </a:p>
      </dgm:t>
    </dgm:pt>
    <dgm:pt modelId="{FC609AE5-A8FE-4B08-9557-C35FBB413EB2}">
      <dgm:prSet phldrT="[Text]"/>
      <dgm:spPr>
        <a:solidFill>
          <a:schemeClr val="bg1">
            <a:lumMod val="100000"/>
          </a:schemeClr>
        </a:solidFill>
      </dgm:spPr>
      <dgm:t>
        <a:bodyPr/>
        <a:lstStyle/>
        <a:p>
          <a:r>
            <a:rPr lang="en-US" dirty="0">
              <a:solidFill>
                <a:schemeClr val="tx1">
                  <a:lumMod val="100000"/>
                </a:schemeClr>
              </a:solidFill>
            </a:rPr>
            <a:t>False expense claims</a:t>
          </a:r>
        </a:p>
      </dgm:t>
    </dgm:pt>
    <dgm:pt modelId="{9B84EC7A-E73A-4F34-81DC-6D85AC51A344}" type="parTrans" cxnId="{F7F25296-E494-4F48-B99E-78345F351655}">
      <dgm:prSet/>
      <dgm:spPr/>
      <dgm:t>
        <a:bodyPr/>
        <a:lstStyle/>
        <a:p>
          <a:endParaRPr lang="en-US"/>
        </a:p>
      </dgm:t>
    </dgm:pt>
    <dgm:pt modelId="{DCE20733-8523-4CA5-B509-7F82247D9D00}" type="sibTrans" cxnId="{F7F25296-E494-4F48-B99E-78345F351655}">
      <dgm:prSet/>
      <dgm:spPr/>
      <dgm:t>
        <a:bodyPr/>
        <a:lstStyle/>
        <a:p>
          <a:endParaRPr lang="en-US"/>
        </a:p>
      </dgm:t>
    </dgm:pt>
    <dgm:pt modelId="{0BBDD827-742F-4DB9-BE1D-8C090B672673}" type="pres">
      <dgm:prSet presAssocID="{871BD935-D88F-4A89-8221-45EBC7EDDD91}" presName="diagram" presStyleCnt="0">
        <dgm:presLayoutVars>
          <dgm:chPref val="1"/>
          <dgm:dir/>
          <dgm:animOne val="branch"/>
          <dgm:animLvl val="lvl"/>
          <dgm:resizeHandles/>
        </dgm:presLayoutVars>
      </dgm:prSet>
      <dgm:spPr/>
    </dgm:pt>
    <dgm:pt modelId="{B40B5D1C-2066-4D03-99C2-1F37832E9E77}" type="pres">
      <dgm:prSet presAssocID="{6A46AF01-8F18-45BF-AE01-F9D3C49BF8F8}" presName="root" presStyleCnt="0"/>
      <dgm:spPr/>
    </dgm:pt>
    <dgm:pt modelId="{55DD12C4-DF67-476E-94AA-EC1603AD13CB}" type="pres">
      <dgm:prSet presAssocID="{6A46AF01-8F18-45BF-AE01-F9D3C49BF8F8}" presName="rootComposite" presStyleCnt="0"/>
      <dgm:spPr/>
    </dgm:pt>
    <dgm:pt modelId="{60C8DFF0-8A47-4F58-BAB3-90910BF6C681}" type="pres">
      <dgm:prSet presAssocID="{6A46AF01-8F18-45BF-AE01-F9D3C49BF8F8}" presName="rootText" presStyleLbl="node1" presStyleIdx="0" presStyleCnt="5"/>
      <dgm:spPr/>
    </dgm:pt>
    <dgm:pt modelId="{5666885F-116C-44E5-9E41-EE57D5330727}" type="pres">
      <dgm:prSet presAssocID="{6A46AF01-8F18-45BF-AE01-F9D3C49BF8F8}" presName="rootConnector" presStyleLbl="node1" presStyleIdx="0" presStyleCnt="5"/>
      <dgm:spPr/>
    </dgm:pt>
    <dgm:pt modelId="{0130DC64-5F9C-4316-ABDF-9D4D8BADEA90}" type="pres">
      <dgm:prSet presAssocID="{6A46AF01-8F18-45BF-AE01-F9D3C49BF8F8}" presName="childShape" presStyleCnt="0"/>
      <dgm:spPr/>
    </dgm:pt>
    <dgm:pt modelId="{18CB2B64-8342-4839-B559-705C57971D63}" type="pres">
      <dgm:prSet presAssocID="{AC942165-269C-4468-A815-5C20CE20040E}" presName="Name13" presStyleLbl="parChTrans1D2" presStyleIdx="0" presStyleCnt="17"/>
      <dgm:spPr/>
    </dgm:pt>
    <dgm:pt modelId="{B76E123B-4E92-46F0-8931-ADBA2B4CDBE5}" type="pres">
      <dgm:prSet presAssocID="{D64768BE-8633-43B9-A6E6-370C2F11957B}" presName="childText" presStyleLbl="bgAcc1" presStyleIdx="0" presStyleCnt="17">
        <dgm:presLayoutVars>
          <dgm:bulletEnabled val="1"/>
        </dgm:presLayoutVars>
      </dgm:prSet>
      <dgm:spPr/>
    </dgm:pt>
    <dgm:pt modelId="{435E3927-A75B-432B-AA58-9AECCAFCA3DD}" type="pres">
      <dgm:prSet presAssocID="{E9B4156F-412C-4862-BA8F-F22C66BC2B67}" presName="Name13" presStyleLbl="parChTrans1D2" presStyleIdx="1" presStyleCnt="17"/>
      <dgm:spPr/>
    </dgm:pt>
    <dgm:pt modelId="{CA96A949-E94B-411B-B2BF-B18BF9FE1603}" type="pres">
      <dgm:prSet presAssocID="{E3A0B008-12AE-4570-A59B-8C4558D5389B}" presName="childText" presStyleLbl="bgAcc1" presStyleIdx="1" presStyleCnt="17">
        <dgm:presLayoutVars>
          <dgm:bulletEnabled val="1"/>
        </dgm:presLayoutVars>
      </dgm:prSet>
      <dgm:spPr/>
    </dgm:pt>
    <dgm:pt modelId="{E11FA2CE-0A27-4F23-BFA2-EC32FCCDE51C}" type="pres">
      <dgm:prSet presAssocID="{857F52B3-78F6-434F-AFD4-D98B4360A2A6}" presName="Name13" presStyleLbl="parChTrans1D2" presStyleIdx="2" presStyleCnt="17"/>
      <dgm:spPr/>
    </dgm:pt>
    <dgm:pt modelId="{89434219-94D7-4D47-9B93-BC15318142D3}" type="pres">
      <dgm:prSet presAssocID="{CA0E2551-3822-4F7B-A7EA-B049D00A6D12}" presName="childText" presStyleLbl="bgAcc1" presStyleIdx="2" presStyleCnt="17">
        <dgm:presLayoutVars>
          <dgm:bulletEnabled val="1"/>
        </dgm:presLayoutVars>
      </dgm:prSet>
      <dgm:spPr/>
    </dgm:pt>
    <dgm:pt modelId="{C2DD7619-E779-4603-A714-29DEE029E577}" type="pres">
      <dgm:prSet presAssocID="{9B84EC7A-E73A-4F34-81DC-6D85AC51A344}" presName="Name13" presStyleLbl="parChTrans1D2" presStyleIdx="3" presStyleCnt="17"/>
      <dgm:spPr/>
    </dgm:pt>
    <dgm:pt modelId="{F89324B0-F6A4-4ACA-97A7-294A2878C41C}" type="pres">
      <dgm:prSet presAssocID="{FC609AE5-A8FE-4B08-9557-C35FBB413EB2}" presName="childText" presStyleLbl="bgAcc1" presStyleIdx="3" presStyleCnt="17">
        <dgm:presLayoutVars>
          <dgm:bulletEnabled val="1"/>
        </dgm:presLayoutVars>
      </dgm:prSet>
      <dgm:spPr/>
    </dgm:pt>
    <dgm:pt modelId="{99E5BC70-ECBB-427B-AB0D-2B3F6126CF73}" type="pres">
      <dgm:prSet presAssocID="{E392ACB4-22EB-48D8-B20F-C51327A1161E}" presName="root" presStyleCnt="0"/>
      <dgm:spPr/>
    </dgm:pt>
    <dgm:pt modelId="{D4AFCDED-D18F-4F5B-BC1B-CAADD0275099}" type="pres">
      <dgm:prSet presAssocID="{E392ACB4-22EB-48D8-B20F-C51327A1161E}" presName="rootComposite" presStyleCnt="0"/>
      <dgm:spPr/>
    </dgm:pt>
    <dgm:pt modelId="{37B6BBC7-0A3B-4487-9226-A8DAB7DFFDDA}" type="pres">
      <dgm:prSet presAssocID="{E392ACB4-22EB-48D8-B20F-C51327A1161E}" presName="rootText" presStyleLbl="node1" presStyleIdx="1" presStyleCnt="5"/>
      <dgm:spPr/>
    </dgm:pt>
    <dgm:pt modelId="{CDE5BE3D-2457-4C6C-AEED-226855C305C5}" type="pres">
      <dgm:prSet presAssocID="{E392ACB4-22EB-48D8-B20F-C51327A1161E}" presName="rootConnector" presStyleLbl="node1" presStyleIdx="1" presStyleCnt="5"/>
      <dgm:spPr/>
    </dgm:pt>
    <dgm:pt modelId="{769784C8-D1EC-43EA-B53A-5C02496A21B2}" type="pres">
      <dgm:prSet presAssocID="{E392ACB4-22EB-48D8-B20F-C51327A1161E}" presName="childShape" presStyleCnt="0"/>
      <dgm:spPr/>
    </dgm:pt>
    <dgm:pt modelId="{5FB08F54-B2F2-44BE-9FCE-BC8806FDA8C2}" type="pres">
      <dgm:prSet presAssocID="{099B910E-C394-4D76-85DD-69E7C5162E44}" presName="Name13" presStyleLbl="parChTrans1D2" presStyleIdx="4" presStyleCnt="17"/>
      <dgm:spPr/>
    </dgm:pt>
    <dgm:pt modelId="{FCDA51AA-3614-46A7-B16F-84698D04431A}" type="pres">
      <dgm:prSet presAssocID="{D675F39F-EDD4-4EE1-B36A-BC29147FFF1A}" presName="childText" presStyleLbl="bgAcc1" presStyleIdx="4" presStyleCnt="17">
        <dgm:presLayoutVars>
          <dgm:bulletEnabled val="1"/>
        </dgm:presLayoutVars>
      </dgm:prSet>
      <dgm:spPr/>
    </dgm:pt>
    <dgm:pt modelId="{0073F175-41F6-45F8-855E-413C4074766A}" type="pres">
      <dgm:prSet presAssocID="{D414CA54-5A12-428D-AB9F-74708A7E18FD}" presName="Name13" presStyleLbl="parChTrans1D2" presStyleIdx="5" presStyleCnt="17"/>
      <dgm:spPr/>
    </dgm:pt>
    <dgm:pt modelId="{A90E48F9-F84C-437B-AFF4-977D4A0E009E}" type="pres">
      <dgm:prSet presAssocID="{4D0EDA44-58C1-4E27-8391-F8DB3DE53B5C}" presName="childText" presStyleLbl="bgAcc1" presStyleIdx="5" presStyleCnt="17">
        <dgm:presLayoutVars>
          <dgm:bulletEnabled val="1"/>
        </dgm:presLayoutVars>
      </dgm:prSet>
      <dgm:spPr/>
    </dgm:pt>
    <dgm:pt modelId="{D6CE063A-7793-48CB-87EE-26769546F859}" type="pres">
      <dgm:prSet presAssocID="{70BE614A-2CDE-461A-AB5E-AA9A67587911}" presName="Name13" presStyleLbl="parChTrans1D2" presStyleIdx="6" presStyleCnt="17"/>
      <dgm:spPr/>
    </dgm:pt>
    <dgm:pt modelId="{ACAAC1FF-235F-4FA2-B2C3-BC9AFDAD338F}" type="pres">
      <dgm:prSet presAssocID="{4706EFE7-2B0E-45B5-98B7-FD958421124E}" presName="childText" presStyleLbl="bgAcc1" presStyleIdx="6" presStyleCnt="17">
        <dgm:presLayoutVars>
          <dgm:bulletEnabled val="1"/>
        </dgm:presLayoutVars>
      </dgm:prSet>
      <dgm:spPr/>
    </dgm:pt>
    <dgm:pt modelId="{A87CC2F8-45A8-4200-86A2-EEF1AADE9B72}" type="pres">
      <dgm:prSet presAssocID="{23A2D84F-2312-43A8-B7E4-40321B53A13A}" presName="root" presStyleCnt="0"/>
      <dgm:spPr/>
    </dgm:pt>
    <dgm:pt modelId="{BB65BE9D-E7F1-4DEA-B940-00110AAABE67}" type="pres">
      <dgm:prSet presAssocID="{23A2D84F-2312-43A8-B7E4-40321B53A13A}" presName="rootComposite" presStyleCnt="0"/>
      <dgm:spPr/>
    </dgm:pt>
    <dgm:pt modelId="{F0C2D946-93B6-453B-B66B-6F2568D3A5CC}" type="pres">
      <dgm:prSet presAssocID="{23A2D84F-2312-43A8-B7E4-40321B53A13A}" presName="rootText" presStyleLbl="node1" presStyleIdx="2" presStyleCnt="5"/>
      <dgm:spPr/>
    </dgm:pt>
    <dgm:pt modelId="{3961B7C5-40CA-4754-A300-2CE3523AD9FD}" type="pres">
      <dgm:prSet presAssocID="{23A2D84F-2312-43A8-B7E4-40321B53A13A}" presName="rootConnector" presStyleLbl="node1" presStyleIdx="2" presStyleCnt="5"/>
      <dgm:spPr/>
    </dgm:pt>
    <dgm:pt modelId="{8DF69A0E-681F-483C-8231-6879497A3957}" type="pres">
      <dgm:prSet presAssocID="{23A2D84F-2312-43A8-B7E4-40321B53A13A}" presName="childShape" presStyleCnt="0"/>
      <dgm:spPr/>
    </dgm:pt>
    <dgm:pt modelId="{C27D4423-C98B-49D5-992D-881960E72411}" type="pres">
      <dgm:prSet presAssocID="{385A2D29-C8CF-45A7-AC26-B50E065C89F8}" presName="Name13" presStyleLbl="parChTrans1D2" presStyleIdx="7" presStyleCnt="17"/>
      <dgm:spPr/>
    </dgm:pt>
    <dgm:pt modelId="{D68A1422-60CA-447E-8CEC-E3AEF6738732}" type="pres">
      <dgm:prSet presAssocID="{0CF6374E-DE68-4555-9A1F-F8B360CEEE5D}" presName="childText" presStyleLbl="bgAcc1" presStyleIdx="7" presStyleCnt="17">
        <dgm:presLayoutVars>
          <dgm:bulletEnabled val="1"/>
        </dgm:presLayoutVars>
      </dgm:prSet>
      <dgm:spPr/>
    </dgm:pt>
    <dgm:pt modelId="{EF3F1251-04A1-4732-BCA2-AC7EBEBCAD21}" type="pres">
      <dgm:prSet presAssocID="{18D236BB-7AEE-4C3B-B34F-FF16D10581F8}" presName="Name13" presStyleLbl="parChTrans1D2" presStyleIdx="8" presStyleCnt="17"/>
      <dgm:spPr/>
    </dgm:pt>
    <dgm:pt modelId="{55008B99-B275-4975-8CF7-AF8E3FB05DE4}" type="pres">
      <dgm:prSet presAssocID="{4BDE3952-C606-455B-A546-6F82AEAFDC94}" presName="childText" presStyleLbl="bgAcc1" presStyleIdx="8" presStyleCnt="17">
        <dgm:presLayoutVars>
          <dgm:bulletEnabled val="1"/>
        </dgm:presLayoutVars>
      </dgm:prSet>
      <dgm:spPr/>
    </dgm:pt>
    <dgm:pt modelId="{87E28E2B-1EA1-4F4C-A6DF-591CE9E709CF}" type="pres">
      <dgm:prSet presAssocID="{91CA498F-EF53-40EA-B3FB-CCEE6CCE530C}" presName="Name13" presStyleLbl="parChTrans1D2" presStyleIdx="9" presStyleCnt="17"/>
      <dgm:spPr/>
    </dgm:pt>
    <dgm:pt modelId="{884CB096-D5D1-4ED6-9DA8-80D1E0A4DE41}" type="pres">
      <dgm:prSet presAssocID="{1246FFDC-310E-4AD8-AAF0-CEC1DE94C8A8}" presName="childText" presStyleLbl="bgAcc1" presStyleIdx="9" presStyleCnt="17">
        <dgm:presLayoutVars>
          <dgm:bulletEnabled val="1"/>
        </dgm:presLayoutVars>
      </dgm:prSet>
      <dgm:spPr/>
    </dgm:pt>
    <dgm:pt modelId="{2D9D367A-4157-45F3-A6EF-4D58B5B107C7}" type="pres">
      <dgm:prSet presAssocID="{6633364B-59D0-4D3F-B020-AEC96A63B558}" presName="Name13" presStyleLbl="parChTrans1D2" presStyleIdx="10" presStyleCnt="17"/>
      <dgm:spPr/>
    </dgm:pt>
    <dgm:pt modelId="{7AC74AC1-37BE-42EA-8998-45ECBE623638}" type="pres">
      <dgm:prSet presAssocID="{C7B3B414-DA70-435A-91AA-C99CF48A451B}" presName="childText" presStyleLbl="bgAcc1" presStyleIdx="10" presStyleCnt="17">
        <dgm:presLayoutVars>
          <dgm:bulletEnabled val="1"/>
        </dgm:presLayoutVars>
      </dgm:prSet>
      <dgm:spPr/>
    </dgm:pt>
    <dgm:pt modelId="{03B8DF46-8D76-4EF6-9440-AF9913B05EE9}" type="pres">
      <dgm:prSet presAssocID="{69C59F42-7BE6-4ED3-8AA8-EDA956404D21}" presName="root" presStyleCnt="0"/>
      <dgm:spPr/>
    </dgm:pt>
    <dgm:pt modelId="{95975207-7E4E-4EA5-A1E8-C7CF3F5DD4C6}" type="pres">
      <dgm:prSet presAssocID="{69C59F42-7BE6-4ED3-8AA8-EDA956404D21}" presName="rootComposite" presStyleCnt="0"/>
      <dgm:spPr/>
    </dgm:pt>
    <dgm:pt modelId="{72FD6F15-0BCF-4F89-A193-5BBADF202C06}" type="pres">
      <dgm:prSet presAssocID="{69C59F42-7BE6-4ED3-8AA8-EDA956404D21}" presName="rootText" presStyleLbl="node1" presStyleIdx="3" presStyleCnt="5"/>
      <dgm:spPr/>
    </dgm:pt>
    <dgm:pt modelId="{E6B77547-A7D9-44CD-80E0-050AF9E37AF1}" type="pres">
      <dgm:prSet presAssocID="{69C59F42-7BE6-4ED3-8AA8-EDA956404D21}" presName="rootConnector" presStyleLbl="node1" presStyleIdx="3" presStyleCnt="5"/>
      <dgm:spPr/>
    </dgm:pt>
    <dgm:pt modelId="{3B6141B0-9658-40F2-BE6E-70D1481758EA}" type="pres">
      <dgm:prSet presAssocID="{69C59F42-7BE6-4ED3-8AA8-EDA956404D21}" presName="childShape" presStyleCnt="0"/>
      <dgm:spPr/>
    </dgm:pt>
    <dgm:pt modelId="{3F086EBF-B319-46F8-A3CC-31D74A17D6C6}" type="pres">
      <dgm:prSet presAssocID="{DE0407CC-85E1-4E20-9830-C7246971BF37}" presName="Name13" presStyleLbl="parChTrans1D2" presStyleIdx="11" presStyleCnt="17"/>
      <dgm:spPr/>
    </dgm:pt>
    <dgm:pt modelId="{C1581DCF-1A4A-48EB-91A0-59B43385D8D2}" type="pres">
      <dgm:prSet presAssocID="{F61645D2-6A4E-4B24-9D4A-E72E25507F47}" presName="childText" presStyleLbl="bgAcc1" presStyleIdx="11" presStyleCnt="17">
        <dgm:presLayoutVars>
          <dgm:bulletEnabled val="1"/>
        </dgm:presLayoutVars>
      </dgm:prSet>
      <dgm:spPr/>
    </dgm:pt>
    <dgm:pt modelId="{4255CD90-3E42-4B63-A2EF-CEDEDD5E5200}" type="pres">
      <dgm:prSet presAssocID="{FFDFFFA2-0813-4B04-90F3-524C6F4EC038}" presName="Name13" presStyleLbl="parChTrans1D2" presStyleIdx="12" presStyleCnt="17"/>
      <dgm:spPr/>
    </dgm:pt>
    <dgm:pt modelId="{0E5FBBB3-1B5C-4B30-9E89-DF7D89A843D1}" type="pres">
      <dgm:prSet presAssocID="{255A2849-BFE0-4C61-BC45-94DF6957F00D}" presName="childText" presStyleLbl="bgAcc1" presStyleIdx="12" presStyleCnt="17">
        <dgm:presLayoutVars>
          <dgm:bulletEnabled val="1"/>
        </dgm:presLayoutVars>
      </dgm:prSet>
      <dgm:spPr/>
    </dgm:pt>
    <dgm:pt modelId="{04445749-C761-4F31-80E3-7A1F8D8A0AC4}" type="pres">
      <dgm:prSet presAssocID="{ED636C01-C039-4345-8E75-13B33398509A}" presName="root" presStyleCnt="0"/>
      <dgm:spPr/>
    </dgm:pt>
    <dgm:pt modelId="{6F4483A6-A35E-4C0F-BF78-15875E4400A6}" type="pres">
      <dgm:prSet presAssocID="{ED636C01-C039-4345-8E75-13B33398509A}" presName="rootComposite" presStyleCnt="0"/>
      <dgm:spPr/>
    </dgm:pt>
    <dgm:pt modelId="{D5CB7B63-91B1-4398-9A2A-FC8337DD3CC4}" type="pres">
      <dgm:prSet presAssocID="{ED636C01-C039-4345-8E75-13B33398509A}" presName="rootText" presStyleLbl="node1" presStyleIdx="4" presStyleCnt="5"/>
      <dgm:spPr/>
    </dgm:pt>
    <dgm:pt modelId="{64F64021-CE3D-467E-A49D-132F007AD4AE}" type="pres">
      <dgm:prSet presAssocID="{ED636C01-C039-4345-8E75-13B33398509A}" presName="rootConnector" presStyleLbl="node1" presStyleIdx="4" presStyleCnt="5"/>
      <dgm:spPr/>
    </dgm:pt>
    <dgm:pt modelId="{4AD003A7-1E73-4A4A-89CD-491FCDB77D6B}" type="pres">
      <dgm:prSet presAssocID="{ED636C01-C039-4345-8E75-13B33398509A}" presName="childShape" presStyleCnt="0"/>
      <dgm:spPr/>
    </dgm:pt>
    <dgm:pt modelId="{A458DEF0-A9C4-45A5-B9C0-1E0F3BA8E536}" type="pres">
      <dgm:prSet presAssocID="{AAF0F9CE-791B-4530-881F-7FD43E9F0CDA}" presName="Name13" presStyleLbl="parChTrans1D2" presStyleIdx="13" presStyleCnt="17"/>
      <dgm:spPr/>
    </dgm:pt>
    <dgm:pt modelId="{B31143AF-6B66-403D-82ED-CBD72866ADB1}" type="pres">
      <dgm:prSet presAssocID="{40020209-4CC2-44B7-B72D-3AD172F76778}" presName="childText" presStyleLbl="bgAcc1" presStyleIdx="13" presStyleCnt="17">
        <dgm:presLayoutVars>
          <dgm:bulletEnabled val="1"/>
        </dgm:presLayoutVars>
      </dgm:prSet>
      <dgm:spPr/>
    </dgm:pt>
    <dgm:pt modelId="{DD83075B-A565-474E-9D0C-741A3F161106}" type="pres">
      <dgm:prSet presAssocID="{ED21E79A-C8FF-43C9-923E-78F1D116244C}" presName="Name13" presStyleLbl="parChTrans1D2" presStyleIdx="14" presStyleCnt="17"/>
      <dgm:spPr/>
    </dgm:pt>
    <dgm:pt modelId="{4615418A-0939-432A-A054-99011AF2E610}" type="pres">
      <dgm:prSet presAssocID="{7FD987E6-5806-42E1-BE98-DD14AB2D7D65}" presName="childText" presStyleLbl="bgAcc1" presStyleIdx="14" presStyleCnt="17">
        <dgm:presLayoutVars>
          <dgm:bulletEnabled val="1"/>
        </dgm:presLayoutVars>
      </dgm:prSet>
      <dgm:spPr/>
    </dgm:pt>
    <dgm:pt modelId="{AE9ED0A2-3E27-4B73-A10F-8EEC7B538DF9}" type="pres">
      <dgm:prSet presAssocID="{9A639DE8-E94A-408E-8B99-ACF31B25BE8C}" presName="Name13" presStyleLbl="parChTrans1D2" presStyleIdx="15" presStyleCnt="17"/>
      <dgm:spPr/>
    </dgm:pt>
    <dgm:pt modelId="{22337EDC-78AD-4FC1-80C6-D6F9FD4F291A}" type="pres">
      <dgm:prSet presAssocID="{A9697DA1-E0BD-436E-9110-7CB7CB00D8B3}" presName="childText" presStyleLbl="bgAcc1" presStyleIdx="15" presStyleCnt="17">
        <dgm:presLayoutVars>
          <dgm:bulletEnabled val="1"/>
        </dgm:presLayoutVars>
      </dgm:prSet>
      <dgm:spPr/>
    </dgm:pt>
    <dgm:pt modelId="{4A331858-00D1-475A-81F1-4C4B695FC191}" type="pres">
      <dgm:prSet presAssocID="{D563E816-EAEB-4C9F-91FB-78CB90B78B15}" presName="Name13" presStyleLbl="parChTrans1D2" presStyleIdx="16" presStyleCnt="17"/>
      <dgm:spPr/>
    </dgm:pt>
    <dgm:pt modelId="{04D7B52F-BE05-44F4-92E4-EC945653DD91}" type="pres">
      <dgm:prSet presAssocID="{6EA80BE3-C45B-4FA1-B4E7-571C7F222FC7}" presName="childText" presStyleLbl="bgAcc1" presStyleIdx="16" presStyleCnt="17">
        <dgm:presLayoutVars>
          <dgm:bulletEnabled val="1"/>
        </dgm:presLayoutVars>
      </dgm:prSet>
      <dgm:spPr/>
    </dgm:pt>
  </dgm:ptLst>
  <dgm:cxnLst>
    <dgm:cxn modelId="{F3115D00-597B-4B67-9676-5E2E4A67844B}" srcId="{871BD935-D88F-4A89-8221-45EBC7EDDD91}" destId="{69C59F42-7BE6-4ED3-8AA8-EDA956404D21}" srcOrd="3" destOrd="0" parTransId="{D2C954BC-6A9C-49C0-8CBD-6FF6CFFBAAC0}" sibTransId="{A02C327B-BC81-49CB-B62D-119908F54466}"/>
    <dgm:cxn modelId="{D2269D01-7B7C-45B8-B14A-5C2C9F79136F}" srcId="{23A2D84F-2312-43A8-B7E4-40321B53A13A}" destId="{1246FFDC-310E-4AD8-AAF0-CEC1DE94C8A8}" srcOrd="2" destOrd="0" parTransId="{91CA498F-EF53-40EA-B3FB-CCEE6CCE530C}" sibTransId="{126478FB-516A-422E-9368-2BD7DDED9C33}"/>
    <dgm:cxn modelId="{386BFE04-E943-4C85-890B-DB6BECA222FB}" type="presOf" srcId="{4D0EDA44-58C1-4E27-8391-F8DB3DE53B5C}" destId="{A90E48F9-F84C-437B-AFF4-977D4A0E009E}" srcOrd="0" destOrd="0" presId="urn:microsoft.com/office/officeart/2005/8/layout/hierarchy3"/>
    <dgm:cxn modelId="{35C7B70A-BB0F-464C-A356-DC94AB69FEFA}" type="presOf" srcId="{9A639DE8-E94A-408E-8B99-ACF31B25BE8C}" destId="{AE9ED0A2-3E27-4B73-A10F-8EEC7B538DF9}" srcOrd="0" destOrd="0" presId="urn:microsoft.com/office/officeart/2005/8/layout/hierarchy3"/>
    <dgm:cxn modelId="{33B54713-B23B-4CDE-AC0E-B3CF82DFCF8A}" type="presOf" srcId="{871BD935-D88F-4A89-8221-45EBC7EDDD91}" destId="{0BBDD827-742F-4DB9-BE1D-8C090B672673}" srcOrd="0" destOrd="0" presId="urn:microsoft.com/office/officeart/2005/8/layout/hierarchy3"/>
    <dgm:cxn modelId="{6CBEAE17-80FB-4FE3-A1C1-1ADA30515F18}" type="presOf" srcId="{ED636C01-C039-4345-8E75-13B33398509A}" destId="{D5CB7B63-91B1-4398-9A2A-FC8337DD3CC4}" srcOrd="0" destOrd="0" presId="urn:microsoft.com/office/officeart/2005/8/layout/hierarchy3"/>
    <dgm:cxn modelId="{AA53F218-EFE1-4DC7-A49D-C66930D9145D}" type="presOf" srcId="{FFDFFFA2-0813-4B04-90F3-524C6F4EC038}" destId="{4255CD90-3E42-4B63-A2EF-CEDEDD5E5200}" srcOrd="0" destOrd="0" presId="urn:microsoft.com/office/officeart/2005/8/layout/hierarchy3"/>
    <dgm:cxn modelId="{D3EF5522-6645-465A-8705-2A00DA4F69EF}" srcId="{871BD935-D88F-4A89-8221-45EBC7EDDD91}" destId="{ED636C01-C039-4345-8E75-13B33398509A}" srcOrd="4" destOrd="0" parTransId="{E18EA953-C241-49BA-9A63-10540EF4905B}" sibTransId="{338F7955-68AE-451F-B773-3114529234FF}"/>
    <dgm:cxn modelId="{48F33727-C7FA-4AE9-AB78-8E6FD600ED40}" type="presOf" srcId="{23A2D84F-2312-43A8-B7E4-40321B53A13A}" destId="{3961B7C5-40CA-4754-A300-2CE3523AD9FD}" srcOrd="1" destOrd="0" presId="urn:microsoft.com/office/officeart/2005/8/layout/hierarchy3"/>
    <dgm:cxn modelId="{9BC3432B-3BE6-4FBD-8A22-B9F2EA1D0C15}" type="presOf" srcId="{D64768BE-8633-43B9-A6E6-370C2F11957B}" destId="{B76E123B-4E92-46F0-8931-ADBA2B4CDBE5}" srcOrd="0" destOrd="0" presId="urn:microsoft.com/office/officeart/2005/8/layout/hierarchy3"/>
    <dgm:cxn modelId="{E4A4662F-9123-4969-BCDD-DBF7CF73D533}" type="presOf" srcId="{40020209-4CC2-44B7-B72D-3AD172F76778}" destId="{B31143AF-6B66-403D-82ED-CBD72866ADB1}" srcOrd="0" destOrd="0" presId="urn:microsoft.com/office/officeart/2005/8/layout/hierarchy3"/>
    <dgm:cxn modelId="{6EA27830-C11F-47B7-9703-CAA0E68720E2}" srcId="{871BD935-D88F-4A89-8221-45EBC7EDDD91}" destId="{E392ACB4-22EB-48D8-B20F-C51327A1161E}" srcOrd="1" destOrd="0" parTransId="{06ABF3B1-F312-4194-B6D5-24BEC4AAAD16}" sibTransId="{DEAA22F9-82AF-403D-941A-07C1D1C24F79}"/>
    <dgm:cxn modelId="{0B7D6931-8859-4A29-B2EA-24F4D3029D04}" srcId="{23A2D84F-2312-43A8-B7E4-40321B53A13A}" destId="{0CF6374E-DE68-4555-9A1F-F8B360CEEE5D}" srcOrd="0" destOrd="0" parTransId="{385A2D29-C8CF-45A7-AC26-B50E065C89F8}" sibTransId="{8CF456F4-59B9-44A3-B8EF-6735892A6A87}"/>
    <dgm:cxn modelId="{881BF237-3738-47FE-AA54-D6702E60D246}" type="presOf" srcId="{FC609AE5-A8FE-4B08-9557-C35FBB413EB2}" destId="{F89324B0-F6A4-4ACA-97A7-294A2878C41C}" srcOrd="0" destOrd="0" presId="urn:microsoft.com/office/officeart/2005/8/layout/hierarchy3"/>
    <dgm:cxn modelId="{F1E22939-F828-4EED-A58E-13A63AF37AD7}" type="presOf" srcId="{9B84EC7A-E73A-4F34-81DC-6D85AC51A344}" destId="{C2DD7619-E779-4603-A714-29DEE029E577}" srcOrd="0" destOrd="0" presId="urn:microsoft.com/office/officeart/2005/8/layout/hierarchy3"/>
    <dgm:cxn modelId="{9DDE3D5F-1A03-441C-80BF-4EA330EC56E3}" type="presOf" srcId="{E392ACB4-22EB-48D8-B20F-C51327A1161E}" destId="{CDE5BE3D-2457-4C6C-AEED-226855C305C5}" srcOrd="1" destOrd="0" presId="urn:microsoft.com/office/officeart/2005/8/layout/hierarchy3"/>
    <dgm:cxn modelId="{EFF53A60-C8E2-4D60-BE20-4412FD8CBB2E}" srcId="{ED636C01-C039-4345-8E75-13B33398509A}" destId="{A9697DA1-E0BD-436E-9110-7CB7CB00D8B3}" srcOrd="2" destOrd="0" parTransId="{9A639DE8-E94A-408E-8B99-ACF31B25BE8C}" sibTransId="{94C27E32-A35F-49CF-939A-1A1FB974538B}"/>
    <dgm:cxn modelId="{1962E261-AE89-4AC4-AD26-8C6AE909002E}" type="presOf" srcId="{1246FFDC-310E-4AD8-AAF0-CEC1DE94C8A8}" destId="{884CB096-D5D1-4ED6-9DA8-80D1E0A4DE41}" srcOrd="0" destOrd="0" presId="urn:microsoft.com/office/officeart/2005/8/layout/hierarchy3"/>
    <dgm:cxn modelId="{DD116B43-0D6E-4A06-A78A-48FCD2BDB1EE}" type="presOf" srcId="{23A2D84F-2312-43A8-B7E4-40321B53A13A}" destId="{F0C2D946-93B6-453B-B66B-6F2568D3A5CC}" srcOrd="0" destOrd="0" presId="urn:microsoft.com/office/officeart/2005/8/layout/hierarchy3"/>
    <dgm:cxn modelId="{7B981E64-27D3-484E-BF4A-62D2D46CBCBD}" type="presOf" srcId="{91CA498F-EF53-40EA-B3FB-CCEE6CCE530C}" destId="{87E28E2B-1EA1-4F4C-A6DF-591CE9E709CF}" srcOrd="0" destOrd="0" presId="urn:microsoft.com/office/officeart/2005/8/layout/hierarchy3"/>
    <dgm:cxn modelId="{5E85F666-52E1-4134-B1AE-3300FD780985}" srcId="{E392ACB4-22EB-48D8-B20F-C51327A1161E}" destId="{D675F39F-EDD4-4EE1-B36A-BC29147FFF1A}" srcOrd="0" destOrd="0" parTransId="{099B910E-C394-4D76-85DD-69E7C5162E44}" sibTransId="{03C2E494-105C-4CBA-9881-FB4AF732AFA1}"/>
    <dgm:cxn modelId="{2B0CB46D-85B2-4A98-AFB0-F6FA998B376E}" type="presOf" srcId="{F61645D2-6A4E-4B24-9D4A-E72E25507F47}" destId="{C1581DCF-1A4A-48EB-91A0-59B43385D8D2}" srcOrd="0" destOrd="0" presId="urn:microsoft.com/office/officeart/2005/8/layout/hierarchy3"/>
    <dgm:cxn modelId="{3EEE0772-9EB3-4E16-87ED-499BEC22D79B}" type="presOf" srcId="{ED21E79A-C8FF-43C9-923E-78F1D116244C}" destId="{DD83075B-A565-474E-9D0C-741A3F161106}" srcOrd="0" destOrd="0" presId="urn:microsoft.com/office/officeart/2005/8/layout/hierarchy3"/>
    <dgm:cxn modelId="{77699A75-1C00-432E-AAB2-559B29D9CD70}" type="presOf" srcId="{6633364B-59D0-4D3F-B020-AEC96A63B558}" destId="{2D9D367A-4157-45F3-A6EF-4D58B5B107C7}" srcOrd="0" destOrd="0" presId="urn:microsoft.com/office/officeart/2005/8/layout/hierarchy3"/>
    <dgm:cxn modelId="{52B2B255-4BCE-4DBC-8FC4-E0FFE06047BA}" type="presOf" srcId="{0CF6374E-DE68-4555-9A1F-F8B360CEEE5D}" destId="{D68A1422-60CA-447E-8CEC-E3AEF6738732}" srcOrd="0" destOrd="0" presId="urn:microsoft.com/office/officeart/2005/8/layout/hierarchy3"/>
    <dgm:cxn modelId="{D7A1D458-9D68-403C-AD8A-87B311E2BB78}" type="presOf" srcId="{CA0E2551-3822-4F7B-A7EA-B049D00A6D12}" destId="{89434219-94D7-4D47-9B93-BC15318142D3}" srcOrd="0" destOrd="0" presId="urn:microsoft.com/office/officeart/2005/8/layout/hierarchy3"/>
    <dgm:cxn modelId="{9791FE78-2321-49FC-89AB-70DB9CAB350E}" srcId="{23A2D84F-2312-43A8-B7E4-40321B53A13A}" destId="{C7B3B414-DA70-435A-91AA-C99CF48A451B}" srcOrd="3" destOrd="0" parTransId="{6633364B-59D0-4D3F-B020-AEC96A63B558}" sibTransId="{F3AE921B-25D8-4861-8DF3-34DAA8C811ED}"/>
    <dgm:cxn modelId="{8F50507F-A58B-4C86-BC94-B29658BBCC38}" type="presOf" srcId="{AAF0F9CE-791B-4530-881F-7FD43E9F0CDA}" destId="{A458DEF0-A9C4-45A5-B9C0-1E0F3BA8E536}" srcOrd="0" destOrd="0" presId="urn:microsoft.com/office/officeart/2005/8/layout/hierarchy3"/>
    <dgm:cxn modelId="{2EDF3C84-503B-4767-BCEE-FA880BBF7C72}" type="presOf" srcId="{ED636C01-C039-4345-8E75-13B33398509A}" destId="{64F64021-CE3D-467E-A49D-132F007AD4AE}" srcOrd="1" destOrd="0" presId="urn:microsoft.com/office/officeart/2005/8/layout/hierarchy3"/>
    <dgm:cxn modelId="{C932A985-05F2-4EBC-B12F-EF924020C77C}" type="presOf" srcId="{099B910E-C394-4D76-85DD-69E7C5162E44}" destId="{5FB08F54-B2F2-44BE-9FCE-BC8806FDA8C2}" srcOrd="0" destOrd="0" presId="urn:microsoft.com/office/officeart/2005/8/layout/hierarchy3"/>
    <dgm:cxn modelId="{B3AA758A-BFE5-4ED9-96DF-D3AF0BD20353}" type="presOf" srcId="{6A46AF01-8F18-45BF-AE01-F9D3C49BF8F8}" destId="{5666885F-116C-44E5-9E41-EE57D5330727}" srcOrd="1" destOrd="0" presId="urn:microsoft.com/office/officeart/2005/8/layout/hierarchy3"/>
    <dgm:cxn modelId="{FED87A8A-F761-419E-94F6-4C446B38DDFF}" type="presOf" srcId="{857F52B3-78F6-434F-AFD4-D98B4360A2A6}" destId="{E11FA2CE-0A27-4F23-BFA2-EC32FCCDE51C}" srcOrd="0" destOrd="0" presId="urn:microsoft.com/office/officeart/2005/8/layout/hierarchy3"/>
    <dgm:cxn modelId="{DB8C988B-C334-4CA1-80AA-0A7730938735}" srcId="{E392ACB4-22EB-48D8-B20F-C51327A1161E}" destId="{4D0EDA44-58C1-4E27-8391-F8DB3DE53B5C}" srcOrd="1" destOrd="0" parTransId="{D414CA54-5A12-428D-AB9F-74708A7E18FD}" sibTransId="{13FFAD2C-E5C9-4055-BCA8-675ED6BBA03F}"/>
    <dgm:cxn modelId="{0B5FEE8B-50EA-47B4-9599-683255650E06}" srcId="{ED636C01-C039-4345-8E75-13B33398509A}" destId="{6EA80BE3-C45B-4FA1-B4E7-571C7F222FC7}" srcOrd="3" destOrd="0" parTransId="{D563E816-EAEB-4C9F-91FB-78CB90B78B15}" sibTransId="{25B2938B-6949-4C34-9B9F-3105363DB800}"/>
    <dgm:cxn modelId="{4CAAE18C-2257-458A-9432-8B6DAD777235}" type="presOf" srcId="{C7B3B414-DA70-435A-91AA-C99CF48A451B}" destId="{7AC74AC1-37BE-42EA-8998-45ECBE623638}" srcOrd="0" destOrd="0" presId="urn:microsoft.com/office/officeart/2005/8/layout/hierarchy3"/>
    <dgm:cxn modelId="{AD6B1491-675E-42C7-AB6D-622F5F0C4AD7}" type="presOf" srcId="{D675F39F-EDD4-4EE1-B36A-BC29147FFF1A}" destId="{FCDA51AA-3614-46A7-B16F-84698D04431A}" srcOrd="0" destOrd="0" presId="urn:microsoft.com/office/officeart/2005/8/layout/hierarchy3"/>
    <dgm:cxn modelId="{F7F25296-E494-4F48-B99E-78345F351655}" srcId="{6A46AF01-8F18-45BF-AE01-F9D3C49BF8F8}" destId="{FC609AE5-A8FE-4B08-9557-C35FBB413EB2}" srcOrd="3" destOrd="0" parTransId="{9B84EC7A-E73A-4F34-81DC-6D85AC51A344}" sibTransId="{DCE20733-8523-4CA5-B509-7F82247D9D00}"/>
    <dgm:cxn modelId="{A1357798-C426-417D-99E9-0D006BB511ED}" type="presOf" srcId="{18D236BB-7AEE-4C3B-B34F-FF16D10581F8}" destId="{EF3F1251-04A1-4732-BCA2-AC7EBEBCAD21}" srcOrd="0" destOrd="0" presId="urn:microsoft.com/office/officeart/2005/8/layout/hierarchy3"/>
    <dgm:cxn modelId="{6AD01DA0-545E-47D5-857D-4BD18477BB83}" srcId="{6A46AF01-8F18-45BF-AE01-F9D3C49BF8F8}" destId="{D64768BE-8633-43B9-A6E6-370C2F11957B}" srcOrd="0" destOrd="0" parTransId="{AC942165-269C-4468-A815-5C20CE20040E}" sibTransId="{B406CA5B-B9F8-4AE1-B45B-26A2AFC87233}"/>
    <dgm:cxn modelId="{1C46BCA1-7DC3-4688-A9A4-F48B9F5C2E54}" type="presOf" srcId="{4BDE3952-C606-455B-A546-6F82AEAFDC94}" destId="{55008B99-B275-4975-8CF7-AF8E3FB05DE4}" srcOrd="0" destOrd="0" presId="urn:microsoft.com/office/officeart/2005/8/layout/hierarchy3"/>
    <dgm:cxn modelId="{FE76AAA5-C56D-436D-A064-59CC6D136D4D}" type="presOf" srcId="{69C59F42-7BE6-4ED3-8AA8-EDA956404D21}" destId="{E6B77547-A7D9-44CD-80E0-050AF9E37AF1}" srcOrd="1" destOrd="0" presId="urn:microsoft.com/office/officeart/2005/8/layout/hierarchy3"/>
    <dgm:cxn modelId="{C5A2BAA6-B151-4AED-9C75-46CC39102599}" type="presOf" srcId="{6EA80BE3-C45B-4FA1-B4E7-571C7F222FC7}" destId="{04D7B52F-BE05-44F4-92E4-EC945653DD91}" srcOrd="0" destOrd="0" presId="urn:microsoft.com/office/officeart/2005/8/layout/hierarchy3"/>
    <dgm:cxn modelId="{E0B9BDA7-5D61-4D20-BF10-042829010B89}" type="presOf" srcId="{D414CA54-5A12-428D-AB9F-74708A7E18FD}" destId="{0073F175-41F6-45F8-855E-413C4074766A}" srcOrd="0" destOrd="0" presId="urn:microsoft.com/office/officeart/2005/8/layout/hierarchy3"/>
    <dgm:cxn modelId="{2B6966A9-22AB-4BC9-B49B-79EE931ABCC6}" type="presOf" srcId="{E3A0B008-12AE-4570-A59B-8C4558D5389B}" destId="{CA96A949-E94B-411B-B2BF-B18BF9FE1603}" srcOrd="0" destOrd="0" presId="urn:microsoft.com/office/officeart/2005/8/layout/hierarchy3"/>
    <dgm:cxn modelId="{747FB7AD-ED55-486A-9698-16F09C0D4710}" srcId="{E392ACB4-22EB-48D8-B20F-C51327A1161E}" destId="{4706EFE7-2B0E-45B5-98B7-FD958421124E}" srcOrd="2" destOrd="0" parTransId="{70BE614A-2CDE-461A-AB5E-AA9A67587911}" sibTransId="{FB111CC3-4C36-4DC6-91C9-204032539DB3}"/>
    <dgm:cxn modelId="{5D73B9AE-CC21-482D-BA1B-A9512F59FE8C}" srcId="{871BD935-D88F-4A89-8221-45EBC7EDDD91}" destId="{23A2D84F-2312-43A8-B7E4-40321B53A13A}" srcOrd="2" destOrd="0" parTransId="{A8334A66-8339-4C00-966B-EF9DED502FB9}" sibTransId="{143AA400-1D09-469B-86DF-60336EF74E75}"/>
    <dgm:cxn modelId="{5E30E0B3-F15F-4DBD-B0CB-D3880012BB8A}" type="presOf" srcId="{7FD987E6-5806-42E1-BE98-DD14AB2D7D65}" destId="{4615418A-0939-432A-A054-99011AF2E610}" srcOrd="0" destOrd="0" presId="urn:microsoft.com/office/officeart/2005/8/layout/hierarchy3"/>
    <dgm:cxn modelId="{111B10BB-C62E-4276-A34C-B90EFD24C822}" type="presOf" srcId="{6A46AF01-8F18-45BF-AE01-F9D3C49BF8F8}" destId="{60C8DFF0-8A47-4F58-BAB3-90910BF6C681}" srcOrd="0" destOrd="0" presId="urn:microsoft.com/office/officeart/2005/8/layout/hierarchy3"/>
    <dgm:cxn modelId="{ED7A52BD-DE59-4886-9040-28B75580D68D}" srcId="{871BD935-D88F-4A89-8221-45EBC7EDDD91}" destId="{6A46AF01-8F18-45BF-AE01-F9D3C49BF8F8}" srcOrd="0" destOrd="0" parTransId="{9D3AFEA6-5ECF-4E09-ABDA-DB066493C316}" sibTransId="{F0D9591C-766C-4073-88FB-A8A4DCC746D1}"/>
    <dgm:cxn modelId="{C5ECF8C4-7BBD-44FC-A364-39F4CADF162D}" type="presOf" srcId="{D563E816-EAEB-4C9F-91FB-78CB90B78B15}" destId="{4A331858-00D1-475A-81F1-4C4B695FC191}" srcOrd="0" destOrd="0" presId="urn:microsoft.com/office/officeart/2005/8/layout/hierarchy3"/>
    <dgm:cxn modelId="{FBBB13C9-659E-443B-A64C-3C2C3063B89A}" type="presOf" srcId="{AC942165-269C-4468-A815-5C20CE20040E}" destId="{18CB2B64-8342-4839-B559-705C57971D63}" srcOrd="0" destOrd="0" presId="urn:microsoft.com/office/officeart/2005/8/layout/hierarchy3"/>
    <dgm:cxn modelId="{DF4053D0-1A1B-4945-B0D0-3C5600D36143}" type="presOf" srcId="{69C59F42-7BE6-4ED3-8AA8-EDA956404D21}" destId="{72FD6F15-0BCF-4F89-A193-5BBADF202C06}" srcOrd="0" destOrd="0" presId="urn:microsoft.com/office/officeart/2005/8/layout/hierarchy3"/>
    <dgm:cxn modelId="{DF31F3D3-E72A-4E30-A555-73358458E6BD}" srcId="{6A46AF01-8F18-45BF-AE01-F9D3C49BF8F8}" destId="{E3A0B008-12AE-4570-A59B-8C4558D5389B}" srcOrd="1" destOrd="0" parTransId="{E9B4156F-412C-4862-BA8F-F22C66BC2B67}" sibTransId="{C26CF898-2CD9-406C-AAF0-65290C3B61D3}"/>
    <dgm:cxn modelId="{5C30ECD5-FCAD-4A54-B030-0B8F46FF05C0}" type="presOf" srcId="{70BE614A-2CDE-461A-AB5E-AA9A67587911}" destId="{D6CE063A-7793-48CB-87EE-26769546F859}" srcOrd="0" destOrd="0" presId="urn:microsoft.com/office/officeart/2005/8/layout/hierarchy3"/>
    <dgm:cxn modelId="{CEE203D6-E8C4-48E3-90AB-5D53677163DA}" type="presOf" srcId="{4706EFE7-2B0E-45B5-98B7-FD958421124E}" destId="{ACAAC1FF-235F-4FA2-B2C3-BC9AFDAD338F}" srcOrd="0" destOrd="0" presId="urn:microsoft.com/office/officeart/2005/8/layout/hierarchy3"/>
    <dgm:cxn modelId="{A318B9D7-1924-416C-A629-B331CC37A484}" srcId="{69C59F42-7BE6-4ED3-8AA8-EDA956404D21}" destId="{F61645D2-6A4E-4B24-9D4A-E72E25507F47}" srcOrd="0" destOrd="0" parTransId="{DE0407CC-85E1-4E20-9830-C7246971BF37}" sibTransId="{25701840-AB9C-4EE6-A9B5-A3327CA4456E}"/>
    <dgm:cxn modelId="{68F1F2DC-3CA7-496E-892E-ECB5FB856CCA}" type="presOf" srcId="{255A2849-BFE0-4C61-BC45-94DF6957F00D}" destId="{0E5FBBB3-1B5C-4B30-9E89-DF7D89A843D1}" srcOrd="0" destOrd="0" presId="urn:microsoft.com/office/officeart/2005/8/layout/hierarchy3"/>
    <dgm:cxn modelId="{D3EDA1DF-952C-4A41-9814-FCA46BA8E66B}" type="presOf" srcId="{A9697DA1-E0BD-436E-9110-7CB7CB00D8B3}" destId="{22337EDC-78AD-4FC1-80C6-D6F9FD4F291A}" srcOrd="0" destOrd="0" presId="urn:microsoft.com/office/officeart/2005/8/layout/hierarchy3"/>
    <dgm:cxn modelId="{ABEC3EE2-9C39-4D0A-9CBB-B122A24409D2}" type="presOf" srcId="{385A2D29-C8CF-45A7-AC26-B50E065C89F8}" destId="{C27D4423-C98B-49D5-992D-881960E72411}" srcOrd="0" destOrd="0" presId="urn:microsoft.com/office/officeart/2005/8/layout/hierarchy3"/>
    <dgm:cxn modelId="{8D4604E5-95A3-453E-A435-A5B7D1268E53}" srcId="{23A2D84F-2312-43A8-B7E4-40321B53A13A}" destId="{4BDE3952-C606-455B-A546-6F82AEAFDC94}" srcOrd="1" destOrd="0" parTransId="{18D236BB-7AEE-4C3B-B34F-FF16D10581F8}" sibTransId="{F2C82679-7E6A-4049-B9F6-2D7A9351CB4F}"/>
    <dgm:cxn modelId="{B2B518E7-61CF-424E-AF2F-6E230FEC0F83}" srcId="{ED636C01-C039-4345-8E75-13B33398509A}" destId="{40020209-4CC2-44B7-B72D-3AD172F76778}" srcOrd="0" destOrd="0" parTransId="{AAF0F9CE-791B-4530-881F-7FD43E9F0CDA}" sibTransId="{CC3BB25D-7DD4-4DBB-837C-9DC76CB01BF5}"/>
    <dgm:cxn modelId="{2E60DAEB-0AF4-4062-9FA8-C615F6F16384}" type="presOf" srcId="{DE0407CC-85E1-4E20-9830-C7246971BF37}" destId="{3F086EBF-B319-46F8-A3CC-31D74A17D6C6}" srcOrd="0" destOrd="0" presId="urn:microsoft.com/office/officeart/2005/8/layout/hierarchy3"/>
    <dgm:cxn modelId="{1ED21CF4-4D95-4959-9049-B0A77D778BD6}" type="presOf" srcId="{E392ACB4-22EB-48D8-B20F-C51327A1161E}" destId="{37B6BBC7-0A3B-4487-9226-A8DAB7DFFDDA}" srcOrd="0" destOrd="0" presId="urn:microsoft.com/office/officeart/2005/8/layout/hierarchy3"/>
    <dgm:cxn modelId="{16A584F4-6D4F-498E-9337-B11EAA4E001C}" srcId="{69C59F42-7BE6-4ED3-8AA8-EDA956404D21}" destId="{255A2849-BFE0-4C61-BC45-94DF6957F00D}" srcOrd="1" destOrd="0" parTransId="{FFDFFFA2-0813-4B04-90F3-524C6F4EC038}" sibTransId="{7D2A39E1-19C3-4C55-8F8A-06D292A0CE97}"/>
    <dgm:cxn modelId="{5D679AF7-895C-4688-8A39-D7BDF8BF8287}" srcId="{ED636C01-C039-4345-8E75-13B33398509A}" destId="{7FD987E6-5806-42E1-BE98-DD14AB2D7D65}" srcOrd="1" destOrd="0" parTransId="{ED21E79A-C8FF-43C9-923E-78F1D116244C}" sibTransId="{19490FFF-7714-4AE7-81BD-0AD19F9BD918}"/>
    <dgm:cxn modelId="{7044FDF9-D1CE-40BF-9000-343672BC663F}" type="presOf" srcId="{E9B4156F-412C-4862-BA8F-F22C66BC2B67}" destId="{435E3927-A75B-432B-AA58-9AECCAFCA3DD}" srcOrd="0" destOrd="0" presId="urn:microsoft.com/office/officeart/2005/8/layout/hierarchy3"/>
    <dgm:cxn modelId="{EB44D2FA-591D-4E0A-9302-91EA71B4B915}" srcId="{6A46AF01-8F18-45BF-AE01-F9D3C49BF8F8}" destId="{CA0E2551-3822-4F7B-A7EA-B049D00A6D12}" srcOrd="2" destOrd="0" parTransId="{857F52B3-78F6-434F-AFD4-D98B4360A2A6}" sibTransId="{69F320F7-2D44-46B7-AFCF-7D4C5D0D3E93}"/>
    <dgm:cxn modelId="{E08CDD9A-B317-4F52-B6E9-DB35129E03AE}" type="presParOf" srcId="{0BBDD827-742F-4DB9-BE1D-8C090B672673}" destId="{B40B5D1C-2066-4D03-99C2-1F37832E9E77}" srcOrd="0" destOrd="0" presId="urn:microsoft.com/office/officeart/2005/8/layout/hierarchy3"/>
    <dgm:cxn modelId="{3C0655DE-651C-4566-A692-232AB4B300D7}" type="presParOf" srcId="{B40B5D1C-2066-4D03-99C2-1F37832E9E77}" destId="{55DD12C4-DF67-476E-94AA-EC1603AD13CB}" srcOrd="0" destOrd="0" presId="urn:microsoft.com/office/officeart/2005/8/layout/hierarchy3"/>
    <dgm:cxn modelId="{1A9B5A2D-B297-44A7-BFF2-1A1FE348861A}" type="presParOf" srcId="{55DD12C4-DF67-476E-94AA-EC1603AD13CB}" destId="{60C8DFF0-8A47-4F58-BAB3-90910BF6C681}" srcOrd="0" destOrd="0" presId="urn:microsoft.com/office/officeart/2005/8/layout/hierarchy3"/>
    <dgm:cxn modelId="{19A1CCDD-8C4A-49BE-B2C4-49FAFBD2B73C}" type="presParOf" srcId="{55DD12C4-DF67-476E-94AA-EC1603AD13CB}" destId="{5666885F-116C-44E5-9E41-EE57D5330727}" srcOrd="1" destOrd="0" presId="urn:microsoft.com/office/officeart/2005/8/layout/hierarchy3"/>
    <dgm:cxn modelId="{3A2F9381-2384-4D9B-8BAE-01BDB1AAFD70}" type="presParOf" srcId="{B40B5D1C-2066-4D03-99C2-1F37832E9E77}" destId="{0130DC64-5F9C-4316-ABDF-9D4D8BADEA90}" srcOrd="1" destOrd="0" presId="urn:microsoft.com/office/officeart/2005/8/layout/hierarchy3"/>
    <dgm:cxn modelId="{1C6B44B1-33D9-4353-B829-F5179551CA3A}" type="presParOf" srcId="{0130DC64-5F9C-4316-ABDF-9D4D8BADEA90}" destId="{18CB2B64-8342-4839-B559-705C57971D63}" srcOrd="0" destOrd="0" presId="urn:microsoft.com/office/officeart/2005/8/layout/hierarchy3"/>
    <dgm:cxn modelId="{86EBD507-358B-4FA7-832A-558B593690FE}" type="presParOf" srcId="{0130DC64-5F9C-4316-ABDF-9D4D8BADEA90}" destId="{B76E123B-4E92-46F0-8931-ADBA2B4CDBE5}" srcOrd="1" destOrd="0" presId="urn:microsoft.com/office/officeart/2005/8/layout/hierarchy3"/>
    <dgm:cxn modelId="{BF33D9CC-5E1C-4D03-A3FA-4270466E248E}" type="presParOf" srcId="{0130DC64-5F9C-4316-ABDF-9D4D8BADEA90}" destId="{435E3927-A75B-432B-AA58-9AECCAFCA3DD}" srcOrd="2" destOrd="0" presId="urn:microsoft.com/office/officeart/2005/8/layout/hierarchy3"/>
    <dgm:cxn modelId="{4C7726A4-8210-47A8-815F-1C8D65B7EFDD}" type="presParOf" srcId="{0130DC64-5F9C-4316-ABDF-9D4D8BADEA90}" destId="{CA96A949-E94B-411B-B2BF-B18BF9FE1603}" srcOrd="3" destOrd="0" presId="urn:microsoft.com/office/officeart/2005/8/layout/hierarchy3"/>
    <dgm:cxn modelId="{0C42C4CC-F026-441B-95C6-FA34CBAE0041}" type="presParOf" srcId="{0130DC64-5F9C-4316-ABDF-9D4D8BADEA90}" destId="{E11FA2CE-0A27-4F23-BFA2-EC32FCCDE51C}" srcOrd="4" destOrd="0" presId="urn:microsoft.com/office/officeart/2005/8/layout/hierarchy3"/>
    <dgm:cxn modelId="{006078B9-3323-4DF2-AC6E-E62EA8F7C920}" type="presParOf" srcId="{0130DC64-5F9C-4316-ABDF-9D4D8BADEA90}" destId="{89434219-94D7-4D47-9B93-BC15318142D3}" srcOrd="5" destOrd="0" presId="urn:microsoft.com/office/officeart/2005/8/layout/hierarchy3"/>
    <dgm:cxn modelId="{D47D7F42-AC2D-4FEF-AC3F-8525A5421038}" type="presParOf" srcId="{0130DC64-5F9C-4316-ABDF-9D4D8BADEA90}" destId="{C2DD7619-E779-4603-A714-29DEE029E577}" srcOrd="6" destOrd="0" presId="urn:microsoft.com/office/officeart/2005/8/layout/hierarchy3"/>
    <dgm:cxn modelId="{9CFB51D1-3B6B-4049-BFC2-9095EEBE86EA}" type="presParOf" srcId="{0130DC64-5F9C-4316-ABDF-9D4D8BADEA90}" destId="{F89324B0-F6A4-4ACA-97A7-294A2878C41C}" srcOrd="7" destOrd="0" presId="urn:microsoft.com/office/officeart/2005/8/layout/hierarchy3"/>
    <dgm:cxn modelId="{5BEC4B35-DED9-4B21-A1B8-3E5AF5A79D80}" type="presParOf" srcId="{0BBDD827-742F-4DB9-BE1D-8C090B672673}" destId="{99E5BC70-ECBB-427B-AB0D-2B3F6126CF73}" srcOrd="1" destOrd="0" presId="urn:microsoft.com/office/officeart/2005/8/layout/hierarchy3"/>
    <dgm:cxn modelId="{4B01970A-7827-4022-913E-B4B7023A82C3}" type="presParOf" srcId="{99E5BC70-ECBB-427B-AB0D-2B3F6126CF73}" destId="{D4AFCDED-D18F-4F5B-BC1B-CAADD0275099}" srcOrd="0" destOrd="0" presId="urn:microsoft.com/office/officeart/2005/8/layout/hierarchy3"/>
    <dgm:cxn modelId="{86F0C5FC-4583-43E9-8F6D-D43A4566580F}" type="presParOf" srcId="{D4AFCDED-D18F-4F5B-BC1B-CAADD0275099}" destId="{37B6BBC7-0A3B-4487-9226-A8DAB7DFFDDA}" srcOrd="0" destOrd="0" presId="urn:microsoft.com/office/officeart/2005/8/layout/hierarchy3"/>
    <dgm:cxn modelId="{A5BEB806-1CF5-4EAC-9E05-4E3D554C0812}" type="presParOf" srcId="{D4AFCDED-D18F-4F5B-BC1B-CAADD0275099}" destId="{CDE5BE3D-2457-4C6C-AEED-226855C305C5}" srcOrd="1" destOrd="0" presId="urn:microsoft.com/office/officeart/2005/8/layout/hierarchy3"/>
    <dgm:cxn modelId="{D6BD3585-5D1E-4631-BFF2-2D445F54923D}" type="presParOf" srcId="{99E5BC70-ECBB-427B-AB0D-2B3F6126CF73}" destId="{769784C8-D1EC-43EA-B53A-5C02496A21B2}" srcOrd="1" destOrd="0" presId="urn:microsoft.com/office/officeart/2005/8/layout/hierarchy3"/>
    <dgm:cxn modelId="{9122BF23-6BAD-436D-A241-025F6D1C4A08}" type="presParOf" srcId="{769784C8-D1EC-43EA-B53A-5C02496A21B2}" destId="{5FB08F54-B2F2-44BE-9FCE-BC8806FDA8C2}" srcOrd="0" destOrd="0" presId="urn:microsoft.com/office/officeart/2005/8/layout/hierarchy3"/>
    <dgm:cxn modelId="{83259F39-D760-41C5-822E-0EBDD3B77144}" type="presParOf" srcId="{769784C8-D1EC-43EA-B53A-5C02496A21B2}" destId="{FCDA51AA-3614-46A7-B16F-84698D04431A}" srcOrd="1" destOrd="0" presId="urn:microsoft.com/office/officeart/2005/8/layout/hierarchy3"/>
    <dgm:cxn modelId="{60559EDA-709C-4C10-BF3C-081657AD4CDC}" type="presParOf" srcId="{769784C8-D1EC-43EA-B53A-5C02496A21B2}" destId="{0073F175-41F6-45F8-855E-413C4074766A}" srcOrd="2" destOrd="0" presId="urn:microsoft.com/office/officeart/2005/8/layout/hierarchy3"/>
    <dgm:cxn modelId="{8F334FED-7243-4AD2-8BFB-059C66A81EA1}" type="presParOf" srcId="{769784C8-D1EC-43EA-B53A-5C02496A21B2}" destId="{A90E48F9-F84C-437B-AFF4-977D4A0E009E}" srcOrd="3" destOrd="0" presId="urn:microsoft.com/office/officeart/2005/8/layout/hierarchy3"/>
    <dgm:cxn modelId="{F0FE9354-04EF-4834-B12F-99531056A8D9}" type="presParOf" srcId="{769784C8-D1EC-43EA-B53A-5C02496A21B2}" destId="{D6CE063A-7793-48CB-87EE-26769546F859}" srcOrd="4" destOrd="0" presId="urn:microsoft.com/office/officeart/2005/8/layout/hierarchy3"/>
    <dgm:cxn modelId="{02266667-DAD3-432F-8172-D9A56BD333AB}" type="presParOf" srcId="{769784C8-D1EC-43EA-B53A-5C02496A21B2}" destId="{ACAAC1FF-235F-4FA2-B2C3-BC9AFDAD338F}" srcOrd="5" destOrd="0" presId="urn:microsoft.com/office/officeart/2005/8/layout/hierarchy3"/>
    <dgm:cxn modelId="{627FA605-EC1E-4CAB-A5F1-A378A1023678}" type="presParOf" srcId="{0BBDD827-742F-4DB9-BE1D-8C090B672673}" destId="{A87CC2F8-45A8-4200-86A2-EEF1AADE9B72}" srcOrd="2" destOrd="0" presId="urn:microsoft.com/office/officeart/2005/8/layout/hierarchy3"/>
    <dgm:cxn modelId="{242C0C76-D785-4B46-A9E5-223FE2BAB68D}" type="presParOf" srcId="{A87CC2F8-45A8-4200-86A2-EEF1AADE9B72}" destId="{BB65BE9D-E7F1-4DEA-B940-00110AAABE67}" srcOrd="0" destOrd="0" presId="urn:microsoft.com/office/officeart/2005/8/layout/hierarchy3"/>
    <dgm:cxn modelId="{5BD5CF01-798B-4A95-989B-B71FA52565EE}" type="presParOf" srcId="{BB65BE9D-E7F1-4DEA-B940-00110AAABE67}" destId="{F0C2D946-93B6-453B-B66B-6F2568D3A5CC}" srcOrd="0" destOrd="0" presId="urn:microsoft.com/office/officeart/2005/8/layout/hierarchy3"/>
    <dgm:cxn modelId="{2C5E9BC6-22EB-4FE8-B27D-C2D10A047C92}" type="presParOf" srcId="{BB65BE9D-E7F1-4DEA-B940-00110AAABE67}" destId="{3961B7C5-40CA-4754-A300-2CE3523AD9FD}" srcOrd="1" destOrd="0" presId="urn:microsoft.com/office/officeart/2005/8/layout/hierarchy3"/>
    <dgm:cxn modelId="{B99C5943-73F6-4B97-A7EB-B13B6629B1E2}" type="presParOf" srcId="{A87CC2F8-45A8-4200-86A2-EEF1AADE9B72}" destId="{8DF69A0E-681F-483C-8231-6879497A3957}" srcOrd="1" destOrd="0" presId="urn:microsoft.com/office/officeart/2005/8/layout/hierarchy3"/>
    <dgm:cxn modelId="{AD8CC7E6-03AD-4AFB-BB9F-4F57C662E9BB}" type="presParOf" srcId="{8DF69A0E-681F-483C-8231-6879497A3957}" destId="{C27D4423-C98B-49D5-992D-881960E72411}" srcOrd="0" destOrd="0" presId="urn:microsoft.com/office/officeart/2005/8/layout/hierarchy3"/>
    <dgm:cxn modelId="{A81C6199-6381-401C-9045-B3AA108E85E9}" type="presParOf" srcId="{8DF69A0E-681F-483C-8231-6879497A3957}" destId="{D68A1422-60CA-447E-8CEC-E3AEF6738732}" srcOrd="1" destOrd="0" presId="urn:microsoft.com/office/officeart/2005/8/layout/hierarchy3"/>
    <dgm:cxn modelId="{9F552411-F6A0-48AD-A8BA-255687F89021}" type="presParOf" srcId="{8DF69A0E-681F-483C-8231-6879497A3957}" destId="{EF3F1251-04A1-4732-BCA2-AC7EBEBCAD21}" srcOrd="2" destOrd="0" presId="urn:microsoft.com/office/officeart/2005/8/layout/hierarchy3"/>
    <dgm:cxn modelId="{ACFF706B-3BD4-4129-9281-1B8B991D2636}" type="presParOf" srcId="{8DF69A0E-681F-483C-8231-6879497A3957}" destId="{55008B99-B275-4975-8CF7-AF8E3FB05DE4}" srcOrd="3" destOrd="0" presId="urn:microsoft.com/office/officeart/2005/8/layout/hierarchy3"/>
    <dgm:cxn modelId="{67450E9B-E23E-4C15-AF45-84C624C3B23D}" type="presParOf" srcId="{8DF69A0E-681F-483C-8231-6879497A3957}" destId="{87E28E2B-1EA1-4F4C-A6DF-591CE9E709CF}" srcOrd="4" destOrd="0" presId="urn:microsoft.com/office/officeart/2005/8/layout/hierarchy3"/>
    <dgm:cxn modelId="{FD3BB468-1F71-49FB-9E2A-3F562938017C}" type="presParOf" srcId="{8DF69A0E-681F-483C-8231-6879497A3957}" destId="{884CB096-D5D1-4ED6-9DA8-80D1E0A4DE41}" srcOrd="5" destOrd="0" presId="urn:microsoft.com/office/officeart/2005/8/layout/hierarchy3"/>
    <dgm:cxn modelId="{68821F11-C7C1-4354-8D15-F862E4B12932}" type="presParOf" srcId="{8DF69A0E-681F-483C-8231-6879497A3957}" destId="{2D9D367A-4157-45F3-A6EF-4D58B5B107C7}" srcOrd="6" destOrd="0" presId="urn:microsoft.com/office/officeart/2005/8/layout/hierarchy3"/>
    <dgm:cxn modelId="{4D80A2C8-CE14-40D4-8D51-B0E1EC90688A}" type="presParOf" srcId="{8DF69A0E-681F-483C-8231-6879497A3957}" destId="{7AC74AC1-37BE-42EA-8998-45ECBE623638}" srcOrd="7" destOrd="0" presId="urn:microsoft.com/office/officeart/2005/8/layout/hierarchy3"/>
    <dgm:cxn modelId="{5BFF9AF5-6F7D-455E-B233-37441D467F6A}" type="presParOf" srcId="{0BBDD827-742F-4DB9-BE1D-8C090B672673}" destId="{03B8DF46-8D76-4EF6-9440-AF9913B05EE9}" srcOrd="3" destOrd="0" presId="urn:microsoft.com/office/officeart/2005/8/layout/hierarchy3"/>
    <dgm:cxn modelId="{B0E332F5-2EAC-44D8-AEFF-D77BCAB28D99}" type="presParOf" srcId="{03B8DF46-8D76-4EF6-9440-AF9913B05EE9}" destId="{95975207-7E4E-4EA5-A1E8-C7CF3F5DD4C6}" srcOrd="0" destOrd="0" presId="urn:microsoft.com/office/officeart/2005/8/layout/hierarchy3"/>
    <dgm:cxn modelId="{587CB226-01AC-4391-8B17-AD8FC5DFF46C}" type="presParOf" srcId="{95975207-7E4E-4EA5-A1E8-C7CF3F5DD4C6}" destId="{72FD6F15-0BCF-4F89-A193-5BBADF202C06}" srcOrd="0" destOrd="0" presId="urn:microsoft.com/office/officeart/2005/8/layout/hierarchy3"/>
    <dgm:cxn modelId="{F162F0EB-9AB6-481D-882B-B601A8769A65}" type="presParOf" srcId="{95975207-7E4E-4EA5-A1E8-C7CF3F5DD4C6}" destId="{E6B77547-A7D9-44CD-80E0-050AF9E37AF1}" srcOrd="1" destOrd="0" presId="urn:microsoft.com/office/officeart/2005/8/layout/hierarchy3"/>
    <dgm:cxn modelId="{F1089B09-AC41-4B65-ADFD-969A35C12A5B}" type="presParOf" srcId="{03B8DF46-8D76-4EF6-9440-AF9913B05EE9}" destId="{3B6141B0-9658-40F2-BE6E-70D1481758EA}" srcOrd="1" destOrd="0" presId="urn:microsoft.com/office/officeart/2005/8/layout/hierarchy3"/>
    <dgm:cxn modelId="{1FEFD41A-1853-4701-90A2-261A777DC4CE}" type="presParOf" srcId="{3B6141B0-9658-40F2-BE6E-70D1481758EA}" destId="{3F086EBF-B319-46F8-A3CC-31D74A17D6C6}" srcOrd="0" destOrd="0" presId="urn:microsoft.com/office/officeart/2005/8/layout/hierarchy3"/>
    <dgm:cxn modelId="{28E12853-7108-4338-8356-F5D799FAF0A3}" type="presParOf" srcId="{3B6141B0-9658-40F2-BE6E-70D1481758EA}" destId="{C1581DCF-1A4A-48EB-91A0-59B43385D8D2}" srcOrd="1" destOrd="0" presId="urn:microsoft.com/office/officeart/2005/8/layout/hierarchy3"/>
    <dgm:cxn modelId="{6224F43B-8C5E-49F8-87C9-06A607A82C3B}" type="presParOf" srcId="{3B6141B0-9658-40F2-BE6E-70D1481758EA}" destId="{4255CD90-3E42-4B63-A2EF-CEDEDD5E5200}" srcOrd="2" destOrd="0" presId="urn:microsoft.com/office/officeart/2005/8/layout/hierarchy3"/>
    <dgm:cxn modelId="{5B6EBDBE-BB68-4AE1-93C7-82EE7E48A237}" type="presParOf" srcId="{3B6141B0-9658-40F2-BE6E-70D1481758EA}" destId="{0E5FBBB3-1B5C-4B30-9E89-DF7D89A843D1}" srcOrd="3" destOrd="0" presId="urn:microsoft.com/office/officeart/2005/8/layout/hierarchy3"/>
    <dgm:cxn modelId="{ABA2E728-F1C1-4778-A826-DE0960C9CB35}" type="presParOf" srcId="{0BBDD827-742F-4DB9-BE1D-8C090B672673}" destId="{04445749-C761-4F31-80E3-7A1F8D8A0AC4}" srcOrd="4" destOrd="0" presId="urn:microsoft.com/office/officeart/2005/8/layout/hierarchy3"/>
    <dgm:cxn modelId="{EC194C60-C8EB-4533-98D5-02960C2ABDC0}" type="presParOf" srcId="{04445749-C761-4F31-80E3-7A1F8D8A0AC4}" destId="{6F4483A6-A35E-4C0F-BF78-15875E4400A6}" srcOrd="0" destOrd="0" presId="urn:microsoft.com/office/officeart/2005/8/layout/hierarchy3"/>
    <dgm:cxn modelId="{422A24BD-0CA6-4BDE-8EFC-FF053E9B45D6}" type="presParOf" srcId="{6F4483A6-A35E-4C0F-BF78-15875E4400A6}" destId="{D5CB7B63-91B1-4398-9A2A-FC8337DD3CC4}" srcOrd="0" destOrd="0" presId="urn:microsoft.com/office/officeart/2005/8/layout/hierarchy3"/>
    <dgm:cxn modelId="{3BFADBD9-0DCD-45C9-8E71-6C0D62ED35FD}" type="presParOf" srcId="{6F4483A6-A35E-4C0F-BF78-15875E4400A6}" destId="{64F64021-CE3D-467E-A49D-132F007AD4AE}" srcOrd="1" destOrd="0" presId="urn:microsoft.com/office/officeart/2005/8/layout/hierarchy3"/>
    <dgm:cxn modelId="{A6AA7873-D838-4DB8-98D3-0843BB810BEE}" type="presParOf" srcId="{04445749-C761-4F31-80E3-7A1F8D8A0AC4}" destId="{4AD003A7-1E73-4A4A-89CD-491FCDB77D6B}" srcOrd="1" destOrd="0" presId="urn:microsoft.com/office/officeart/2005/8/layout/hierarchy3"/>
    <dgm:cxn modelId="{912880CC-362C-48C0-886F-875B12441A6D}" type="presParOf" srcId="{4AD003A7-1E73-4A4A-89CD-491FCDB77D6B}" destId="{A458DEF0-A9C4-45A5-B9C0-1E0F3BA8E536}" srcOrd="0" destOrd="0" presId="urn:microsoft.com/office/officeart/2005/8/layout/hierarchy3"/>
    <dgm:cxn modelId="{600B5662-BAC5-4743-87B5-11F1278CF500}" type="presParOf" srcId="{4AD003A7-1E73-4A4A-89CD-491FCDB77D6B}" destId="{B31143AF-6B66-403D-82ED-CBD72866ADB1}" srcOrd="1" destOrd="0" presId="urn:microsoft.com/office/officeart/2005/8/layout/hierarchy3"/>
    <dgm:cxn modelId="{1EEB9A99-D7BE-43D7-BD0B-CF5151A79BD5}" type="presParOf" srcId="{4AD003A7-1E73-4A4A-89CD-491FCDB77D6B}" destId="{DD83075B-A565-474E-9D0C-741A3F161106}" srcOrd="2" destOrd="0" presId="urn:microsoft.com/office/officeart/2005/8/layout/hierarchy3"/>
    <dgm:cxn modelId="{DE4FBB46-311E-4914-93A6-BF5A9BA45DC4}" type="presParOf" srcId="{4AD003A7-1E73-4A4A-89CD-491FCDB77D6B}" destId="{4615418A-0939-432A-A054-99011AF2E610}" srcOrd="3" destOrd="0" presId="urn:microsoft.com/office/officeart/2005/8/layout/hierarchy3"/>
    <dgm:cxn modelId="{38703E75-A89D-44D9-823F-7A3615335859}" type="presParOf" srcId="{4AD003A7-1E73-4A4A-89CD-491FCDB77D6B}" destId="{AE9ED0A2-3E27-4B73-A10F-8EEC7B538DF9}" srcOrd="4" destOrd="0" presId="urn:microsoft.com/office/officeart/2005/8/layout/hierarchy3"/>
    <dgm:cxn modelId="{3183B322-A645-4307-9219-CB9D29A5F62B}" type="presParOf" srcId="{4AD003A7-1E73-4A4A-89CD-491FCDB77D6B}" destId="{22337EDC-78AD-4FC1-80C6-D6F9FD4F291A}" srcOrd="5" destOrd="0" presId="urn:microsoft.com/office/officeart/2005/8/layout/hierarchy3"/>
    <dgm:cxn modelId="{68726517-289B-4C02-B74B-872B185EB625}" type="presParOf" srcId="{4AD003A7-1E73-4A4A-89CD-491FCDB77D6B}" destId="{4A331858-00D1-475A-81F1-4C4B695FC191}" srcOrd="6" destOrd="0" presId="urn:microsoft.com/office/officeart/2005/8/layout/hierarchy3"/>
    <dgm:cxn modelId="{9A2338AF-819B-427D-95BA-0784827740FD}" type="presParOf" srcId="{4AD003A7-1E73-4A4A-89CD-491FCDB77D6B}" destId="{04D7B52F-BE05-44F4-92E4-EC945653DD91}"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71BD935-D88F-4A89-8221-45EBC7EDDD9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A46AF01-8F18-45BF-AE01-F9D3C49BF8F8}">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Identify Fraud</a:t>
          </a:r>
        </a:p>
      </dgm:t>
    </dgm:pt>
    <dgm:pt modelId="{9D3AFEA6-5ECF-4E09-ABDA-DB066493C316}" type="parTrans" cxnId="{ED7A52BD-DE59-4886-9040-28B75580D68D}">
      <dgm:prSet/>
      <dgm:spPr/>
      <dgm:t>
        <a:bodyPr/>
        <a:lstStyle/>
        <a:p>
          <a:endParaRPr lang="en-US"/>
        </a:p>
      </dgm:t>
    </dgm:pt>
    <dgm:pt modelId="{F0D9591C-766C-4073-88FB-A8A4DCC746D1}" type="sibTrans" cxnId="{ED7A52BD-DE59-4886-9040-28B75580D68D}">
      <dgm:prSet/>
      <dgm:spPr/>
      <dgm:t>
        <a:bodyPr/>
        <a:lstStyle/>
        <a:p>
          <a:endParaRPr lang="en-US"/>
        </a:p>
      </dgm:t>
    </dgm:pt>
    <dgm:pt modelId="{23A2D84F-2312-43A8-B7E4-40321B53A13A}">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Phishing</a:t>
          </a:r>
        </a:p>
      </dgm:t>
    </dgm:pt>
    <dgm:pt modelId="{A8334A66-8339-4C00-966B-EF9DED502FB9}" type="parTrans" cxnId="{5D73B9AE-CC21-482D-BA1B-A9512F59FE8C}">
      <dgm:prSet/>
      <dgm:spPr/>
      <dgm:t>
        <a:bodyPr/>
        <a:lstStyle/>
        <a:p>
          <a:endParaRPr lang="en-US"/>
        </a:p>
      </dgm:t>
    </dgm:pt>
    <dgm:pt modelId="{143AA400-1D09-469B-86DF-60336EF74E75}" type="sibTrans" cxnId="{5D73B9AE-CC21-482D-BA1B-A9512F59FE8C}">
      <dgm:prSet/>
      <dgm:spPr/>
      <dgm:t>
        <a:bodyPr/>
        <a:lstStyle/>
        <a:p>
          <a:endParaRPr lang="en-US"/>
        </a:p>
      </dgm:t>
    </dgm:pt>
    <dgm:pt modelId="{ADE6127F-C99B-41EC-8B80-E81D11139D36}">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Suppliers/ Vendors</a:t>
          </a:r>
        </a:p>
      </dgm:t>
    </dgm:pt>
    <dgm:pt modelId="{3D0EB5CF-14D0-4F5A-8F53-8EEF96B51417}" type="parTrans" cxnId="{A1A16634-CD26-4687-8B1F-2F7118522A1D}">
      <dgm:prSet/>
      <dgm:spPr/>
      <dgm:t>
        <a:bodyPr/>
        <a:lstStyle/>
        <a:p>
          <a:endParaRPr lang="en-US"/>
        </a:p>
      </dgm:t>
    </dgm:pt>
    <dgm:pt modelId="{E77822D7-D273-452E-AE3A-6610AF0A2BC7}" type="sibTrans" cxnId="{A1A16634-CD26-4687-8B1F-2F7118522A1D}">
      <dgm:prSet/>
      <dgm:spPr/>
      <dgm:t>
        <a:bodyPr/>
        <a:lstStyle/>
        <a:p>
          <a:endParaRPr lang="en-US"/>
        </a:p>
      </dgm:t>
    </dgm:pt>
    <dgm:pt modelId="{2C6999BB-F75F-4330-A1FE-CDAC90B55C42}">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Contractors</a:t>
          </a:r>
        </a:p>
      </dgm:t>
    </dgm:pt>
    <dgm:pt modelId="{CBC210B1-A7FC-403E-9A11-75AC69A35AEE}" type="parTrans" cxnId="{F09E3CC2-531A-4F87-BD8E-720F72FBE723}">
      <dgm:prSet/>
      <dgm:spPr/>
      <dgm:t>
        <a:bodyPr/>
        <a:lstStyle/>
        <a:p>
          <a:endParaRPr lang="en-US"/>
        </a:p>
      </dgm:t>
    </dgm:pt>
    <dgm:pt modelId="{3A980B05-2C86-42C9-BF50-E64288507E59}" type="sibTrans" cxnId="{F09E3CC2-531A-4F87-BD8E-720F72FBE723}">
      <dgm:prSet/>
      <dgm:spPr/>
      <dgm:t>
        <a:bodyPr/>
        <a:lstStyle/>
        <a:p>
          <a:endParaRPr lang="en-US"/>
        </a:p>
      </dgm:t>
    </dgm:pt>
    <dgm:pt modelId="{5DE4A1E2-CB84-4354-91F2-DD97110E58A2}">
      <dgm:prSet phldrT="[Text]"/>
      <dgm:spPr>
        <a:solidFill>
          <a:schemeClr val="bg1">
            <a:lumMod val="100000"/>
          </a:schemeClr>
        </a:solidFill>
      </dgm:spPr>
      <dgm:t>
        <a:bodyPr/>
        <a:lstStyle/>
        <a:p>
          <a:r>
            <a:rPr lang="en-US" dirty="0">
              <a:solidFill>
                <a:schemeClr val="tx1">
                  <a:lumMod val="100000"/>
                </a:schemeClr>
              </a:solidFill>
            </a:rPr>
            <a:t>Outsider posing as known customer/vendor</a:t>
          </a:r>
        </a:p>
      </dgm:t>
    </dgm:pt>
    <dgm:pt modelId="{02255EDB-8E62-4DD1-A6EC-7C8BB7BB5324}" type="parTrans" cxnId="{8E3AC8EA-19B8-4B4B-8AD2-311B41A82E18}">
      <dgm:prSet/>
      <dgm:spPr/>
      <dgm:t>
        <a:bodyPr/>
        <a:lstStyle/>
        <a:p>
          <a:endParaRPr lang="en-US"/>
        </a:p>
      </dgm:t>
    </dgm:pt>
    <dgm:pt modelId="{AA021791-9560-40E6-BFDD-D74D6D8CE175}" type="sibTrans" cxnId="{8E3AC8EA-19B8-4B4B-8AD2-311B41A82E18}">
      <dgm:prSet/>
      <dgm:spPr/>
      <dgm:t>
        <a:bodyPr/>
        <a:lstStyle/>
        <a:p>
          <a:endParaRPr lang="en-US"/>
        </a:p>
      </dgm:t>
    </dgm:pt>
    <dgm:pt modelId="{471EEF9A-0570-466F-9EC1-29BC3E286EFD}">
      <dgm:prSet phldrT="[Text]"/>
      <dgm:spPr>
        <a:solidFill>
          <a:schemeClr val="bg1">
            <a:lumMod val="100000"/>
          </a:schemeClr>
        </a:solidFill>
      </dgm:spPr>
      <dgm:t>
        <a:bodyPr/>
        <a:lstStyle/>
        <a:p>
          <a:r>
            <a:rPr lang="en-US" dirty="0">
              <a:solidFill>
                <a:schemeClr val="tx1">
                  <a:lumMod val="100000"/>
                </a:schemeClr>
              </a:solidFill>
            </a:rPr>
            <a:t>Could be a “new person” at the vendor</a:t>
          </a:r>
        </a:p>
      </dgm:t>
    </dgm:pt>
    <dgm:pt modelId="{720A7BF5-8346-4170-941E-1C6D51929C6B}" type="parTrans" cxnId="{D6AA5E83-1C51-4E6D-8452-A3AD2026E91F}">
      <dgm:prSet/>
      <dgm:spPr/>
      <dgm:t>
        <a:bodyPr/>
        <a:lstStyle/>
        <a:p>
          <a:endParaRPr lang="en-US"/>
        </a:p>
      </dgm:t>
    </dgm:pt>
    <dgm:pt modelId="{00E301A4-9B6A-4E2A-A432-6323D9D28C7E}" type="sibTrans" cxnId="{D6AA5E83-1C51-4E6D-8452-A3AD2026E91F}">
      <dgm:prSet/>
      <dgm:spPr/>
      <dgm:t>
        <a:bodyPr/>
        <a:lstStyle/>
        <a:p>
          <a:endParaRPr lang="en-US"/>
        </a:p>
      </dgm:t>
    </dgm:pt>
    <dgm:pt modelId="{D03CAADE-49EC-4185-8454-954E42373301}">
      <dgm:prSet phldrT="[Text]"/>
      <dgm:spPr>
        <a:solidFill>
          <a:schemeClr val="bg1">
            <a:lumMod val="100000"/>
          </a:schemeClr>
        </a:solidFill>
      </dgm:spPr>
      <dgm:t>
        <a:bodyPr/>
        <a:lstStyle/>
        <a:p>
          <a:r>
            <a:rPr lang="en-US" dirty="0">
              <a:solidFill>
                <a:schemeClr val="tx1">
                  <a:lumMod val="100000"/>
                </a:schemeClr>
              </a:solidFill>
            </a:rPr>
            <a:t>Overcharging</a:t>
          </a:r>
        </a:p>
      </dgm:t>
    </dgm:pt>
    <dgm:pt modelId="{28326025-2409-450D-B239-2D8260CC79E8}" type="parTrans" cxnId="{52228A45-4701-4864-AC28-5C1D12F34130}">
      <dgm:prSet/>
      <dgm:spPr/>
      <dgm:t>
        <a:bodyPr/>
        <a:lstStyle/>
        <a:p>
          <a:endParaRPr lang="en-US"/>
        </a:p>
      </dgm:t>
    </dgm:pt>
    <dgm:pt modelId="{921620B4-9045-4084-AC6F-A140915B7349}" type="sibTrans" cxnId="{52228A45-4701-4864-AC28-5C1D12F34130}">
      <dgm:prSet/>
      <dgm:spPr/>
      <dgm:t>
        <a:bodyPr/>
        <a:lstStyle/>
        <a:p>
          <a:endParaRPr lang="en-US"/>
        </a:p>
      </dgm:t>
    </dgm:pt>
    <dgm:pt modelId="{32258C47-62A6-4026-9665-91C21265C449}">
      <dgm:prSet phldrT="[Text]"/>
      <dgm:spPr>
        <a:solidFill>
          <a:schemeClr val="bg1">
            <a:lumMod val="100000"/>
          </a:schemeClr>
        </a:solidFill>
      </dgm:spPr>
      <dgm:t>
        <a:bodyPr/>
        <a:lstStyle/>
        <a:p>
          <a:r>
            <a:rPr lang="en-US" dirty="0">
              <a:solidFill>
                <a:schemeClr val="tx1">
                  <a:lumMod val="100000"/>
                </a:schemeClr>
              </a:solidFill>
            </a:rPr>
            <a:t>Obtain account access</a:t>
          </a:r>
        </a:p>
      </dgm:t>
    </dgm:pt>
    <dgm:pt modelId="{32924138-61DA-42E1-AADA-7B45BEAF7650}" type="parTrans" cxnId="{5B7B73D6-83B6-49B4-92A1-05C09C93A66F}">
      <dgm:prSet/>
      <dgm:spPr/>
      <dgm:t>
        <a:bodyPr/>
        <a:lstStyle/>
        <a:p>
          <a:endParaRPr lang="en-US"/>
        </a:p>
      </dgm:t>
    </dgm:pt>
    <dgm:pt modelId="{EDDFAD29-C396-46A6-9B67-486DF88EE7F2}" type="sibTrans" cxnId="{5B7B73D6-83B6-49B4-92A1-05C09C93A66F}">
      <dgm:prSet/>
      <dgm:spPr/>
      <dgm:t>
        <a:bodyPr/>
        <a:lstStyle/>
        <a:p>
          <a:endParaRPr lang="en-US"/>
        </a:p>
      </dgm:t>
    </dgm:pt>
    <dgm:pt modelId="{7B85A30D-D6B4-4D46-9EC7-69A4D8F6DCCC}">
      <dgm:prSet phldrT="[Text]"/>
      <dgm:spPr>
        <a:solidFill>
          <a:schemeClr val="bg1">
            <a:lumMod val="100000"/>
          </a:schemeClr>
        </a:solidFill>
      </dgm:spPr>
      <dgm:t>
        <a:bodyPr/>
        <a:lstStyle/>
        <a:p>
          <a:r>
            <a:rPr lang="en-US" dirty="0">
              <a:solidFill>
                <a:schemeClr val="tx1">
                  <a:lumMod val="100000"/>
                </a:schemeClr>
              </a:solidFill>
            </a:rPr>
            <a:t>Pose as internal employee</a:t>
          </a:r>
        </a:p>
      </dgm:t>
    </dgm:pt>
    <dgm:pt modelId="{5FAAD31B-C847-4A1E-B5DD-DF3F33C4F90E}" type="parTrans" cxnId="{501A5204-25E0-41A5-A122-E69A953A837F}">
      <dgm:prSet/>
      <dgm:spPr/>
      <dgm:t>
        <a:bodyPr/>
        <a:lstStyle/>
        <a:p>
          <a:endParaRPr lang="en-US"/>
        </a:p>
      </dgm:t>
    </dgm:pt>
    <dgm:pt modelId="{9E476C67-ABBD-4905-B383-3C0BA28D6B69}" type="sibTrans" cxnId="{501A5204-25E0-41A5-A122-E69A953A837F}">
      <dgm:prSet/>
      <dgm:spPr/>
      <dgm:t>
        <a:bodyPr/>
        <a:lstStyle/>
        <a:p>
          <a:endParaRPr lang="en-US"/>
        </a:p>
      </dgm:t>
    </dgm:pt>
    <dgm:pt modelId="{68EAC77C-F984-4F94-8124-53D19D33D238}">
      <dgm:prSet phldrT="[Text]"/>
      <dgm:spPr>
        <a:solidFill>
          <a:schemeClr val="bg1">
            <a:lumMod val="100000"/>
          </a:schemeClr>
        </a:solidFill>
      </dgm:spPr>
      <dgm:t>
        <a:bodyPr/>
        <a:lstStyle/>
        <a:p>
          <a:r>
            <a:rPr lang="en-US" dirty="0">
              <a:solidFill>
                <a:schemeClr val="tx1">
                  <a:lumMod val="100000"/>
                </a:schemeClr>
              </a:solidFill>
            </a:rPr>
            <a:t>Holding systems for ransom</a:t>
          </a:r>
        </a:p>
      </dgm:t>
    </dgm:pt>
    <dgm:pt modelId="{EB1B30AF-8DD2-4B9E-A5F6-1A16051BD5B7}" type="parTrans" cxnId="{69F6EE76-7EB3-46ED-B54D-6AC89DAFC402}">
      <dgm:prSet/>
      <dgm:spPr/>
      <dgm:t>
        <a:bodyPr/>
        <a:lstStyle/>
        <a:p>
          <a:endParaRPr lang="en-US"/>
        </a:p>
      </dgm:t>
    </dgm:pt>
    <dgm:pt modelId="{1FDF04FC-1973-4CE9-AAB5-A9D7F6669AEB}" type="sibTrans" cxnId="{69F6EE76-7EB3-46ED-B54D-6AC89DAFC402}">
      <dgm:prSet/>
      <dgm:spPr/>
      <dgm:t>
        <a:bodyPr/>
        <a:lstStyle/>
        <a:p>
          <a:endParaRPr lang="en-US"/>
        </a:p>
      </dgm:t>
    </dgm:pt>
    <dgm:pt modelId="{2F7AB96F-CD86-4DD7-B54E-5117AC37FB24}">
      <dgm:prSet phldrT="[Text]"/>
      <dgm:spPr>
        <a:solidFill>
          <a:schemeClr val="bg1">
            <a:lumMod val="100000"/>
          </a:schemeClr>
        </a:solidFill>
      </dgm:spPr>
      <dgm:t>
        <a:bodyPr/>
        <a:lstStyle/>
        <a:p>
          <a:r>
            <a:rPr lang="en-US" dirty="0">
              <a:solidFill>
                <a:schemeClr val="tx1">
                  <a:lumMod val="100000"/>
                </a:schemeClr>
              </a:solidFill>
            </a:rPr>
            <a:t>Under delivering</a:t>
          </a:r>
        </a:p>
      </dgm:t>
    </dgm:pt>
    <dgm:pt modelId="{8446A263-94F1-4CB4-85B6-08D2F3B7384A}" type="parTrans" cxnId="{AD9361C5-FECB-42DE-B03A-81D3D22E049A}">
      <dgm:prSet/>
      <dgm:spPr/>
      <dgm:t>
        <a:bodyPr/>
        <a:lstStyle/>
        <a:p>
          <a:endParaRPr lang="en-US"/>
        </a:p>
      </dgm:t>
    </dgm:pt>
    <dgm:pt modelId="{08FAFDB2-7082-412D-8E4C-2B270F505927}" type="sibTrans" cxnId="{AD9361C5-FECB-42DE-B03A-81D3D22E049A}">
      <dgm:prSet/>
      <dgm:spPr/>
      <dgm:t>
        <a:bodyPr/>
        <a:lstStyle/>
        <a:p>
          <a:endParaRPr lang="en-US"/>
        </a:p>
      </dgm:t>
    </dgm:pt>
    <dgm:pt modelId="{BC575371-BCEB-4742-8E3B-9D0C6BDE28DA}">
      <dgm:prSet phldrT="[Text]"/>
      <dgm:spPr>
        <a:solidFill>
          <a:schemeClr val="bg1">
            <a:lumMod val="100000"/>
          </a:schemeClr>
        </a:solidFill>
      </dgm:spPr>
      <dgm:t>
        <a:bodyPr/>
        <a:lstStyle/>
        <a:p>
          <a:r>
            <a:rPr lang="en-US" dirty="0">
              <a:solidFill>
                <a:schemeClr val="tx1">
                  <a:lumMod val="100000"/>
                </a:schemeClr>
              </a:solidFill>
            </a:rPr>
            <a:t>False overtime</a:t>
          </a:r>
        </a:p>
      </dgm:t>
    </dgm:pt>
    <dgm:pt modelId="{DBDD7138-988D-4807-A837-96364057566C}" type="parTrans" cxnId="{74A30682-6E95-4D68-8C6B-803E5170081B}">
      <dgm:prSet/>
      <dgm:spPr/>
      <dgm:t>
        <a:bodyPr/>
        <a:lstStyle/>
        <a:p>
          <a:endParaRPr lang="en-US"/>
        </a:p>
      </dgm:t>
    </dgm:pt>
    <dgm:pt modelId="{514D5D27-5E12-491C-8F2D-531CF017EE2E}" type="sibTrans" cxnId="{74A30682-6E95-4D68-8C6B-803E5170081B}">
      <dgm:prSet/>
      <dgm:spPr/>
      <dgm:t>
        <a:bodyPr/>
        <a:lstStyle/>
        <a:p>
          <a:endParaRPr lang="en-US"/>
        </a:p>
      </dgm:t>
    </dgm:pt>
    <dgm:pt modelId="{22F50E47-7E17-4283-9B03-8AB49B70165B}">
      <dgm:prSet phldrT="[Text]"/>
      <dgm:spPr>
        <a:solidFill>
          <a:schemeClr val="bg1">
            <a:lumMod val="100000"/>
          </a:schemeClr>
        </a:solidFill>
      </dgm:spPr>
      <dgm:t>
        <a:bodyPr/>
        <a:lstStyle/>
        <a:p>
          <a:r>
            <a:rPr lang="en-US" dirty="0">
              <a:solidFill>
                <a:schemeClr val="tx1">
                  <a:lumMod val="100000"/>
                </a:schemeClr>
              </a:solidFill>
            </a:rPr>
            <a:t>Fraudulent change orders</a:t>
          </a:r>
        </a:p>
      </dgm:t>
    </dgm:pt>
    <dgm:pt modelId="{5491B96E-BCED-4ED0-9892-8620A04B7A61}" type="parTrans" cxnId="{CF57251D-9E08-427D-9147-4C8737361DC2}">
      <dgm:prSet/>
      <dgm:spPr/>
      <dgm:t>
        <a:bodyPr/>
        <a:lstStyle/>
        <a:p>
          <a:endParaRPr lang="en-US"/>
        </a:p>
      </dgm:t>
    </dgm:pt>
    <dgm:pt modelId="{F5CC22A0-7135-4329-AA46-F05AC388A627}" type="sibTrans" cxnId="{CF57251D-9E08-427D-9147-4C8737361DC2}">
      <dgm:prSet/>
      <dgm:spPr/>
      <dgm:t>
        <a:bodyPr/>
        <a:lstStyle/>
        <a:p>
          <a:endParaRPr lang="en-US"/>
        </a:p>
      </dgm:t>
    </dgm:pt>
    <dgm:pt modelId="{93C10464-7E54-43D8-B7A0-65D91766D3C2}">
      <dgm:prSet phldrT="[Text]"/>
      <dgm:spPr>
        <a:solidFill>
          <a:schemeClr val="bg1">
            <a:lumMod val="100000"/>
          </a:schemeClr>
        </a:solidFill>
      </dgm:spPr>
      <dgm:t>
        <a:bodyPr/>
        <a:lstStyle/>
        <a:p>
          <a:r>
            <a:rPr lang="en-US" dirty="0">
              <a:solidFill>
                <a:schemeClr val="tx1">
                  <a:lumMod val="100000"/>
                </a:schemeClr>
              </a:solidFill>
            </a:rPr>
            <a:t>Conflict of interest (project manager)</a:t>
          </a:r>
        </a:p>
      </dgm:t>
    </dgm:pt>
    <dgm:pt modelId="{33848B7E-8A41-45D5-BD46-16DC19ACFDAE}" type="parTrans" cxnId="{91C94352-3821-4848-992E-4D3B006F42AD}">
      <dgm:prSet/>
      <dgm:spPr/>
      <dgm:t>
        <a:bodyPr/>
        <a:lstStyle/>
        <a:p>
          <a:endParaRPr lang="en-US"/>
        </a:p>
      </dgm:t>
    </dgm:pt>
    <dgm:pt modelId="{19587FBE-3CF1-4F9B-B320-8137E84BADD0}" type="sibTrans" cxnId="{91C94352-3821-4848-992E-4D3B006F42AD}">
      <dgm:prSet/>
      <dgm:spPr/>
      <dgm:t>
        <a:bodyPr/>
        <a:lstStyle/>
        <a:p>
          <a:endParaRPr lang="en-US"/>
        </a:p>
      </dgm:t>
    </dgm:pt>
    <dgm:pt modelId="{0BBDD827-742F-4DB9-BE1D-8C090B672673}" type="pres">
      <dgm:prSet presAssocID="{871BD935-D88F-4A89-8221-45EBC7EDDD91}" presName="diagram" presStyleCnt="0">
        <dgm:presLayoutVars>
          <dgm:chPref val="1"/>
          <dgm:dir/>
          <dgm:animOne val="branch"/>
          <dgm:animLvl val="lvl"/>
          <dgm:resizeHandles/>
        </dgm:presLayoutVars>
      </dgm:prSet>
      <dgm:spPr/>
    </dgm:pt>
    <dgm:pt modelId="{B40B5D1C-2066-4D03-99C2-1F37832E9E77}" type="pres">
      <dgm:prSet presAssocID="{6A46AF01-8F18-45BF-AE01-F9D3C49BF8F8}" presName="root" presStyleCnt="0"/>
      <dgm:spPr/>
    </dgm:pt>
    <dgm:pt modelId="{55DD12C4-DF67-476E-94AA-EC1603AD13CB}" type="pres">
      <dgm:prSet presAssocID="{6A46AF01-8F18-45BF-AE01-F9D3C49BF8F8}" presName="rootComposite" presStyleCnt="0"/>
      <dgm:spPr/>
    </dgm:pt>
    <dgm:pt modelId="{60C8DFF0-8A47-4F58-BAB3-90910BF6C681}" type="pres">
      <dgm:prSet presAssocID="{6A46AF01-8F18-45BF-AE01-F9D3C49BF8F8}" presName="rootText" presStyleLbl="node1" presStyleIdx="0" presStyleCnt="4"/>
      <dgm:spPr/>
    </dgm:pt>
    <dgm:pt modelId="{5666885F-116C-44E5-9E41-EE57D5330727}" type="pres">
      <dgm:prSet presAssocID="{6A46AF01-8F18-45BF-AE01-F9D3C49BF8F8}" presName="rootConnector" presStyleLbl="node1" presStyleIdx="0" presStyleCnt="4"/>
      <dgm:spPr/>
    </dgm:pt>
    <dgm:pt modelId="{0130DC64-5F9C-4316-ABDF-9D4D8BADEA90}" type="pres">
      <dgm:prSet presAssocID="{6A46AF01-8F18-45BF-AE01-F9D3C49BF8F8}" presName="childShape" presStyleCnt="0"/>
      <dgm:spPr/>
    </dgm:pt>
    <dgm:pt modelId="{C3E0922A-1C59-4651-842E-E5A27D5D49D3}" type="pres">
      <dgm:prSet presAssocID="{02255EDB-8E62-4DD1-A6EC-7C8BB7BB5324}" presName="Name13" presStyleLbl="parChTrans1D2" presStyleIdx="0" presStyleCnt="10"/>
      <dgm:spPr/>
    </dgm:pt>
    <dgm:pt modelId="{0A49A196-3F75-4785-9401-4756892D1031}" type="pres">
      <dgm:prSet presAssocID="{5DE4A1E2-CB84-4354-91F2-DD97110E58A2}" presName="childText" presStyleLbl="bgAcc1" presStyleIdx="0" presStyleCnt="10">
        <dgm:presLayoutVars>
          <dgm:bulletEnabled val="1"/>
        </dgm:presLayoutVars>
      </dgm:prSet>
      <dgm:spPr/>
    </dgm:pt>
    <dgm:pt modelId="{BCB22A71-349C-4D67-A177-8F2C1D6A58DC}" type="pres">
      <dgm:prSet presAssocID="{720A7BF5-8346-4170-941E-1C6D51929C6B}" presName="Name13" presStyleLbl="parChTrans1D2" presStyleIdx="1" presStyleCnt="10"/>
      <dgm:spPr/>
    </dgm:pt>
    <dgm:pt modelId="{41057255-8DDE-4B24-ADA2-CBBF1DD3C69F}" type="pres">
      <dgm:prSet presAssocID="{471EEF9A-0570-466F-9EC1-29BC3E286EFD}" presName="childText" presStyleLbl="bgAcc1" presStyleIdx="1" presStyleCnt="10">
        <dgm:presLayoutVars>
          <dgm:bulletEnabled val="1"/>
        </dgm:presLayoutVars>
      </dgm:prSet>
      <dgm:spPr/>
    </dgm:pt>
    <dgm:pt modelId="{A87CC2F8-45A8-4200-86A2-EEF1AADE9B72}" type="pres">
      <dgm:prSet presAssocID="{23A2D84F-2312-43A8-B7E4-40321B53A13A}" presName="root" presStyleCnt="0"/>
      <dgm:spPr/>
    </dgm:pt>
    <dgm:pt modelId="{BB65BE9D-E7F1-4DEA-B940-00110AAABE67}" type="pres">
      <dgm:prSet presAssocID="{23A2D84F-2312-43A8-B7E4-40321B53A13A}" presName="rootComposite" presStyleCnt="0"/>
      <dgm:spPr/>
    </dgm:pt>
    <dgm:pt modelId="{F0C2D946-93B6-453B-B66B-6F2568D3A5CC}" type="pres">
      <dgm:prSet presAssocID="{23A2D84F-2312-43A8-B7E4-40321B53A13A}" presName="rootText" presStyleLbl="node1" presStyleIdx="1" presStyleCnt="4"/>
      <dgm:spPr/>
    </dgm:pt>
    <dgm:pt modelId="{3961B7C5-40CA-4754-A300-2CE3523AD9FD}" type="pres">
      <dgm:prSet presAssocID="{23A2D84F-2312-43A8-B7E4-40321B53A13A}" presName="rootConnector" presStyleLbl="node1" presStyleIdx="1" presStyleCnt="4"/>
      <dgm:spPr/>
    </dgm:pt>
    <dgm:pt modelId="{8DF69A0E-681F-483C-8231-6879497A3957}" type="pres">
      <dgm:prSet presAssocID="{23A2D84F-2312-43A8-B7E4-40321B53A13A}" presName="childShape" presStyleCnt="0"/>
      <dgm:spPr/>
    </dgm:pt>
    <dgm:pt modelId="{9AA2F220-4258-4E46-AF15-E0A9EE9E80C8}" type="pres">
      <dgm:prSet presAssocID="{32924138-61DA-42E1-AADA-7B45BEAF7650}" presName="Name13" presStyleLbl="parChTrans1D2" presStyleIdx="2" presStyleCnt="10"/>
      <dgm:spPr/>
    </dgm:pt>
    <dgm:pt modelId="{099C5FB3-FA86-4842-9FEA-11AF2E19D00A}" type="pres">
      <dgm:prSet presAssocID="{32258C47-62A6-4026-9665-91C21265C449}" presName="childText" presStyleLbl="bgAcc1" presStyleIdx="2" presStyleCnt="10">
        <dgm:presLayoutVars>
          <dgm:bulletEnabled val="1"/>
        </dgm:presLayoutVars>
      </dgm:prSet>
      <dgm:spPr/>
    </dgm:pt>
    <dgm:pt modelId="{DACE8313-2B2B-404A-9CC4-2D096D0D97D1}" type="pres">
      <dgm:prSet presAssocID="{5FAAD31B-C847-4A1E-B5DD-DF3F33C4F90E}" presName="Name13" presStyleLbl="parChTrans1D2" presStyleIdx="3" presStyleCnt="10"/>
      <dgm:spPr/>
    </dgm:pt>
    <dgm:pt modelId="{ED1EEA4B-DCCE-4B55-9814-68AD57364DE5}" type="pres">
      <dgm:prSet presAssocID="{7B85A30D-D6B4-4D46-9EC7-69A4D8F6DCCC}" presName="childText" presStyleLbl="bgAcc1" presStyleIdx="3" presStyleCnt="10">
        <dgm:presLayoutVars>
          <dgm:bulletEnabled val="1"/>
        </dgm:presLayoutVars>
      </dgm:prSet>
      <dgm:spPr/>
    </dgm:pt>
    <dgm:pt modelId="{3395B716-5D70-40FB-B66D-897C94D3E780}" type="pres">
      <dgm:prSet presAssocID="{EB1B30AF-8DD2-4B9E-A5F6-1A16051BD5B7}" presName="Name13" presStyleLbl="parChTrans1D2" presStyleIdx="4" presStyleCnt="10"/>
      <dgm:spPr/>
    </dgm:pt>
    <dgm:pt modelId="{319C77C0-A277-4C06-BF43-028C665EF474}" type="pres">
      <dgm:prSet presAssocID="{68EAC77C-F984-4F94-8124-53D19D33D238}" presName="childText" presStyleLbl="bgAcc1" presStyleIdx="4" presStyleCnt="10">
        <dgm:presLayoutVars>
          <dgm:bulletEnabled val="1"/>
        </dgm:presLayoutVars>
      </dgm:prSet>
      <dgm:spPr/>
    </dgm:pt>
    <dgm:pt modelId="{01D77D8A-40E5-42D9-A59B-2551E75AD85B}" type="pres">
      <dgm:prSet presAssocID="{ADE6127F-C99B-41EC-8B80-E81D11139D36}" presName="root" presStyleCnt="0"/>
      <dgm:spPr/>
    </dgm:pt>
    <dgm:pt modelId="{961714E8-3EEC-4FA4-B542-30B47A294ECE}" type="pres">
      <dgm:prSet presAssocID="{ADE6127F-C99B-41EC-8B80-E81D11139D36}" presName="rootComposite" presStyleCnt="0"/>
      <dgm:spPr/>
    </dgm:pt>
    <dgm:pt modelId="{15756C1F-CBA6-46DA-89A8-DDA2355CA4AA}" type="pres">
      <dgm:prSet presAssocID="{ADE6127F-C99B-41EC-8B80-E81D11139D36}" presName="rootText" presStyleLbl="node1" presStyleIdx="2" presStyleCnt="4"/>
      <dgm:spPr/>
    </dgm:pt>
    <dgm:pt modelId="{14AB45D4-8026-42DD-91C3-CE48D1445EBD}" type="pres">
      <dgm:prSet presAssocID="{ADE6127F-C99B-41EC-8B80-E81D11139D36}" presName="rootConnector" presStyleLbl="node1" presStyleIdx="2" presStyleCnt="4"/>
      <dgm:spPr/>
    </dgm:pt>
    <dgm:pt modelId="{764C94D2-5E3B-458E-8383-F90E849718F7}" type="pres">
      <dgm:prSet presAssocID="{ADE6127F-C99B-41EC-8B80-E81D11139D36}" presName="childShape" presStyleCnt="0"/>
      <dgm:spPr/>
    </dgm:pt>
    <dgm:pt modelId="{776FE682-275D-4A76-BE57-C5328C528E40}" type="pres">
      <dgm:prSet presAssocID="{28326025-2409-450D-B239-2D8260CC79E8}" presName="Name13" presStyleLbl="parChTrans1D2" presStyleIdx="5" presStyleCnt="10"/>
      <dgm:spPr/>
    </dgm:pt>
    <dgm:pt modelId="{C5F3A263-8E04-4BD1-9F58-103198FEBF12}" type="pres">
      <dgm:prSet presAssocID="{D03CAADE-49EC-4185-8454-954E42373301}" presName="childText" presStyleLbl="bgAcc1" presStyleIdx="5" presStyleCnt="10">
        <dgm:presLayoutVars>
          <dgm:bulletEnabled val="1"/>
        </dgm:presLayoutVars>
      </dgm:prSet>
      <dgm:spPr/>
    </dgm:pt>
    <dgm:pt modelId="{C0804579-675A-4760-A2E2-3BC8C3752E8A}" type="pres">
      <dgm:prSet presAssocID="{8446A263-94F1-4CB4-85B6-08D2F3B7384A}" presName="Name13" presStyleLbl="parChTrans1D2" presStyleIdx="6" presStyleCnt="10"/>
      <dgm:spPr/>
    </dgm:pt>
    <dgm:pt modelId="{28F3B99A-BF92-49B3-85B1-7157B69ABF23}" type="pres">
      <dgm:prSet presAssocID="{2F7AB96F-CD86-4DD7-B54E-5117AC37FB24}" presName="childText" presStyleLbl="bgAcc1" presStyleIdx="6" presStyleCnt="10">
        <dgm:presLayoutVars>
          <dgm:bulletEnabled val="1"/>
        </dgm:presLayoutVars>
      </dgm:prSet>
      <dgm:spPr/>
    </dgm:pt>
    <dgm:pt modelId="{3D75A055-5731-40AD-A112-E395C5695C30}" type="pres">
      <dgm:prSet presAssocID="{2C6999BB-F75F-4330-A1FE-CDAC90B55C42}" presName="root" presStyleCnt="0"/>
      <dgm:spPr/>
    </dgm:pt>
    <dgm:pt modelId="{DF80B37E-BB74-4D96-A970-2CC5B3556B9D}" type="pres">
      <dgm:prSet presAssocID="{2C6999BB-F75F-4330-A1FE-CDAC90B55C42}" presName="rootComposite" presStyleCnt="0"/>
      <dgm:spPr/>
    </dgm:pt>
    <dgm:pt modelId="{7FD3FE9F-B454-4610-A8B7-9156B77A1490}" type="pres">
      <dgm:prSet presAssocID="{2C6999BB-F75F-4330-A1FE-CDAC90B55C42}" presName="rootText" presStyleLbl="node1" presStyleIdx="3" presStyleCnt="4"/>
      <dgm:spPr/>
    </dgm:pt>
    <dgm:pt modelId="{2904209C-544F-449F-9A01-487C668EEE87}" type="pres">
      <dgm:prSet presAssocID="{2C6999BB-F75F-4330-A1FE-CDAC90B55C42}" presName="rootConnector" presStyleLbl="node1" presStyleIdx="3" presStyleCnt="4"/>
      <dgm:spPr/>
    </dgm:pt>
    <dgm:pt modelId="{BED67A36-6A6A-4E89-BECB-709024C8528F}" type="pres">
      <dgm:prSet presAssocID="{2C6999BB-F75F-4330-A1FE-CDAC90B55C42}" presName="childShape" presStyleCnt="0"/>
      <dgm:spPr/>
    </dgm:pt>
    <dgm:pt modelId="{7947A93A-B85C-4D13-A33F-45A367952634}" type="pres">
      <dgm:prSet presAssocID="{DBDD7138-988D-4807-A837-96364057566C}" presName="Name13" presStyleLbl="parChTrans1D2" presStyleIdx="7" presStyleCnt="10"/>
      <dgm:spPr/>
    </dgm:pt>
    <dgm:pt modelId="{F39FDF56-6B86-4440-B450-E3343A235F82}" type="pres">
      <dgm:prSet presAssocID="{BC575371-BCEB-4742-8E3B-9D0C6BDE28DA}" presName="childText" presStyleLbl="bgAcc1" presStyleIdx="7" presStyleCnt="10">
        <dgm:presLayoutVars>
          <dgm:bulletEnabled val="1"/>
        </dgm:presLayoutVars>
      </dgm:prSet>
      <dgm:spPr/>
    </dgm:pt>
    <dgm:pt modelId="{7445388B-C910-4D4C-B4E3-6119AA3D57EE}" type="pres">
      <dgm:prSet presAssocID="{5491B96E-BCED-4ED0-9892-8620A04B7A61}" presName="Name13" presStyleLbl="parChTrans1D2" presStyleIdx="8" presStyleCnt="10"/>
      <dgm:spPr/>
    </dgm:pt>
    <dgm:pt modelId="{882CB815-ABD8-4099-A7BE-8195C8ACB46B}" type="pres">
      <dgm:prSet presAssocID="{22F50E47-7E17-4283-9B03-8AB49B70165B}" presName="childText" presStyleLbl="bgAcc1" presStyleIdx="8" presStyleCnt="10">
        <dgm:presLayoutVars>
          <dgm:bulletEnabled val="1"/>
        </dgm:presLayoutVars>
      </dgm:prSet>
      <dgm:spPr/>
    </dgm:pt>
    <dgm:pt modelId="{F6DEE8EA-68CC-409F-B09F-F17E6AABBFD1}" type="pres">
      <dgm:prSet presAssocID="{33848B7E-8A41-45D5-BD46-16DC19ACFDAE}" presName="Name13" presStyleLbl="parChTrans1D2" presStyleIdx="9" presStyleCnt="10"/>
      <dgm:spPr/>
    </dgm:pt>
    <dgm:pt modelId="{91984528-41DA-4D98-B2B3-61CDEDB35E77}" type="pres">
      <dgm:prSet presAssocID="{93C10464-7E54-43D8-B7A0-65D91766D3C2}" presName="childText" presStyleLbl="bgAcc1" presStyleIdx="9" presStyleCnt="10">
        <dgm:presLayoutVars>
          <dgm:bulletEnabled val="1"/>
        </dgm:presLayoutVars>
      </dgm:prSet>
      <dgm:spPr/>
    </dgm:pt>
  </dgm:ptLst>
  <dgm:cxnLst>
    <dgm:cxn modelId="{501A5204-25E0-41A5-A122-E69A953A837F}" srcId="{23A2D84F-2312-43A8-B7E4-40321B53A13A}" destId="{7B85A30D-D6B4-4D46-9EC7-69A4D8F6DCCC}" srcOrd="1" destOrd="0" parTransId="{5FAAD31B-C847-4A1E-B5DD-DF3F33C4F90E}" sibTransId="{9E476C67-ABBD-4905-B383-3C0BA28D6B69}"/>
    <dgm:cxn modelId="{1193D505-3BAC-483D-B741-8FA6366D1956}" type="presOf" srcId="{93C10464-7E54-43D8-B7A0-65D91766D3C2}" destId="{91984528-41DA-4D98-B2B3-61CDEDB35E77}" srcOrd="0" destOrd="0" presId="urn:microsoft.com/office/officeart/2005/8/layout/hierarchy3"/>
    <dgm:cxn modelId="{B40B0907-1C24-4391-B638-E4395F1D8BA5}" type="presOf" srcId="{68EAC77C-F984-4F94-8124-53D19D33D238}" destId="{319C77C0-A277-4C06-BF43-028C665EF474}" srcOrd="0" destOrd="0" presId="urn:microsoft.com/office/officeart/2005/8/layout/hierarchy3"/>
    <dgm:cxn modelId="{6522EF0F-DE04-4902-ABC2-E49ABAB2442E}" type="presOf" srcId="{2C6999BB-F75F-4330-A1FE-CDAC90B55C42}" destId="{7FD3FE9F-B454-4610-A8B7-9156B77A1490}" srcOrd="0" destOrd="0" presId="urn:microsoft.com/office/officeart/2005/8/layout/hierarchy3"/>
    <dgm:cxn modelId="{33B54713-B23B-4CDE-AC0E-B3CF82DFCF8A}" type="presOf" srcId="{871BD935-D88F-4A89-8221-45EBC7EDDD91}" destId="{0BBDD827-742F-4DB9-BE1D-8C090B672673}" srcOrd="0" destOrd="0" presId="urn:microsoft.com/office/officeart/2005/8/layout/hierarchy3"/>
    <dgm:cxn modelId="{CF57251D-9E08-427D-9147-4C8737361DC2}" srcId="{2C6999BB-F75F-4330-A1FE-CDAC90B55C42}" destId="{22F50E47-7E17-4283-9B03-8AB49B70165B}" srcOrd="1" destOrd="0" parTransId="{5491B96E-BCED-4ED0-9892-8620A04B7A61}" sibTransId="{F5CC22A0-7135-4329-AA46-F05AC388A627}"/>
    <dgm:cxn modelId="{F9F8041F-4FE4-4368-A55A-E1D62B858ACB}" type="presOf" srcId="{22F50E47-7E17-4283-9B03-8AB49B70165B}" destId="{882CB815-ABD8-4099-A7BE-8195C8ACB46B}" srcOrd="0" destOrd="0" presId="urn:microsoft.com/office/officeart/2005/8/layout/hierarchy3"/>
    <dgm:cxn modelId="{FE500E22-BB10-4921-9A52-853AE14119C0}" type="presOf" srcId="{ADE6127F-C99B-41EC-8B80-E81D11139D36}" destId="{14AB45D4-8026-42DD-91C3-CE48D1445EBD}" srcOrd="1" destOrd="0" presId="urn:microsoft.com/office/officeart/2005/8/layout/hierarchy3"/>
    <dgm:cxn modelId="{48F33727-C7FA-4AE9-AB78-8E6FD600ED40}" type="presOf" srcId="{23A2D84F-2312-43A8-B7E4-40321B53A13A}" destId="{3961B7C5-40CA-4754-A300-2CE3523AD9FD}" srcOrd="1" destOrd="0" presId="urn:microsoft.com/office/officeart/2005/8/layout/hierarchy3"/>
    <dgm:cxn modelId="{19600B2A-BDF4-47E0-876C-83C81E51B8A5}" type="presOf" srcId="{ADE6127F-C99B-41EC-8B80-E81D11139D36}" destId="{15756C1F-CBA6-46DA-89A8-DDA2355CA4AA}" srcOrd="0" destOrd="0" presId="urn:microsoft.com/office/officeart/2005/8/layout/hierarchy3"/>
    <dgm:cxn modelId="{A1A16634-CD26-4687-8B1F-2F7118522A1D}" srcId="{871BD935-D88F-4A89-8221-45EBC7EDDD91}" destId="{ADE6127F-C99B-41EC-8B80-E81D11139D36}" srcOrd="2" destOrd="0" parTransId="{3D0EB5CF-14D0-4F5A-8F53-8EEF96B51417}" sibTransId="{E77822D7-D273-452E-AE3A-6610AF0A2BC7}"/>
    <dgm:cxn modelId="{C894CD37-1BB2-455F-AC66-41F687693E92}" type="presOf" srcId="{EB1B30AF-8DD2-4B9E-A5F6-1A16051BD5B7}" destId="{3395B716-5D70-40FB-B66D-897C94D3E780}" srcOrd="0" destOrd="0" presId="urn:microsoft.com/office/officeart/2005/8/layout/hierarchy3"/>
    <dgm:cxn modelId="{BB3D6060-FF2E-4EAE-B843-7D3121D3219D}" type="presOf" srcId="{5FAAD31B-C847-4A1E-B5DD-DF3F33C4F90E}" destId="{DACE8313-2B2B-404A-9CC4-2D096D0D97D1}" srcOrd="0" destOrd="0" presId="urn:microsoft.com/office/officeart/2005/8/layout/hierarchy3"/>
    <dgm:cxn modelId="{2EB81C43-37B3-4573-AD77-D66D7EDFF6F1}" type="presOf" srcId="{28326025-2409-450D-B239-2D8260CC79E8}" destId="{776FE682-275D-4A76-BE57-C5328C528E40}" srcOrd="0" destOrd="0" presId="urn:microsoft.com/office/officeart/2005/8/layout/hierarchy3"/>
    <dgm:cxn modelId="{DD116B43-0D6E-4A06-A78A-48FCD2BDB1EE}" type="presOf" srcId="{23A2D84F-2312-43A8-B7E4-40321B53A13A}" destId="{F0C2D946-93B6-453B-B66B-6F2568D3A5CC}" srcOrd="0" destOrd="0" presId="urn:microsoft.com/office/officeart/2005/8/layout/hierarchy3"/>
    <dgm:cxn modelId="{52228A45-4701-4864-AC28-5C1D12F34130}" srcId="{ADE6127F-C99B-41EC-8B80-E81D11139D36}" destId="{D03CAADE-49EC-4185-8454-954E42373301}" srcOrd="0" destOrd="0" parTransId="{28326025-2409-450D-B239-2D8260CC79E8}" sibTransId="{921620B4-9045-4084-AC6F-A140915B7349}"/>
    <dgm:cxn modelId="{2FD8A465-257A-4D72-8827-C749DC4F4465}" type="presOf" srcId="{02255EDB-8E62-4DD1-A6EC-7C8BB7BB5324}" destId="{C3E0922A-1C59-4651-842E-E5A27D5D49D3}" srcOrd="0" destOrd="0" presId="urn:microsoft.com/office/officeart/2005/8/layout/hierarchy3"/>
    <dgm:cxn modelId="{29A52F49-2F4C-4A5F-B7BF-2D47D4A0D099}" type="presOf" srcId="{DBDD7138-988D-4807-A837-96364057566C}" destId="{7947A93A-B85C-4D13-A33F-45A367952634}" srcOrd="0" destOrd="0" presId="urn:microsoft.com/office/officeart/2005/8/layout/hierarchy3"/>
    <dgm:cxn modelId="{BA42C84B-03DA-44BA-ACE1-3E4D5C310C02}" type="presOf" srcId="{2F7AB96F-CD86-4DD7-B54E-5117AC37FB24}" destId="{28F3B99A-BF92-49B3-85B1-7157B69ABF23}" srcOrd="0" destOrd="0" presId="urn:microsoft.com/office/officeart/2005/8/layout/hierarchy3"/>
    <dgm:cxn modelId="{91C94352-3821-4848-992E-4D3B006F42AD}" srcId="{2C6999BB-F75F-4330-A1FE-CDAC90B55C42}" destId="{93C10464-7E54-43D8-B7A0-65D91766D3C2}" srcOrd="2" destOrd="0" parTransId="{33848B7E-8A41-45D5-BD46-16DC19ACFDAE}" sibTransId="{19587FBE-3CF1-4F9B-B320-8137E84BADD0}"/>
    <dgm:cxn modelId="{69F6EE76-7EB3-46ED-B54D-6AC89DAFC402}" srcId="{23A2D84F-2312-43A8-B7E4-40321B53A13A}" destId="{68EAC77C-F984-4F94-8124-53D19D33D238}" srcOrd="2" destOrd="0" parTransId="{EB1B30AF-8DD2-4B9E-A5F6-1A16051BD5B7}" sibTransId="{1FDF04FC-1973-4CE9-AAB5-A9D7F6669AEB}"/>
    <dgm:cxn modelId="{60AD3679-2DA9-4153-A006-4BDA4F692A50}" type="presOf" srcId="{720A7BF5-8346-4170-941E-1C6D51929C6B}" destId="{BCB22A71-349C-4D67-A177-8F2C1D6A58DC}" srcOrd="0" destOrd="0" presId="urn:microsoft.com/office/officeart/2005/8/layout/hierarchy3"/>
    <dgm:cxn modelId="{74A30682-6E95-4D68-8C6B-803E5170081B}" srcId="{2C6999BB-F75F-4330-A1FE-CDAC90B55C42}" destId="{BC575371-BCEB-4742-8E3B-9D0C6BDE28DA}" srcOrd="0" destOrd="0" parTransId="{DBDD7138-988D-4807-A837-96364057566C}" sibTransId="{514D5D27-5E12-491C-8F2D-531CF017EE2E}"/>
    <dgm:cxn modelId="{D6AA5E83-1C51-4E6D-8452-A3AD2026E91F}" srcId="{6A46AF01-8F18-45BF-AE01-F9D3C49BF8F8}" destId="{471EEF9A-0570-466F-9EC1-29BC3E286EFD}" srcOrd="1" destOrd="0" parTransId="{720A7BF5-8346-4170-941E-1C6D51929C6B}" sibTransId="{00E301A4-9B6A-4E2A-A432-6323D9D28C7E}"/>
    <dgm:cxn modelId="{B3AA758A-BFE5-4ED9-96DF-D3AF0BD20353}" type="presOf" srcId="{6A46AF01-8F18-45BF-AE01-F9D3C49BF8F8}" destId="{5666885F-116C-44E5-9E41-EE57D5330727}" srcOrd="1" destOrd="0" presId="urn:microsoft.com/office/officeart/2005/8/layout/hierarchy3"/>
    <dgm:cxn modelId="{D990B08B-4AE3-4CEE-8E37-BA879719B95F}" type="presOf" srcId="{32924138-61DA-42E1-AADA-7B45BEAF7650}" destId="{9AA2F220-4258-4E46-AF15-E0A9EE9E80C8}" srcOrd="0" destOrd="0" presId="urn:microsoft.com/office/officeart/2005/8/layout/hierarchy3"/>
    <dgm:cxn modelId="{28916894-1767-4555-BE82-8FA0AE0FBECD}" type="presOf" srcId="{2C6999BB-F75F-4330-A1FE-CDAC90B55C42}" destId="{2904209C-544F-449F-9A01-487C668EEE87}" srcOrd="1" destOrd="0" presId="urn:microsoft.com/office/officeart/2005/8/layout/hierarchy3"/>
    <dgm:cxn modelId="{7E939F9A-9E21-4DFA-8705-7556A8FEB660}" type="presOf" srcId="{33848B7E-8A41-45D5-BD46-16DC19ACFDAE}" destId="{F6DEE8EA-68CC-409F-B09F-F17E6AABBFD1}" srcOrd="0" destOrd="0" presId="urn:microsoft.com/office/officeart/2005/8/layout/hierarchy3"/>
    <dgm:cxn modelId="{1481619E-4766-4789-95CD-BA3D3C79E75A}" type="presOf" srcId="{7B85A30D-D6B4-4D46-9EC7-69A4D8F6DCCC}" destId="{ED1EEA4B-DCCE-4B55-9814-68AD57364DE5}" srcOrd="0" destOrd="0" presId="urn:microsoft.com/office/officeart/2005/8/layout/hierarchy3"/>
    <dgm:cxn modelId="{22EB76A3-76A8-4560-AC7E-FC39A03CB00C}" type="presOf" srcId="{8446A263-94F1-4CB4-85B6-08D2F3B7384A}" destId="{C0804579-675A-4760-A2E2-3BC8C3752E8A}" srcOrd="0" destOrd="0" presId="urn:microsoft.com/office/officeart/2005/8/layout/hierarchy3"/>
    <dgm:cxn modelId="{5D73B9AE-CC21-482D-BA1B-A9512F59FE8C}" srcId="{871BD935-D88F-4A89-8221-45EBC7EDDD91}" destId="{23A2D84F-2312-43A8-B7E4-40321B53A13A}" srcOrd="1" destOrd="0" parTransId="{A8334A66-8339-4C00-966B-EF9DED502FB9}" sibTransId="{143AA400-1D09-469B-86DF-60336EF74E75}"/>
    <dgm:cxn modelId="{A3AB15B5-5D20-4C9F-A9F5-A8C8C0597F8F}" type="presOf" srcId="{D03CAADE-49EC-4185-8454-954E42373301}" destId="{C5F3A263-8E04-4BD1-9F58-103198FEBF12}" srcOrd="0" destOrd="0" presId="urn:microsoft.com/office/officeart/2005/8/layout/hierarchy3"/>
    <dgm:cxn modelId="{DB1522B6-EFC1-4E0D-81F2-CEC3A6824A94}" type="presOf" srcId="{471EEF9A-0570-466F-9EC1-29BC3E286EFD}" destId="{41057255-8DDE-4B24-ADA2-CBBF1DD3C69F}" srcOrd="0" destOrd="0" presId="urn:microsoft.com/office/officeart/2005/8/layout/hierarchy3"/>
    <dgm:cxn modelId="{111B10BB-C62E-4276-A34C-B90EFD24C822}" type="presOf" srcId="{6A46AF01-8F18-45BF-AE01-F9D3C49BF8F8}" destId="{60C8DFF0-8A47-4F58-BAB3-90910BF6C681}" srcOrd="0" destOrd="0" presId="urn:microsoft.com/office/officeart/2005/8/layout/hierarchy3"/>
    <dgm:cxn modelId="{ED7A52BD-DE59-4886-9040-28B75580D68D}" srcId="{871BD935-D88F-4A89-8221-45EBC7EDDD91}" destId="{6A46AF01-8F18-45BF-AE01-F9D3C49BF8F8}" srcOrd="0" destOrd="0" parTransId="{9D3AFEA6-5ECF-4E09-ABDA-DB066493C316}" sibTransId="{F0D9591C-766C-4073-88FB-A8A4DCC746D1}"/>
    <dgm:cxn modelId="{967ABDBE-CAD1-45C8-B5B3-251594CADD88}" type="presOf" srcId="{32258C47-62A6-4026-9665-91C21265C449}" destId="{099C5FB3-FA86-4842-9FEA-11AF2E19D00A}" srcOrd="0" destOrd="0" presId="urn:microsoft.com/office/officeart/2005/8/layout/hierarchy3"/>
    <dgm:cxn modelId="{F09E3CC2-531A-4F87-BD8E-720F72FBE723}" srcId="{871BD935-D88F-4A89-8221-45EBC7EDDD91}" destId="{2C6999BB-F75F-4330-A1FE-CDAC90B55C42}" srcOrd="3" destOrd="0" parTransId="{CBC210B1-A7FC-403E-9A11-75AC69A35AEE}" sibTransId="{3A980B05-2C86-42C9-BF50-E64288507E59}"/>
    <dgm:cxn modelId="{AD9361C5-FECB-42DE-B03A-81D3D22E049A}" srcId="{ADE6127F-C99B-41EC-8B80-E81D11139D36}" destId="{2F7AB96F-CD86-4DD7-B54E-5117AC37FB24}" srcOrd="1" destOrd="0" parTransId="{8446A263-94F1-4CB4-85B6-08D2F3B7384A}" sibTransId="{08FAFDB2-7082-412D-8E4C-2B270F505927}"/>
    <dgm:cxn modelId="{5B7B73D6-83B6-49B4-92A1-05C09C93A66F}" srcId="{23A2D84F-2312-43A8-B7E4-40321B53A13A}" destId="{32258C47-62A6-4026-9665-91C21265C449}" srcOrd="0" destOrd="0" parTransId="{32924138-61DA-42E1-AADA-7B45BEAF7650}" sibTransId="{EDDFAD29-C396-46A6-9B67-486DF88EE7F2}"/>
    <dgm:cxn modelId="{F064BFDD-E82A-4D07-B201-BDE19CBFAF6F}" type="presOf" srcId="{BC575371-BCEB-4742-8E3B-9D0C6BDE28DA}" destId="{F39FDF56-6B86-4440-B450-E3343A235F82}" srcOrd="0" destOrd="0" presId="urn:microsoft.com/office/officeart/2005/8/layout/hierarchy3"/>
    <dgm:cxn modelId="{BEEF09DF-799C-461C-9C3F-5F2DF7502951}" type="presOf" srcId="{5DE4A1E2-CB84-4354-91F2-DD97110E58A2}" destId="{0A49A196-3F75-4785-9401-4756892D1031}" srcOrd="0" destOrd="0" presId="urn:microsoft.com/office/officeart/2005/8/layout/hierarchy3"/>
    <dgm:cxn modelId="{F6430DE8-A3E2-4A34-879F-618C977BCCDA}" type="presOf" srcId="{5491B96E-BCED-4ED0-9892-8620A04B7A61}" destId="{7445388B-C910-4D4C-B4E3-6119AA3D57EE}" srcOrd="0" destOrd="0" presId="urn:microsoft.com/office/officeart/2005/8/layout/hierarchy3"/>
    <dgm:cxn modelId="{8E3AC8EA-19B8-4B4B-8AD2-311B41A82E18}" srcId="{6A46AF01-8F18-45BF-AE01-F9D3C49BF8F8}" destId="{5DE4A1E2-CB84-4354-91F2-DD97110E58A2}" srcOrd="0" destOrd="0" parTransId="{02255EDB-8E62-4DD1-A6EC-7C8BB7BB5324}" sibTransId="{AA021791-9560-40E6-BFDD-D74D6D8CE175}"/>
    <dgm:cxn modelId="{E08CDD9A-B317-4F52-B6E9-DB35129E03AE}" type="presParOf" srcId="{0BBDD827-742F-4DB9-BE1D-8C090B672673}" destId="{B40B5D1C-2066-4D03-99C2-1F37832E9E77}" srcOrd="0" destOrd="0" presId="urn:microsoft.com/office/officeart/2005/8/layout/hierarchy3"/>
    <dgm:cxn modelId="{3C0655DE-651C-4566-A692-232AB4B300D7}" type="presParOf" srcId="{B40B5D1C-2066-4D03-99C2-1F37832E9E77}" destId="{55DD12C4-DF67-476E-94AA-EC1603AD13CB}" srcOrd="0" destOrd="0" presId="urn:microsoft.com/office/officeart/2005/8/layout/hierarchy3"/>
    <dgm:cxn modelId="{1A9B5A2D-B297-44A7-BFF2-1A1FE348861A}" type="presParOf" srcId="{55DD12C4-DF67-476E-94AA-EC1603AD13CB}" destId="{60C8DFF0-8A47-4F58-BAB3-90910BF6C681}" srcOrd="0" destOrd="0" presId="urn:microsoft.com/office/officeart/2005/8/layout/hierarchy3"/>
    <dgm:cxn modelId="{19A1CCDD-8C4A-49BE-B2C4-49FAFBD2B73C}" type="presParOf" srcId="{55DD12C4-DF67-476E-94AA-EC1603AD13CB}" destId="{5666885F-116C-44E5-9E41-EE57D5330727}" srcOrd="1" destOrd="0" presId="urn:microsoft.com/office/officeart/2005/8/layout/hierarchy3"/>
    <dgm:cxn modelId="{3A2F9381-2384-4D9B-8BAE-01BDB1AAFD70}" type="presParOf" srcId="{B40B5D1C-2066-4D03-99C2-1F37832E9E77}" destId="{0130DC64-5F9C-4316-ABDF-9D4D8BADEA90}" srcOrd="1" destOrd="0" presId="urn:microsoft.com/office/officeart/2005/8/layout/hierarchy3"/>
    <dgm:cxn modelId="{74DDB897-7C21-4BBF-A9DF-C2EEFBEE41A2}" type="presParOf" srcId="{0130DC64-5F9C-4316-ABDF-9D4D8BADEA90}" destId="{C3E0922A-1C59-4651-842E-E5A27D5D49D3}" srcOrd="0" destOrd="0" presId="urn:microsoft.com/office/officeart/2005/8/layout/hierarchy3"/>
    <dgm:cxn modelId="{0079EED5-9557-4D30-AF5A-A8623CF83EF7}" type="presParOf" srcId="{0130DC64-5F9C-4316-ABDF-9D4D8BADEA90}" destId="{0A49A196-3F75-4785-9401-4756892D1031}" srcOrd="1" destOrd="0" presId="urn:microsoft.com/office/officeart/2005/8/layout/hierarchy3"/>
    <dgm:cxn modelId="{C076EFBE-3F53-43CD-B758-F60133794112}" type="presParOf" srcId="{0130DC64-5F9C-4316-ABDF-9D4D8BADEA90}" destId="{BCB22A71-349C-4D67-A177-8F2C1D6A58DC}" srcOrd="2" destOrd="0" presId="urn:microsoft.com/office/officeart/2005/8/layout/hierarchy3"/>
    <dgm:cxn modelId="{EA42170A-350E-4DD1-8394-FCBC058E43DF}" type="presParOf" srcId="{0130DC64-5F9C-4316-ABDF-9D4D8BADEA90}" destId="{41057255-8DDE-4B24-ADA2-CBBF1DD3C69F}" srcOrd="3" destOrd="0" presId="urn:microsoft.com/office/officeart/2005/8/layout/hierarchy3"/>
    <dgm:cxn modelId="{627FA605-EC1E-4CAB-A5F1-A378A1023678}" type="presParOf" srcId="{0BBDD827-742F-4DB9-BE1D-8C090B672673}" destId="{A87CC2F8-45A8-4200-86A2-EEF1AADE9B72}" srcOrd="1" destOrd="0" presId="urn:microsoft.com/office/officeart/2005/8/layout/hierarchy3"/>
    <dgm:cxn modelId="{242C0C76-D785-4B46-A9E5-223FE2BAB68D}" type="presParOf" srcId="{A87CC2F8-45A8-4200-86A2-EEF1AADE9B72}" destId="{BB65BE9D-E7F1-4DEA-B940-00110AAABE67}" srcOrd="0" destOrd="0" presId="urn:microsoft.com/office/officeart/2005/8/layout/hierarchy3"/>
    <dgm:cxn modelId="{5BD5CF01-798B-4A95-989B-B71FA52565EE}" type="presParOf" srcId="{BB65BE9D-E7F1-4DEA-B940-00110AAABE67}" destId="{F0C2D946-93B6-453B-B66B-6F2568D3A5CC}" srcOrd="0" destOrd="0" presId="urn:microsoft.com/office/officeart/2005/8/layout/hierarchy3"/>
    <dgm:cxn modelId="{2C5E9BC6-22EB-4FE8-B27D-C2D10A047C92}" type="presParOf" srcId="{BB65BE9D-E7F1-4DEA-B940-00110AAABE67}" destId="{3961B7C5-40CA-4754-A300-2CE3523AD9FD}" srcOrd="1" destOrd="0" presId="urn:microsoft.com/office/officeart/2005/8/layout/hierarchy3"/>
    <dgm:cxn modelId="{B99C5943-73F6-4B97-A7EB-B13B6629B1E2}" type="presParOf" srcId="{A87CC2F8-45A8-4200-86A2-EEF1AADE9B72}" destId="{8DF69A0E-681F-483C-8231-6879497A3957}" srcOrd="1" destOrd="0" presId="urn:microsoft.com/office/officeart/2005/8/layout/hierarchy3"/>
    <dgm:cxn modelId="{449F59A3-C878-4D82-A534-F41F394F1A4A}" type="presParOf" srcId="{8DF69A0E-681F-483C-8231-6879497A3957}" destId="{9AA2F220-4258-4E46-AF15-E0A9EE9E80C8}" srcOrd="0" destOrd="0" presId="urn:microsoft.com/office/officeart/2005/8/layout/hierarchy3"/>
    <dgm:cxn modelId="{ADA4CC0D-F6F3-4328-A806-BD392FA1F2EC}" type="presParOf" srcId="{8DF69A0E-681F-483C-8231-6879497A3957}" destId="{099C5FB3-FA86-4842-9FEA-11AF2E19D00A}" srcOrd="1" destOrd="0" presId="urn:microsoft.com/office/officeart/2005/8/layout/hierarchy3"/>
    <dgm:cxn modelId="{D4338B8A-FBED-42BE-92D8-F9FFF46ADE52}" type="presParOf" srcId="{8DF69A0E-681F-483C-8231-6879497A3957}" destId="{DACE8313-2B2B-404A-9CC4-2D096D0D97D1}" srcOrd="2" destOrd="0" presId="urn:microsoft.com/office/officeart/2005/8/layout/hierarchy3"/>
    <dgm:cxn modelId="{BFC85E1A-97C9-46EB-8169-7A2C692371F3}" type="presParOf" srcId="{8DF69A0E-681F-483C-8231-6879497A3957}" destId="{ED1EEA4B-DCCE-4B55-9814-68AD57364DE5}" srcOrd="3" destOrd="0" presId="urn:microsoft.com/office/officeart/2005/8/layout/hierarchy3"/>
    <dgm:cxn modelId="{15CF9D38-A2B4-4874-B173-41FBAA24AA19}" type="presParOf" srcId="{8DF69A0E-681F-483C-8231-6879497A3957}" destId="{3395B716-5D70-40FB-B66D-897C94D3E780}" srcOrd="4" destOrd="0" presId="urn:microsoft.com/office/officeart/2005/8/layout/hierarchy3"/>
    <dgm:cxn modelId="{12A33DDF-1A22-4924-A63D-2F70E8301BC8}" type="presParOf" srcId="{8DF69A0E-681F-483C-8231-6879497A3957}" destId="{319C77C0-A277-4C06-BF43-028C665EF474}" srcOrd="5" destOrd="0" presId="urn:microsoft.com/office/officeart/2005/8/layout/hierarchy3"/>
    <dgm:cxn modelId="{8CDD6AE5-5574-4E04-A2E5-06FAB6A892E9}" type="presParOf" srcId="{0BBDD827-742F-4DB9-BE1D-8C090B672673}" destId="{01D77D8A-40E5-42D9-A59B-2551E75AD85B}" srcOrd="2" destOrd="0" presId="urn:microsoft.com/office/officeart/2005/8/layout/hierarchy3"/>
    <dgm:cxn modelId="{F5AC99DD-D403-4A2E-9016-BCE9528633D5}" type="presParOf" srcId="{01D77D8A-40E5-42D9-A59B-2551E75AD85B}" destId="{961714E8-3EEC-4FA4-B542-30B47A294ECE}" srcOrd="0" destOrd="0" presId="urn:microsoft.com/office/officeart/2005/8/layout/hierarchy3"/>
    <dgm:cxn modelId="{0DA12F4A-3F03-40DD-9F26-073C46C4845B}" type="presParOf" srcId="{961714E8-3EEC-4FA4-B542-30B47A294ECE}" destId="{15756C1F-CBA6-46DA-89A8-DDA2355CA4AA}" srcOrd="0" destOrd="0" presId="urn:microsoft.com/office/officeart/2005/8/layout/hierarchy3"/>
    <dgm:cxn modelId="{EA51921D-5A0E-48C3-AC0C-2551AAFFE41B}" type="presParOf" srcId="{961714E8-3EEC-4FA4-B542-30B47A294ECE}" destId="{14AB45D4-8026-42DD-91C3-CE48D1445EBD}" srcOrd="1" destOrd="0" presId="urn:microsoft.com/office/officeart/2005/8/layout/hierarchy3"/>
    <dgm:cxn modelId="{349D8E44-48DD-4A04-939B-D4BCDE982FA6}" type="presParOf" srcId="{01D77D8A-40E5-42D9-A59B-2551E75AD85B}" destId="{764C94D2-5E3B-458E-8383-F90E849718F7}" srcOrd="1" destOrd="0" presId="urn:microsoft.com/office/officeart/2005/8/layout/hierarchy3"/>
    <dgm:cxn modelId="{A72BB8A4-962F-4247-9BED-8313DF1C9DC0}" type="presParOf" srcId="{764C94D2-5E3B-458E-8383-F90E849718F7}" destId="{776FE682-275D-4A76-BE57-C5328C528E40}" srcOrd="0" destOrd="0" presId="urn:microsoft.com/office/officeart/2005/8/layout/hierarchy3"/>
    <dgm:cxn modelId="{0026405C-352D-42C1-A8A5-DD138C4A982F}" type="presParOf" srcId="{764C94D2-5E3B-458E-8383-F90E849718F7}" destId="{C5F3A263-8E04-4BD1-9F58-103198FEBF12}" srcOrd="1" destOrd="0" presId="urn:microsoft.com/office/officeart/2005/8/layout/hierarchy3"/>
    <dgm:cxn modelId="{6DAA8D17-9C94-4060-A56F-73F74EB9657E}" type="presParOf" srcId="{764C94D2-5E3B-458E-8383-F90E849718F7}" destId="{C0804579-675A-4760-A2E2-3BC8C3752E8A}" srcOrd="2" destOrd="0" presId="urn:microsoft.com/office/officeart/2005/8/layout/hierarchy3"/>
    <dgm:cxn modelId="{6342EECB-02C3-4F03-A142-98EBD1358B78}" type="presParOf" srcId="{764C94D2-5E3B-458E-8383-F90E849718F7}" destId="{28F3B99A-BF92-49B3-85B1-7157B69ABF23}" srcOrd="3" destOrd="0" presId="urn:microsoft.com/office/officeart/2005/8/layout/hierarchy3"/>
    <dgm:cxn modelId="{6EE5BD06-025D-46E0-9A30-61D97505CAF1}" type="presParOf" srcId="{0BBDD827-742F-4DB9-BE1D-8C090B672673}" destId="{3D75A055-5731-40AD-A112-E395C5695C30}" srcOrd="3" destOrd="0" presId="urn:microsoft.com/office/officeart/2005/8/layout/hierarchy3"/>
    <dgm:cxn modelId="{9AEDFCBA-3AA0-489D-ABF3-D60865322676}" type="presParOf" srcId="{3D75A055-5731-40AD-A112-E395C5695C30}" destId="{DF80B37E-BB74-4D96-A970-2CC5B3556B9D}" srcOrd="0" destOrd="0" presId="urn:microsoft.com/office/officeart/2005/8/layout/hierarchy3"/>
    <dgm:cxn modelId="{E0525925-5EAE-4BBA-9D16-D8AA94DE0C06}" type="presParOf" srcId="{DF80B37E-BB74-4D96-A970-2CC5B3556B9D}" destId="{7FD3FE9F-B454-4610-A8B7-9156B77A1490}" srcOrd="0" destOrd="0" presId="urn:microsoft.com/office/officeart/2005/8/layout/hierarchy3"/>
    <dgm:cxn modelId="{B25E549A-4EC2-4A34-95FE-B49504E6213D}" type="presParOf" srcId="{DF80B37E-BB74-4D96-A970-2CC5B3556B9D}" destId="{2904209C-544F-449F-9A01-487C668EEE87}" srcOrd="1" destOrd="0" presId="urn:microsoft.com/office/officeart/2005/8/layout/hierarchy3"/>
    <dgm:cxn modelId="{5E0A0B77-0B50-4188-8C59-2FBAFF3A4DFA}" type="presParOf" srcId="{3D75A055-5731-40AD-A112-E395C5695C30}" destId="{BED67A36-6A6A-4E89-BECB-709024C8528F}" srcOrd="1" destOrd="0" presId="urn:microsoft.com/office/officeart/2005/8/layout/hierarchy3"/>
    <dgm:cxn modelId="{E738004A-E7FA-40AB-B07B-BE78772CEC80}" type="presParOf" srcId="{BED67A36-6A6A-4E89-BECB-709024C8528F}" destId="{7947A93A-B85C-4D13-A33F-45A367952634}" srcOrd="0" destOrd="0" presId="urn:microsoft.com/office/officeart/2005/8/layout/hierarchy3"/>
    <dgm:cxn modelId="{4C61AE5C-48B6-4309-AAA4-FD2DF5576758}" type="presParOf" srcId="{BED67A36-6A6A-4E89-BECB-709024C8528F}" destId="{F39FDF56-6B86-4440-B450-E3343A235F82}" srcOrd="1" destOrd="0" presId="urn:microsoft.com/office/officeart/2005/8/layout/hierarchy3"/>
    <dgm:cxn modelId="{BF518B40-8430-4282-A46B-8DC0E5CA90E6}" type="presParOf" srcId="{BED67A36-6A6A-4E89-BECB-709024C8528F}" destId="{7445388B-C910-4D4C-B4E3-6119AA3D57EE}" srcOrd="2" destOrd="0" presId="urn:microsoft.com/office/officeart/2005/8/layout/hierarchy3"/>
    <dgm:cxn modelId="{07F00C25-7C10-4B20-8BFD-904BDCF30A9D}" type="presParOf" srcId="{BED67A36-6A6A-4E89-BECB-709024C8528F}" destId="{882CB815-ABD8-4099-A7BE-8195C8ACB46B}" srcOrd="3" destOrd="0" presId="urn:microsoft.com/office/officeart/2005/8/layout/hierarchy3"/>
    <dgm:cxn modelId="{0A9869AF-295A-4A55-932D-C1E88B139441}" type="presParOf" srcId="{BED67A36-6A6A-4E89-BECB-709024C8528F}" destId="{F6DEE8EA-68CC-409F-B09F-F17E6AABBFD1}" srcOrd="4" destOrd="0" presId="urn:microsoft.com/office/officeart/2005/8/layout/hierarchy3"/>
    <dgm:cxn modelId="{D387876E-E7A6-4B0D-B55B-E436D49B75B4}" type="presParOf" srcId="{BED67A36-6A6A-4E89-BECB-709024C8528F}" destId="{91984528-41DA-4D98-B2B3-61CDEDB35E7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B0925D8-54BE-4BF5-9416-5130D7DEB025}" type="doc">
      <dgm:prSet loTypeId="urn:microsoft.com/office/officeart/2005/8/layout/hProcess9" loCatId="process" qsTypeId="urn:microsoft.com/office/officeart/2005/8/quickstyle/simple1" qsCatId="simple" csTypeId="urn:microsoft.com/office/officeart/2005/8/colors/accent2_2" csCatId="accent2" phldr="1"/>
      <dgm:spPr/>
      <dgm:t>
        <a:bodyPr/>
        <a:lstStyle/>
        <a:p>
          <a:endParaRPr lang="en-US"/>
        </a:p>
      </dgm:t>
    </dgm:pt>
    <dgm:pt modelId="{1CD45D41-5D5B-4D34-9D2A-D08545E9CC2A}">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accent1"/>
              </a:solidFill>
            </a:rPr>
            <a:t>Starts out small</a:t>
          </a:r>
        </a:p>
      </dgm:t>
    </dgm:pt>
    <dgm:pt modelId="{5CF0DF9A-0DC9-426F-8BEF-573B71D739A2}" type="parTrans" cxnId="{AB529048-DA6E-43A2-9312-01CF10B30F46}">
      <dgm:prSet/>
      <dgm:spPr/>
      <dgm:t>
        <a:bodyPr/>
        <a:lstStyle/>
        <a:p>
          <a:endParaRPr lang="en-US"/>
        </a:p>
      </dgm:t>
    </dgm:pt>
    <dgm:pt modelId="{9702C111-112D-4CDC-9B4E-7A9783F3A7C9}" type="sibTrans" cxnId="{AB529048-DA6E-43A2-9312-01CF10B30F46}">
      <dgm:prSet/>
      <dgm:spPr/>
      <dgm:t>
        <a:bodyPr/>
        <a:lstStyle/>
        <a:p>
          <a:endParaRPr lang="en-US"/>
        </a:p>
      </dgm:t>
    </dgm:pt>
    <dgm:pt modelId="{5FBACFD9-C4DB-4505-825A-0F9A770AE380}">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accent1"/>
              </a:solidFill>
            </a:rPr>
            <a:t>Increases in complexity and aggressiveness</a:t>
          </a:r>
        </a:p>
      </dgm:t>
    </dgm:pt>
    <dgm:pt modelId="{7A7105B2-79EC-4A46-B6EC-9DD282E543FF}" type="parTrans" cxnId="{DA83B5DD-FC99-4DD5-902D-CFE1B6A118AA}">
      <dgm:prSet/>
      <dgm:spPr/>
      <dgm:t>
        <a:bodyPr/>
        <a:lstStyle/>
        <a:p>
          <a:endParaRPr lang="en-US"/>
        </a:p>
      </dgm:t>
    </dgm:pt>
    <dgm:pt modelId="{D875424A-7490-441C-BA07-3B2D8216244C}" type="sibTrans" cxnId="{DA83B5DD-FC99-4DD5-902D-CFE1B6A118AA}">
      <dgm:prSet/>
      <dgm:spPr/>
      <dgm:t>
        <a:bodyPr/>
        <a:lstStyle/>
        <a:p>
          <a:endParaRPr lang="en-US"/>
        </a:p>
      </dgm:t>
    </dgm:pt>
    <dgm:pt modelId="{2A62D837-C5B6-4B9B-8A7A-08938B92EFEC}">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accent1"/>
              </a:solidFill>
            </a:rPr>
            <a:t>Grows in magnitude and number of participants</a:t>
          </a:r>
        </a:p>
      </dgm:t>
    </dgm:pt>
    <dgm:pt modelId="{AFA6A772-7DEE-4844-8EFE-DA131DA42BB1}" type="parTrans" cxnId="{616BABF5-04D1-4CCF-BBAA-5F429888E081}">
      <dgm:prSet/>
      <dgm:spPr/>
      <dgm:t>
        <a:bodyPr/>
        <a:lstStyle/>
        <a:p>
          <a:endParaRPr lang="en-US"/>
        </a:p>
      </dgm:t>
    </dgm:pt>
    <dgm:pt modelId="{A039D5C9-6B86-4CC6-8198-704DB196368A}" type="sibTrans" cxnId="{616BABF5-04D1-4CCF-BBAA-5F429888E081}">
      <dgm:prSet/>
      <dgm:spPr/>
      <dgm:t>
        <a:bodyPr/>
        <a:lstStyle/>
        <a:p>
          <a:endParaRPr lang="en-US"/>
        </a:p>
      </dgm:t>
    </dgm:pt>
    <dgm:pt modelId="{8A94851B-1330-4057-AFA8-9F9FFED30F63}" type="pres">
      <dgm:prSet presAssocID="{7B0925D8-54BE-4BF5-9416-5130D7DEB025}" presName="CompostProcess" presStyleCnt="0">
        <dgm:presLayoutVars>
          <dgm:dir/>
          <dgm:resizeHandles val="exact"/>
        </dgm:presLayoutVars>
      </dgm:prSet>
      <dgm:spPr/>
    </dgm:pt>
    <dgm:pt modelId="{5BDF80DD-4EE8-40CE-BD73-6728F99254FF}" type="pres">
      <dgm:prSet presAssocID="{7B0925D8-54BE-4BF5-9416-5130D7DEB025}" presName="arrow" presStyleLbl="bgShp" presStyleIdx="0" presStyleCnt="1"/>
      <dgm:spPr/>
    </dgm:pt>
    <dgm:pt modelId="{ECD0461A-F196-44DD-9957-EDC59B53F1CD}" type="pres">
      <dgm:prSet presAssocID="{7B0925D8-54BE-4BF5-9416-5130D7DEB025}" presName="linearProcess" presStyleCnt="0"/>
      <dgm:spPr/>
    </dgm:pt>
    <dgm:pt modelId="{2DD0394D-040C-4C4D-A742-5D167A079D93}" type="pres">
      <dgm:prSet presAssocID="{1CD45D41-5D5B-4D34-9D2A-D08545E9CC2A}" presName="textNode" presStyleLbl="node1" presStyleIdx="0" presStyleCnt="3">
        <dgm:presLayoutVars>
          <dgm:bulletEnabled val="1"/>
        </dgm:presLayoutVars>
      </dgm:prSet>
      <dgm:spPr/>
    </dgm:pt>
    <dgm:pt modelId="{0845841D-BC69-4BDF-8DC0-FDDA74F79DBC}" type="pres">
      <dgm:prSet presAssocID="{9702C111-112D-4CDC-9B4E-7A9783F3A7C9}" presName="sibTrans" presStyleCnt="0"/>
      <dgm:spPr/>
    </dgm:pt>
    <dgm:pt modelId="{5EB49675-7AF2-4406-AEFA-6C4C70D55686}" type="pres">
      <dgm:prSet presAssocID="{5FBACFD9-C4DB-4505-825A-0F9A770AE380}" presName="textNode" presStyleLbl="node1" presStyleIdx="1" presStyleCnt="3">
        <dgm:presLayoutVars>
          <dgm:bulletEnabled val="1"/>
        </dgm:presLayoutVars>
      </dgm:prSet>
      <dgm:spPr/>
    </dgm:pt>
    <dgm:pt modelId="{613FC291-750E-4518-A27C-199DF5949FED}" type="pres">
      <dgm:prSet presAssocID="{D875424A-7490-441C-BA07-3B2D8216244C}" presName="sibTrans" presStyleCnt="0"/>
      <dgm:spPr/>
    </dgm:pt>
    <dgm:pt modelId="{8E74B70C-EE09-4798-921F-728DD23329D3}" type="pres">
      <dgm:prSet presAssocID="{2A62D837-C5B6-4B9B-8A7A-08938B92EFEC}" presName="textNode" presStyleLbl="node1" presStyleIdx="2" presStyleCnt="3">
        <dgm:presLayoutVars>
          <dgm:bulletEnabled val="1"/>
        </dgm:presLayoutVars>
      </dgm:prSet>
      <dgm:spPr/>
    </dgm:pt>
  </dgm:ptLst>
  <dgm:cxnLst>
    <dgm:cxn modelId="{21084E0F-9794-4EE5-9D60-9B3F60E3B088}" type="presOf" srcId="{5FBACFD9-C4DB-4505-825A-0F9A770AE380}" destId="{5EB49675-7AF2-4406-AEFA-6C4C70D55686}" srcOrd="0" destOrd="0" presId="urn:microsoft.com/office/officeart/2005/8/layout/hProcess9"/>
    <dgm:cxn modelId="{AB529048-DA6E-43A2-9312-01CF10B30F46}" srcId="{7B0925D8-54BE-4BF5-9416-5130D7DEB025}" destId="{1CD45D41-5D5B-4D34-9D2A-D08545E9CC2A}" srcOrd="0" destOrd="0" parTransId="{5CF0DF9A-0DC9-426F-8BEF-573B71D739A2}" sibTransId="{9702C111-112D-4CDC-9B4E-7A9783F3A7C9}"/>
    <dgm:cxn modelId="{A9BDB999-4351-41AB-B984-A3A25279C56E}" type="presOf" srcId="{1CD45D41-5D5B-4D34-9D2A-D08545E9CC2A}" destId="{2DD0394D-040C-4C4D-A742-5D167A079D93}" srcOrd="0" destOrd="0" presId="urn:microsoft.com/office/officeart/2005/8/layout/hProcess9"/>
    <dgm:cxn modelId="{0B2F02CF-D40F-45F8-84E1-823C99A62485}" type="presOf" srcId="{2A62D837-C5B6-4B9B-8A7A-08938B92EFEC}" destId="{8E74B70C-EE09-4798-921F-728DD23329D3}" srcOrd="0" destOrd="0" presId="urn:microsoft.com/office/officeart/2005/8/layout/hProcess9"/>
    <dgm:cxn modelId="{F59311D4-EA04-4D9E-B3A2-247099DE41BE}" type="presOf" srcId="{7B0925D8-54BE-4BF5-9416-5130D7DEB025}" destId="{8A94851B-1330-4057-AFA8-9F9FFED30F63}" srcOrd="0" destOrd="0" presId="urn:microsoft.com/office/officeart/2005/8/layout/hProcess9"/>
    <dgm:cxn modelId="{DA83B5DD-FC99-4DD5-902D-CFE1B6A118AA}" srcId="{7B0925D8-54BE-4BF5-9416-5130D7DEB025}" destId="{5FBACFD9-C4DB-4505-825A-0F9A770AE380}" srcOrd="1" destOrd="0" parTransId="{7A7105B2-79EC-4A46-B6EC-9DD282E543FF}" sibTransId="{D875424A-7490-441C-BA07-3B2D8216244C}"/>
    <dgm:cxn modelId="{616BABF5-04D1-4CCF-BBAA-5F429888E081}" srcId="{7B0925D8-54BE-4BF5-9416-5130D7DEB025}" destId="{2A62D837-C5B6-4B9B-8A7A-08938B92EFEC}" srcOrd="2" destOrd="0" parTransId="{AFA6A772-7DEE-4844-8EFE-DA131DA42BB1}" sibTransId="{A039D5C9-6B86-4CC6-8198-704DB196368A}"/>
    <dgm:cxn modelId="{85376188-E762-45EF-BEF3-637CADF49EAC}" type="presParOf" srcId="{8A94851B-1330-4057-AFA8-9F9FFED30F63}" destId="{5BDF80DD-4EE8-40CE-BD73-6728F99254FF}" srcOrd="0" destOrd="0" presId="urn:microsoft.com/office/officeart/2005/8/layout/hProcess9"/>
    <dgm:cxn modelId="{01CBAAB3-CBC1-4988-85BA-A93FB8151AA0}" type="presParOf" srcId="{8A94851B-1330-4057-AFA8-9F9FFED30F63}" destId="{ECD0461A-F196-44DD-9957-EDC59B53F1CD}" srcOrd="1" destOrd="0" presId="urn:microsoft.com/office/officeart/2005/8/layout/hProcess9"/>
    <dgm:cxn modelId="{13A36C02-FCAC-4787-9886-661F7EA8E161}" type="presParOf" srcId="{ECD0461A-F196-44DD-9957-EDC59B53F1CD}" destId="{2DD0394D-040C-4C4D-A742-5D167A079D93}" srcOrd="0" destOrd="0" presId="urn:microsoft.com/office/officeart/2005/8/layout/hProcess9"/>
    <dgm:cxn modelId="{FCE95ECC-D50A-402A-B01E-3220F86B02B1}" type="presParOf" srcId="{ECD0461A-F196-44DD-9957-EDC59B53F1CD}" destId="{0845841D-BC69-4BDF-8DC0-FDDA74F79DBC}" srcOrd="1" destOrd="0" presId="urn:microsoft.com/office/officeart/2005/8/layout/hProcess9"/>
    <dgm:cxn modelId="{7EB1C633-A0D7-49E0-A2F7-4980D0DBFCE6}" type="presParOf" srcId="{ECD0461A-F196-44DD-9957-EDC59B53F1CD}" destId="{5EB49675-7AF2-4406-AEFA-6C4C70D55686}" srcOrd="2" destOrd="0" presId="urn:microsoft.com/office/officeart/2005/8/layout/hProcess9"/>
    <dgm:cxn modelId="{A239797B-87C6-4451-90D4-9FEDB5D15736}" type="presParOf" srcId="{ECD0461A-F196-44DD-9957-EDC59B53F1CD}" destId="{613FC291-750E-4518-A27C-199DF5949FED}" srcOrd="3" destOrd="0" presId="urn:microsoft.com/office/officeart/2005/8/layout/hProcess9"/>
    <dgm:cxn modelId="{C31A4562-1EE5-419B-ABE1-C4A01A3F9F56}" type="presParOf" srcId="{ECD0461A-F196-44DD-9957-EDC59B53F1CD}" destId="{8E74B70C-EE09-4798-921F-728DD23329D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62801A9-D36D-4593-AE07-F45B50DB82A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332741AA-CF4E-4406-9D20-CCD0A3DA6856}">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Inadequate Segregation of Duties</a:t>
          </a:r>
        </a:p>
      </dgm:t>
    </dgm:pt>
    <dgm:pt modelId="{2BBBE108-BCD2-477E-972A-4A76F17A0AC3}" type="parTrans" cxnId="{51132004-A97C-4139-AF70-F48F1C03E7C4}">
      <dgm:prSet/>
      <dgm:spPr/>
      <dgm:t>
        <a:bodyPr/>
        <a:lstStyle/>
        <a:p>
          <a:endParaRPr lang="en-US"/>
        </a:p>
      </dgm:t>
    </dgm:pt>
    <dgm:pt modelId="{4855FC93-322A-4512-BBE2-4E2C4A1FB24A}" type="sibTrans" cxnId="{51132004-A97C-4139-AF70-F48F1C03E7C4}">
      <dgm:prSet/>
      <dgm:spPr/>
      <dgm:t>
        <a:bodyPr/>
        <a:lstStyle/>
        <a:p>
          <a:endParaRPr lang="en-US"/>
        </a:p>
      </dgm:t>
    </dgm:pt>
    <dgm:pt modelId="{46A99B63-4FE9-44C4-ADCF-82EFE758DC9A}">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Lack of Oversight and Monitoring</a:t>
          </a:r>
        </a:p>
      </dgm:t>
    </dgm:pt>
    <dgm:pt modelId="{ADA2C88F-6AEE-4E68-A010-5B563525018E}" type="parTrans" cxnId="{28F2297F-12CB-4BF0-9890-128666C330DF}">
      <dgm:prSet/>
      <dgm:spPr/>
      <dgm:t>
        <a:bodyPr/>
        <a:lstStyle/>
        <a:p>
          <a:endParaRPr lang="en-US"/>
        </a:p>
      </dgm:t>
    </dgm:pt>
    <dgm:pt modelId="{AFBF88AB-EF51-4540-B92C-72DE95DBFEC9}" type="sibTrans" cxnId="{28F2297F-12CB-4BF0-9890-128666C330DF}">
      <dgm:prSet/>
      <dgm:spPr/>
      <dgm:t>
        <a:bodyPr/>
        <a:lstStyle/>
        <a:p>
          <a:endParaRPr lang="en-US"/>
        </a:p>
      </dgm:t>
    </dgm:pt>
    <dgm:pt modelId="{2338239A-DA5B-4788-B5BC-3E5D37B06431}">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Poor Record-Keeping Practices</a:t>
          </a:r>
        </a:p>
      </dgm:t>
    </dgm:pt>
    <dgm:pt modelId="{6C6C5867-E8CA-4750-BEBD-0249FC540D1D}" type="parTrans" cxnId="{2EFC5EF4-678D-467D-920E-5433F51A7A2C}">
      <dgm:prSet/>
      <dgm:spPr/>
      <dgm:t>
        <a:bodyPr/>
        <a:lstStyle/>
        <a:p>
          <a:endParaRPr lang="en-US"/>
        </a:p>
      </dgm:t>
    </dgm:pt>
    <dgm:pt modelId="{04906B29-6787-43DB-8FA0-4404F0C6BE02}" type="sibTrans" cxnId="{2EFC5EF4-678D-467D-920E-5433F51A7A2C}">
      <dgm:prSet/>
      <dgm:spPr/>
      <dgm:t>
        <a:bodyPr/>
        <a:lstStyle/>
        <a:p>
          <a:endParaRPr lang="en-US"/>
        </a:p>
      </dgm:t>
    </dgm:pt>
    <dgm:pt modelId="{C19CE716-F42F-4B22-8EE3-027BAB1B8655}">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Assess roles and identify anyone with too much control</a:t>
          </a:r>
        </a:p>
      </dgm:t>
    </dgm:pt>
    <dgm:pt modelId="{847BFFFA-BFA3-4771-B08F-F951470BB4A0}" type="parTrans" cxnId="{862CC6FA-5366-4AC1-AA39-B516F509BD5F}">
      <dgm:prSet/>
      <dgm:spPr/>
      <dgm:t>
        <a:bodyPr/>
        <a:lstStyle/>
        <a:p>
          <a:endParaRPr lang="en-US"/>
        </a:p>
      </dgm:t>
    </dgm:pt>
    <dgm:pt modelId="{1A196918-20B9-4524-B2CD-4B8A2EEE2D7E}" type="sibTrans" cxnId="{862CC6FA-5366-4AC1-AA39-B516F509BD5F}">
      <dgm:prSet/>
      <dgm:spPr/>
      <dgm:t>
        <a:bodyPr/>
        <a:lstStyle/>
        <a:p>
          <a:endParaRPr lang="en-US"/>
        </a:p>
      </dgm:t>
    </dgm:pt>
    <dgm:pt modelId="{0640DF57-F916-4901-B02A-3B3033F8D445}">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Implement regular monitoring procedures</a:t>
          </a:r>
        </a:p>
      </dgm:t>
    </dgm:pt>
    <dgm:pt modelId="{87579368-355E-41E6-8B4E-055EAB548063}" type="parTrans" cxnId="{7D8B03D5-39AB-4763-B47D-19F5D85AF3E2}">
      <dgm:prSet/>
      <dgm:spPr/>
      <dgm:t>
        <a:bodyPr/>
        <a:lstStyle/>
        <a:p>
          <a:endParaRPr lang="en-US"/>
        </a:p>
      </dgm:t>
    </dgm:pt>
    <dgm:pt modelId="{5036EC15-CF59-4B6B-AFFE-07BD4BA1A954}" type="sibTrans" cxnId="{7D8B03D5-39AB-4763-B47D-19F5D85AF3E2}">
      <dgm:prSet/>
      <dgm:spPr/>
      <dgm:t>
        <a:bodyPr/>
        <a:lstStyle/>
        <a:p>
          <a:endParaRPr lang="en-US"/>
        </a:p>
      </dgm:t>
    </dgm:pt>
    <dgm:pt modelId="{FABBFFBB-EFF6-4A44-B5EE-6525438C1823}">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Safeguard physical assets such as cash and checks (locked drawer, safe, etc.)</a:t>
          </a:r>
        </a:p>
      </dgm:t>
    </dgm:pt>
    <dgm:pt modelId="{19F663D4-F435-4950-B7EF-6032E8945BD7}" type="parTrans" cxnId="{B6A4AE3F-487A-400E-9B59-86682ED7BB0D}">
      <dgm:prSet/>
      <dgm:spPr/>
      <dgm:t>
        <a:bodyPr/>
        <a:lstStyle/>
        <a:p>
          <a:endParaRPr lang="en-US"/>
        </a:p>
      </dgm:t>
    </dgm:pt>
    <dgm:pt modelId="{79C085E5-1834-455A-9669-D01926070F05}" type="sibTrans" cxnId="{B6A4AE3F-487A-400E-9B59-86682ED7BB0D}">
      <dgm:prSet/>
      <dgm:spPr/>
      <dgm:t>
        <a:bodyPr/>
        <a:lstStyle/>
        <a:p>
          <a:endParaRPr lang="en-US"/>
        </a:p>
      </dgm:t>
    </dgm:pt>
    <dgm:pt modelId="{402A2899-377C-4D73-8885-93B833F9CB0A}">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Consider compensating controls like review/oversight</a:t>
          </a:r>
        </a:p>
      </dgm:t>
    </dgm:pt>
    <dgm:pt modelId="{56E82A55-22F4-4EA1-A876-C0E5A7A3E646}" type="parTrans" cxnId="{9177F5E4-4013-4222-A820-28BA90BCCDEE}">
      <dgm:prSet/>
      <dgm:spPr/>
      <dgm:t>
        <a:bodyPr/>
        <a:lstStyle/>
        <a:p>
          <a:endParaRPr lang="en-US"/>
        </a:p>
      </dgm:t>
    </dgm:pt>
    <dgm:pt modelId="{BBFFA40C-6005-43C2-9C02-42909B254C5E}" type="sibTrans" cxnId="{9177F5E4-4013-4222-A820-28BA90BCCDEE}">
      <dgm:prSet/>
      <dgm:spPr/>
      <dgm:t>
        <a:bodyPr/>
        <a:lstStyle/>
        <a:p>
          <a:endParaRPr lang="en-US"/>
        </a:p>
      </dgm:t>
    </dgm:pt>
    <dgm:pt modelId="{90575A09-84A5-470A-8297-C6ACE764F91C}">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Maintain documents that support financial transactions in a secure location (physical or electronic)</a:t>
          </a:r>
        </a:p>
      </dgm:t>
    </dgm:pt>
    <dgm:pt modelId="{DAE38718-BF56-40A8-8DE8-5A7AB3719594}" type="parTrans" cxnId="{2B336424-3AAC-4609-9631-AFDB5D3833D4}">
      <dgm:prSet/>
      <dgm:spPr/>
      <dgm:t>
        <a:bodyPr/>
        <a:lstStyle/>
        <a:p>
          <a:endParaRPr lang="en-US"/>
        </a:p>
      </dgm:t>
    </dgm:pt>
    <dgm:pt modelId="{D30FB2C3-7AE1-4369-A8F0-08D68D3EF431}" type="sibTrans" cxnId="{2B336424-3AAC-4609-9631-AFDB5D3833D4}">
      <dgm:prSet/>
      <dgm:spPr/>
      <dgm:t>
        <a:bodyPr/>
        <a:lstStyle/>
        <a:p>
          <a:endParaRPr lang="en-US"/>
        </a:p>
      </dgm:t>
    </dgm:pt>
    <dgm:pt modelId="{E03CA907-508F-4E78-880E-0839CB11B118}">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Ensure documents are organized and easily accessible</a:t>
          </a:r>
        </a:p>
      </dgm:t>
    </dgm:pt>
    <dgm:pt modelId="{037583D2-4C09-4148-AD4F-8CD5C512273C}" type="parTrans" cxnId="{CADC96D3-6CAA-415B-B4E3-01B750A6EB1B}">
      <dgm:prSet/>
      <dgm:spPr/>
      <dgm:t>
        <a:bodyPr/>
        <a:lstStyle/>
        <a:p>
          <a:endParaRPr lang="en-US"/>
        </a:p>
      </dgm:t>
    </dgm:pt>
    <dgm:pt modelId="{55B10780-CF34-4D5C-8D09-C7C5359E819D}" type="sibTrans" cxnId="{CADC96D3-6CAA-415B-B4E3-01B750A6EB1B}">
      <dgm:prSet/>
      <dgm:spPr/>
      <dgm:t>
        <a:bodyPr/>
        <a:lstStyle/>
        <a:p>
          <a:endParaRPr lang="en-US"/>
        </a:p>
      </dgm:t>
    </dgm:pt>
    <dgm:pt modelId="{2DF076BC-760E-4A5C-8350-826B68930F0D}">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Adjust level of access to those that need it</a:t>
          </a:r>
        </a:p>
      </dgm:t>
    </dgm:pt>
    <dgm:pt modelId="{759DCDF4-9932-46E3-B98C-6A67124D81C2}" type="parTrans" cxnId="{A999840D-4917-4A48-B496-9AE75517DD65}">
      <dgm:prSet/>
      <dgm:spPr/>
      <dgm:t>
        <a:bodyPr/>
        <a:lstStyle/>
        <a:p>
          <a:endParaRPr lang="en-US"/>
        </a:p>
      </dgm:t>
    </dgm:pt>
    <dgm:pt modelId="{BFF5B47A-A64F-488D-98F0-C95D6FE8BCCC}" type="sibTrans" cxnId="{A999840D-4917-4A48-B496-9AE75517DD65}">
      <dgm:prSet/>
      <dgm:spPr/>
      <dgm:t>
        <a:bodyPr/>
        <a:lstStyle/>
        <a:p>
          <a:endParaRPr lang="en-US"/>
        </a:p>
      </dgm:t>
    </dgm:pt>
    <dgm:pt modelId="{F57EB238-16AE-4BE0-8925-1A7D14180799}">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Example reports to review: monthly reconciliations, bank and credit card transactions, vendor change report, payroll change report, etc.</a:t>
          </a:r>
        </a:p>
      </dgm:t>
    </dgm:pt>
    <dgm:pt modelId="{2F46442F-B2EC-4934-BB29-628EA88E4608}" type="parTrans" cxnId="{85AF1744-55D5-4ECB-8BD1-64A9B18BD546}">
      <dgm:prSet/>
      <dgm:spPr/>
      <dgm:t>
        <a:bodyPr/>
        <a:lstStyle/>
        <a:p>
          <a:endParaRPr lang="en-US"/>
        </a:p>
      </dgm:t>
    </dgm:pt>
    <dgm:pt modelId="{D9616C65-80DB-4B81-8A1B-111ED4F74CCB}" type="sibTrans" cxnId="{85AF1744-55D5-4ECB-8BD1-64A9B18BD546}">
      <dgm:prSet/>
      <dgm:spPr/>
      <dgm:t>
        <a:bodyPr/>
        <a:lstStyle/>
        <a:p>
          <a:endParaRPr lang="en-US"/>
        </a:p>
      </dgm:t>
    </dgm:pt>
    <dgm:pt modelId="{564C974B-B876-4982-8F27-6C8C4C730CF6}">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Inadequate Security Controls</a:t>
          </a:r>
          <a:endParaRPr lang="en-US" dirty="0">
            <a:solidFill>
              <a:schemeClr val="bg1">
                <a:lumMod val="100000"/>
              </a:schemeClr>
            </a:solidFill>
          </a:endParaRPr>
        </a:p>
      </dgm:t>
    </dgm:pt>
    <dgm:pt modelId="{68C63321-8650-415D-B34D-83A541599F7E}" type="parTrans" cxnId="{E8A5B3F0-CBE9-41E2-85B6-F2F2653B567E}">
      <dgm:prSet/>
      <dgm:spPr/>
      <dgm:t>
        <a:bodyPr/>
        <a:lstStyle/>
        <a:p>
          <a:endParaRPr lang="en-US"/>
        </a:p>
      </dgm:t>
    </dgm:pt>
    <dgm:pt modelId="{EBC0E87A-9FC0-4FAE-8422-35ECB73B8595}" type="sibTrans" cxnId="{E8A5B3F0-CBE9-41E2-85B6-F2F2653B567E}">
      <dgm:prSet/>
      <dgm:spPr/>
      <dgm:t>
        <a:bodyPr/>
        <a:lstStyle/>
        <a:p>
          <a:endParaRPr lang="en-US"/>
        </a:p>
      </dgm:t>
    </dgm:pt>
    <dgm:pt modelId="{C7301BF0-CA6F-414F-959E-B827C8E10AE2}">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Safeguard electronic assets (require strong passwords, changing passwords, restricting access, etc.)</a:t>
          </a:r>
        </a:p>
      </dgm:t>
    </dgm:pt>
    <dgm:pt modelId="{03677419-07E5-46A7-B86F-1118083AAA30}" type="parTrans" cxnId="{4B688936-BCB6-46FF-8128-8DF630BFCC41}">
      <dgm:prSet/>
      <dgm:spPr/>
      <dgm:t>
        <a:bodyPr/>
        <a:lstStyle/>
        <a:p>
          <a:endParaRPr lang="en-US"/>
        </a:p>
      </dgm:t>
    </dgm:pt>
    <dgm:pt modelId="{DBC88FB9-B3BA-41DD-827B-6A45D71FFD00}" type="sibTrans" cxnId="{4B688936-BCB6-46FF-8128-8DF630BFCC41}">
      <dgm:prSet/>
      <dgm:spPr/>
      <dgm:t>
        <a:bodyPr/>
        <a:lstStyle/>
        <a:p>
          <a:endParaRPr lang="en-US"/>
        </a:p>
      </dgm:t>
    </dgm:pt>
    <dgm:pt modelId="{B7BBF93E-B328-45C4-B5A4-355643B0FE96}" type="pres">
      <dgm:prSet presAssocID="{562801A9-D36D-4593-AE07-F45B50DB82A6}" presName="Name0" presStyleCnt="0">
        <dgm:presLayoutVars>
          <dgm:dir/>
          <dgm:animLvl val="lvl"/>
          <dgm:resizeHandles/>
        </dgm:presLayoutVars>
      </dgm:prSet>
      <dgm:spPr/>
    </dgm:pt>
    <dgm:pt modelId="{73C282FE-B9DB-44A6-A961-BA494634B02D}" type="pres">
      <dgm:prSet presAssocID="{332741AA-CF4E-4406-9D20-CCD0A3DA6856}" presName="linNode" presStyleCnt="0"/>
      <dgm:spPr/>
    </dgm:pt>
    <dgm:pt modelId="{FC0E39D9-9B1A-49BE-9BC6-934E4A4534B4}" type="pres">
      <dgm:prSet presAssocID="{332741AA-CF4E-4406-9D20-CCD0A3DA6856}" presName="parentShp" presStyleLbl="node1" presStyleIdx="0" presStyleCnt="4">
        <dgm:presLayoutVars>
          <dgm:bulletEnabled val="1"/>
        </dgm:presLayoutVars>
      </dgm:prSet>
      <dgm:spPr/>
    </dgm:pt>
    <dgm:pt modelId="{93787559-2548-42BB-A236-2F8564C8FDCD}" type="pres">
      <dgm:prSet presAssocID="{332741AA-CF4E-4406-9D20-CCD0A3DA6856}" presName="childShp" presStyleLbl="bgAccFollowNode1" presStyleIdx="0" presStyleCnt="4">
        <dgm:presLayoutVars>
          <dgm:bulletEnabled val="1"/>
        </dgm:presLayoutVars>
      </dgm:prSet>
      <dgm:spPr/>
    </dgm:pt>
    <dgm:pt modelId="{8D9FAE3B-B4F9-41A5-AE99-2A625E78CC84}" type="pres">
      <dgm:prSet presAssocID="{4855FC93-322A-4512-BBE2-4E2C4A1FB24A}" presName="spacing" presStyleCnt="0"/>
      <dgm:spPr/>
    </dgm:pt>
    <dgm:pt modelId="{D331A9AB-961E-45ED-BE6C-C77C977D03B0}" type="pres">
      <dgm:prSet presAssocID="{46A99B63-4FE9-44C4-ADCF-82EFE758DC9A}" presName="linNode" presStyleCnt="0"/>
      <dgm:spPr/>
    </dgm:pt>
    <dgm:pt modelId="{F8802897-42D6-430F-830C-ADEB167BC9DA}" type="pres">
      <dgm:prSet presAssocID="{46A99B63-4FE9-44C4-ADCF-82EFE758DC9A}" presName="parentShp" presStyleLbl="node1" presStyleIdx="1" presStyleCnt="4">
        <dgm:presLayoutVars>
          <dgm:bulletEnabled val="1"/>
        </dgm:presLayoutVars>
      </dgm:prSet>
      <dgm:spPr/>
    </dgm:pt>
    <dgm:pt modelId="{5DB3551A-96CF-42B3-B808-0076FE292610}" type="pres">
      <dgm:prSet presAssocID="{46A99B63-4FE9-44C4-ADCF-82EFE758DC9A}" presName="childShp" presStyleLbl="bgAccFollowNode1" presStyleIdx="1" presStyleCnt="4">
        <dgm:presLayoutVars>
          <dgm:bulletEnabled val="1"/>
        </dgm:presLayoutVars>
      </dgm:prSet>
      <dgm:spPr/>
    </dgm:pt>
    <dgm:pt modelId="{EE4ACD37-7A52-4F9E-B370-968F4AAA4FF0}" type="pres">
      <dgm:prSet presAssocID="{AFBF88AB-EF51-4540-B92C-72DE95DBFEC9}" presName="spacing" presStyleCnt="0"/>
      <dgm:spPr/>
    </dgm:pt>
    <dgm:pt modelId="{F7A9F65B-BDE2-4229-B56D-E4B7705FEB42}" type="pres">
      <dgm:prSet presAssocID="{2338239A-DA5B-4788-B5BC-3E5D37B06431}" presName="linNode" presStyleCnt="0"/>
      <dgm:spPr/>
    </dgm:pt>
    <dgm:pt modelId="{355793C0-EF49-43B3-9B21-8E857AA7D213}" type="pres">
      <dgm:prSet presAssocID="{2338239A-DA5B-4788-B5BC-3E5D37B06431}" presName="parentShp" presStyleLbl="node1" presStyleIdx="2" presStyleCnt="4">
        <dgm:presLayoutVars>
          <dgm:bulletEnabled val="1"/>
        </dgm:presLayoutVars>
      </dgm:prSet>
      <dgm:spPr/>
    </dgm:pt>
    <dgm:pt modelId="{78B4CA18-3920-4BFD-9571-0CE69AAE7590}" type="pres">
      <dgm:prSet presAssocID="{2338239A-DA5B-4788-B5BC-3E5D37B06431}" presName="childShp" presStyleLbl="bgAccFollowNode1" presStyleIdx="2" presStyleCnt="4">
        <dgm:presLayoutVars>
          <dgm:bulletEnabled val="1"/>
        </dgm:presLayoutVars>
      </dgm:prSet>
      <dgm:spPr/>
    </dgm:pt>
    <dgm:pt modelId="{72187DE6-9B8B-4FED-884A-B89B8654884F}" type="pres">
      <dgm:prSet presAssocID="{04906B29-6787-43DB-8FA0-4404F0C6BE02}" presName="spacing" presStyleCnt="0"/>
      <dgm:spPr/>
    </dgm:pt>
    <dgm:pt modelId="{A36D95E8-E470-40DD-97D1-3FC678F1271F}" type="pres">
      <dgm:prSet presAssocID="{564C974B-B876-4982-8F27-6C8C4C730CF6}" presName="linNode" presStyleCnt="0"/>
      <dgm:spPr/>
    </dgm:pt>
    <dgm:pt modelId="{DAEE2D94-C40F-40A3-A510-97CDE26321C3}" type="pres">
      <dgm:prSet presAssocID="{564C974B-B876-4982-8F27-6C8C4C730CF6}" presName="parentShp" presStyleLbl="node1" presStyleIdx="3" presStyleCnt="4">
        <dgm:presLayoutVars>
          <dgm:bulletEnabled val="1"/>
        </dgm:presLayoutVars>
      </dgm:prSet>
      <dgm:spPr/>
    </dgm:pt>
    <dgm:pt modelId="{2CD6B731-42E6-43CA-961A-E11423A127F7}" type="pres">
      <dgm:prSet presAssocID="{564C974B-B876-4982-8F27-6C8C4C730CF6}" presName="childShp" presStyleLbl="bgAccFollowNode1" presStyleIdx="3" presStyleCnt="4">
        <dgm:presLayoutVars>
          <dgm:bulletEnabled val="1"/>
        </dgm:presLayoutVars>
      </dgm:prSet>
      <dgm:spPr/>
    </dgm:pt>
  </dgm:ptLst>
  <dgm:cxnLst>
    <dgm:cxn modelId="{51132004-A97C-4139-AF70-F48F1C03E7C4}" srcId="{562801A9-D36D-4593-AE07-F45B50DB82A6}" destId="{332741AA-CF4E-4406-9D20-CCD0A3DA6856}" srcOrd="0" destOrd="0" parTransId="{2BBBE108-BCD2-477E-972A-4A76F17A0AC3}" sibTransId="{4855FC93-322A-4512-BBE2-4E2C4A1FB24A}"/>
    <dgm:cxn modelId="{8FD9D60C-463F-4D5E-8AA6-8B1D19C8005B}" type="presOf" srcId="{F57EB238-16AE-4BE0-8925-1A7D14180799}" destId="{5DB3551A-96CF-42B3-B808-0076FE292610}" srcOrd="0" destOrd="1" presId="urn:microsoft.com/office/officeart/2005/8/layout/vList6"/>
    <dgm:cxn modelId="{A999840D-4917-4A48-B496-9AE75517DD65}" srcId="{332741AA-CF4E-4406-9D20-CCD0A3DA6856}" destId="{2DF076BC-760E-4A5C-8350-826B68930F0D}" srcOrd="1" destOrd="0" parTransId="{759DCDF4-9932-46E3-B98C-6A67124D81C2}" sibTransId="{BFF5B47A-A64F-488D-98F0-C95D6FE8BCCC}"/>
    <dgm:cxn modelId="{719B750F-318B-4015-957B-84C5FA22EF00}" type="presOf" srcId="{46A99B63-4FE9-44C4-ADCF-82EFE758DC9A}" destId="{F8802897-42D6-430F-830C-ADEB167BC9DA}" srcOrd="0" destOrd="0" presId="urn:microsoft.com/office/officeart/2005/8/layout/vList6"/>
    <dgm:cxn modelId="{2B336424-3AAC-4609-9631-AFDB5D3833D4}" srcId="{2338239A-DA5B-4788-B5BC-3E5D37B06431}" destId="{90575A09-84A5-470A-8297-C6ACE764F91C}" srcOrd="0" destOrd="0" parTransId="{DAE38718-BF56-40A8-8DE8-5A7AB3719594}" sibTransId="{D30FB2C3-7AE1-4369-A8F0-08D68D3EF431}"/>
    <dgm:cxn modelId="{6556FC27-5C95-4D75-80CF-E2B512FE2D57}" type="presOf" srcId="{C19CE716-F42F-4B22-8EE3-027BAB1B8655}" destId="{93787559-2548-42BB-A236-2F8564C8FDCD}" srcOrd="0" destOrd="0" presId="urn:microsoft.com/office/officeart/2005/8/layout/vList6"/>
    <dgm:cxn modelId="{E623AF2E-DCF3-4774-8771-944B1A56505C}" type="presOf" srcId="{0640DF57-F916-4901-B02A-3B3033F8D445}" destId="{5DB3551A-96CF-42B3-B808-0076FE292610}" srcOrd="0" destOrd="0" presId="urn:microsoft.com/office/officeart/2005/8/layout/vList6"/>
    <dgm:cxn modelId="{4B688936-BCB6-46FF-8128-8DF630BFCC41}" srcId="{564C974B-B876-4982-8F27-6C8C4C730CF6}" destId="{C7301BF0-CA6F-414F-959E-B827C8E10AE2}" srcOrd="1" destOrd="0" parTransId="{03677419-07E5-46A7-B86F-1118083AAA30}" sibTransId="{DBC88FB9-B3BA-41DD-827B-6A45D71FFD00}"/>
    <dgm:cxn modelId="{83579436-DC40-4DDF-A025-A7470DEBF4FE}" type="presOf" srcId="{564C974B-B876-4982-8F27-6C8C4C730CF6}" destId="{DAEE2D94-C40F-40A3-A510-97CDE26321C3}" srcOrd="0" destOrd="0" presId="urn:microsoft.com/office/officeart/2005/8/layout/vList6"/>
    <dgm:cxn modelId="{B6A4AE3F-487A-400E-9B59-86682ED7BB0D}" srcId="{564C974B-B876-4982-8F27-6C8C4C730CF6}" destId="{FABBFFBB-EFF6-4A44-B5EE-6525438C1823}" srcOrd="0" destOrd="0" parTransId="{19F663D4-F435-4950-B7EF-6032E8945BD7}" sibTransId="{79C085E5-1834-455A-9669-D01926070F05}"/>
    <dgm:cxn modelId="{85AF1744-55D5-4ECB-8BD1-64A9B18BD546}" srcId="{46A99B63-4FE9-44C4-ADCF-82EFE758DC9A}" destId="{F57EB238-16AE-4BE0-8925-1A7D14180799}" srcOrd="1" destOrd="0" parTransId="{2F46442F-B2EC-4934-BB29-628EA88E4608}" sibTransId="{D9616C65-80DB-4B81-8A1B-111ED4F74CCB}"/>
    <dgm:cxn modelId="{22405D68-7C23-4B5C-B45F-F82CE4CA99B0}" type="presOf" srcId="{FABBFFBB-EFF6-4A44-B5EE-6525438C1823}" destId="{2CD6B731-42E6-43CA-961A-E11423A127F7}" srcOrd="0" destOrd="0" presId="urn:microsoft.com/office/officeart/2005/8/layout/vList6"/>
    <dgm:cxn modelId="{F7AB9B49-9BA2-478D-930B-A5B534A5265D}" type="presOf" srcId="{E03CA907-508F-4E78-880E-0839CB11B118}" destId="{78B4CA18-3920-4BFD-9571-0CE69AAE7590}" srcOrd="0" destOrd="1" presId="urn:microsoft.com/office/officeart/2005/8/layout/vList6"/>
    <dgm:cxn modelId="{DD38484B-E226-4138-8B00-E624A3EF5E93}" type="presOf" srcId="{562801A9-D36D-4593-AE07-F45B50DB82A6}" destId="{B7BBF93E-B328-45C4-B5A4-355643B0FE96}" srcOrd="0" destOrd="0" presId="urn:microsoft.com/office/officeart/2005/8/layout/vList6"/>
    <dgm:cxn modelId="{794CF257-6174-4D09-A5A0-964678B0B6F8}" type="presOf" srcId="{2338239A-DA5B-4788-B5BC-3E5D37B06431}" destId="{355793C0-EF49-43B3-9B21-8E857AA7D213}" srcOrd="0" destOrd="0" presId="urn:microsoft.com/office/officeart/2005/8/layout/vList6"/>
    <dgm:cxn modelId="{13FC2D59-92A6-41C3-8282-62155D62E469}" type="presOf" srcId="{C7301BF0-CA6F-414F-959E-B827C8E10AE2}" destId="{2CD6B731-42E6-43CA-961A-E11423A127F7}" srcOrd="0" destOrd="1" presId="urn:microsoft.com/office/officeart/2005/8/layout/vList6"/>
    <dgm:cxn modelId="{28F2297F-12CB-4BF0-9890-128666C330DF}" srcId="{562801A9-D36D-4593-AE07-F45B50DB82A6}" destId="{46A99B63-4FE9-44C4-ADCF-82EFE758DC9A}" srcOrd="1" destOrd="0" parTransId="{ADA2C88F-6AEE-4E68-A010-5B563525018E}" sibTransId="{AFBF88AB-EF51-4540-B92C-72DE95DBFEC9}"/>
    <dgm:cxn modelId="{D833DA83-4C23-4F7B-9C68-55FEA7555795}" type="presOf" srcId="{332741AA-CF4E-4406-9D20-CCD0A3DA6856}" destId="{FC0E39D9-9B1A-49BE-9BC6-934E4A4534B4}" srcOrd="0" destOrd="0" presId="urn:microsoft.com/office/officeart/2005/8/layout/vList6"/>
    <dgm:cxn modelId="{CB616D84-538A-4B0E-95CD-3ABBE2BE75B3}" type="presOf" srcId="{2DF076BC-760E-4A5C-8350-826B68930F0D}" destId="{93787559-2548-42BB-A236-2F8564C8FDCD}" srcOrd="0" destOrd="1" presId="urn:microsoft.com/office/officeart/2005/8/layout/vList6"/>
    <dgm:cxn modelId="{8494BCA5-A5DB-4FB7-B037-5DA0D30E2852}" type="presOf" srcId="{90575A09-84A5-470A-8297-C6ACE764F91C}" destId="{78B4CA18-3920-4BFD-9571-0CE69AAE7590}" srcOrd="0" destOrd="0" presId="urn:microsoft.com/office/officeart/2005/8/layout/vList6"/>
    <dgm:cxn modelId="{BCC436B1-B16D-45D1-B0CB-DEE996032F0F}" type="presOf" srcId="{402A2899-377C-4D73-8885-93B833F9CB0A}" destId="{93787559-2548-42BB-A236-2F8564C8FDCD}" srcOrd="0" destOrd="2" presId="urn:microsoft.com/office/officeart/2005/8/layout/vList6"/>
    <dgm:cxn modelId="{CADC96D3-6CAA-415B-B4E3-01B750A6EB1B}" srcId="{2338239A-DA5B-4788-B5BC-3E5D37B06431}" destId="{E03CA907-508F-4E78-880E-0839CB11B118}" srcOrd="1" destOrd="0" parTransId="{037583D2-4C09-4148-AD4F-8CD5C512273C}" sibTransId="{55B10780-CF34-4D5C-8D09-C7C5359E819D}"/>
    <dgm:cxn modelId="{7D8B03D5-39AB-4763-B47D-19F5D85AF3E2}" srcId="{46A99B63-4FE9-44C4-ADCF-82EFE758DC9A}" destId="{0640DF57-F916-4901-B02A-3B3033F8D445}" srcOrd="0" destOrd="0" parTransId="{87579368-355E-41E6-8B4E-055EAB548063}" sibTransId="{5036EC15-CF59-4B6B-AFFE-07BD4BA1A954}"/>
    <dgm:cxn modelId="{9177F5E4-4013-4222-A820-28BA90BCCDEE}" srcId="{332741AA-CF4E-4406-9D20-CCD0A3DA6856}" destId="{402A2899-377C-4D73-8885-93B833F9CB0A}" srcOrd="2" destOrd="0" parTransId="{56E82A55-22F4-4EA1-A876-C0E5A7A3E646}" sibTransId="{BBFFA40C-6005-43C2-9C02-42909B254C5E}"/>
    <dgm:cxn modelId="{E8A5B3F0-CBE9-41E2-85B6-F2F2653B567E}" srcId="{562801A9-D36D-4593-AE07-F45B50DB82A6}" destId="{564C974B-B876-4982-8F27-6C8C4C730CF6}" srcOrd="3" destOrd="0" parTransId="{68C63321-8650-415D-B34D-83A541599F7E}" sibTransId="{EBC0E87A-9FC0-4FAE-8422-35ECB73B8595}"/>
    <dgm:cxn modelId="{2EFC5EF4-678D-467D-920E-5433F51A7A2C}" srcId="{562801A9-D36D-4593-AE07-F45B50DB82A6}" destId="{2338239A-DA5B-4788-B5BC-3E5D37B06431}" srcOrd="2" destOrd="0" parTransId="{6C6C5867-E8CA-4750-BEBD-0249FC540D1D}" sibTransId="{04906B29-6787-43DB-8FA0-4404F0C6BE02}"/>
    <dgm:cxn modelId="{862CC6FA-5366-4AC1-AA39-B516F509BD5F}" srcId="{332741AA-CF4E-4406-9D20-CCD0A3DA6856}" destId="{C19CE716-F42F-4B22-8EE3-027BAB1B8655}" srcOrd="0" destOrd="0" parTransId="{847BFFFA-BFA3-4771-B08F-F951470BB4A0}" sibTransId="{1A196918-20B9-4524-B2CD-4B8A2EEE2D7E}"/>
    <dgm:cxn modelId="{AA2EA421-E6EF-4E70-AF81-6D7231D2FC73}" type="presParOf" srcId="{B7BBF93E-B328-45C4-B5A4-355643B0FE96}" destId="{73C282FE-B9DB-44A6-A961-BA494634B02D}" srcOrd="0" destOrd="0" presId="urn:microsoft.com/office/officeart/2005/8/layout/vList6"/>
    <dgm:cxn modelId="{C21057E0-48E4-4461-8083-7AE783CC089C}" type="presParOf" srcId="{73C282FE-B9DB-44A6-A961-BA494634B02D}" destId="{FC0E39D9-9B1A-49BE-9BC6-934E4A4534B4}" srcOrd="0" destOrd="0" presId="urn:microsoft.com/office/officeart/2005/8/layout/vList6"/>
    <dgm:cxn modelId="{84A4C389-D8A0-4F4D-B740-B91B45F1ED68}" type="presParOf" srcId="{73C282FE-B9DB-44A6-A961-BA494634B02D}" destId="{93787559-2548-42BB-A236-2F8564C8FDCD}" srcOrd="1" destOrd="0" presId="urn:microsoft.com/office/officeart/2005/8/layout/vList6"/>
    <dgm:cxn modelId="{E32CEE30-A434-4083-875F-DCA7EC94B013}" type="presParOf" srcId="{B7BBF93E-B328-45C4-B5A4-355643B0FE96}" destId="{8D9FAE3B-B4F9-41A5-AE99-2A625E78CC84}" srcOrd="1" destOrd="0" presId="urn:microsoft.com/office/officeart/2005/8/layout/vList6"/>
    <dgm:cxn modelId="{BDE020F6-23BD-41DC-9D26-8FA46507921C}" type="presParOf" srcId="{B7BBF93E-B328-45C4-B5A4-355643B0FE96}" destId="{D331A9AB-961E-45ED-BE6C-C77C977D03B0}" srcOrd="2" destOrd="0" presId="urn:microsoft.com/office/officeart/2005/8/layout/vList6"/>
    <dgm:cxn modelId="{D5088C7F-065D-4D41-A980-DB106F41D8C4}" type="presParOf" srcId="{D331A9AB-961E-45ED-BE6C-C77C977D03B0}" destId="{F8802897-42D6-430F-830C-ADEB167BC9DA}" srcOrd="0" destOrd="0" presId="urn:microsoft.com/office/officeart/2005/8/layout/vList6"/>
    <dgm:cxn modelId="{EBCA7190-7D14-4C25-9D4E-A9ADD038ABA2}" type="presParOf" srcId="{D331A9AB-961E-45ED-BE6C-C77C977D03B0}" destId="{5DB3551A-96CF-42B3-B808-0076FE292610}" srcOrd="1" destOrd="0" presId="urn:microsoft.com/office/officeart/2005/8/layout/vList6"/>
    <dgm:cxn modelId="{88110A95-E4F1-4793-837E-99E257315E8D}" type="presParOf" srcId="{B7BBF93E-B328-45C4-B5A4-355643B0FE96}" destId="{EE4ACD37-7A52-4F9E-B370-968F4AAA4FF0}" srcOrd="3" destOrd="0" presId="urn:microsoft.com/office/officeart/2005/8/layout/vList6"/>
    <dgm:cxn modelId="{BB1781CB-A655-4225-88D3-791A7FED1A00}" type="presParOf" srcId="{B7BBF93E-B328-45C4-B5A4-355643B0FE96}" destId="{F7A9F65B-BDE2-4229-B56D-E4B7705FEB42}" srcOrd="4" destOrd="0" presId="urn:microsoft.com/office/officeart/2005/8/layout/vList6"/>
    <dgm:cxn modelId="{1A441145-E7B1-4B18-A110-3F5B241CBA35}" type="presParOf" srcId="{F7A9F65B-BDE2-4229-B56D-E4B7705FEB42}" destId="{355793C0-EF49-43B3-9B21-8E857AA7D213}" srcOrd="0" destOrd="0" presId="urn:microsoft.com/office/officeart/2005/8/layout/vList6"/>
    <dgm:cxn modelId="{1EAC97BA-1EF9-457E-83C0-E8523CEDBB4B}" type="presParOf" srcId="{F7A9F65B-BDE2-4229-B56D-E4B7705FEB42}" destId="{78B4CA18-3920-4BFD-9571-0CE69AAE7590}" srcOrd="1" destOrd="0" presId="urn:microsoft.com/office/officeart/2005/8/layout/vList6"/>
    <dgm:cxn modelId="{FA53D2FD-6C8B-4DD4-874A-96DAB264303E}" type="presParOf" srcId="{B7BBF93E-B328-45C4-B5A4-355643B0FE96}" destId="{72187DE6-9B8B-4FED-884A-B89B8654884F}" srcOrd="5" destOrd="0" presId="urn:microsoft.com/office/officeart/2005/8/layout/vList6"/>
    <dgm:cxn modelId="{BAC9BAAF-F719-4AE7-8041-0327BA0569E7}" type="presParOf" srcId="{B7BBF93E-B328-45C4-B5A4-355643B0FE96}" destId="{A36D95E8-E470-40DD-97D1-3FC678F1271F}" srcOrd="6" destOrd="0" presId="urn:microsoft.com/office/officeart/2005/8/layout/vList6"/>
    <dgm:cxn modelId="{46D6808F-7AA6-486F-BEBC-F54E1AB81E85}" type="presParOf" srcId="{A36D95E8-E470-40DD-97D1-3FC678F1271F}" destId="{DAEE2D94-C40F-40A3-A510-97CDE26321C3}" srcOrd="0" destOrd="0" presId="urn:microsoft.com/office/officeart/2005/8/layout/vList6"/>
    <dgm:cxn modelId="{124DA00E-EBB5-4DA7-9C2B-41E2EE2132F8}" type="presParOf" srcId="{A36D95E8-E470-40DD-97D1-3FC678F1271F}" destId="{2CD6B731-42E6-43CA-961A-E11423A127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62801A9-D36D-4593-AE07-F45B50DB82A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906B37AE-AAB1-494E-ACA7-B4582B305A94}">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Insufficient Training and Communication</a:t>
          </a:r>
        </a:p>
      </dgm:t>
    </dgm:pt>
    <dgm:pt modelId="{C002009C-D20E-440E-9BBE-BBE113EFC370}" type="parTrans" cxnId="{BDD3D858-9366-4364-BB42-44C1B1549AAE}">
      <dgm:prSet/>
      <dgm:spPr/>
      <dgm:t>
        <a:bodyPr/>
        <a:lstStyle/>
        <a:p>
          <a:endParaRPr lang="en-US"/>
        </a:p>
      </dgm:t>
    </dgm:pt>
    <dgm:pt modelId="{E8A6AA6C-5A5C-4791-918C-02373E26C36A}" type="sibTrans" cxnId="{BDD3D858-9366-4364-BB42-44C1B1549AAE}">
      <dgm:prSet/>
      <dgm:spPr/>
      <dgm:t>
        <a:bodyPr/>
        <a:lstStyle/>
        <a:p>
          <a:endParaRPr lang="en-US"/>
        </a:p>
      </dgm:t>
    </dgm:pt>
    <dgm:pt modelId="{BF08EB04-E4EE-4519-A4DB-66045742F9C5}">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Lack of Policies and Procedures</a:t>
          </a:r>
        </a:p>
      </dgm:t>
    </dgm:pt>
    <dgm:pt modelId="{396365F8-4D50-443F-8E73-CDF391184E50}" type="parTrans" cxnId="{8A283609-F518-4A17-A9CD-D3D3986C2D00}">
      <dgm:prSet/>
      <dgm:spPr/>
      <dgm:t>
        <a:bodyPr/>
        <a:lstStyle/>
        <a:p>
          <a:endParaRPr lang="en-US"/>
        </a:p>
      </dgm:t>
    </dgm:pt>
    <dgm:pt modelId="{8541D76C-7C7A-4C00-9376-0BEBA7119FAB}" type="sibTrans" cxnId="{8A283609-F518-4A17-A9CD-D3D3986C2D00}">
      <dgm:prSet/>
      <dgm:spPr/>
      <dgm:t>
        <a:bodyPr/>
        <a:lstStyle/>
        <a:p>
          <a:endParaRPr lang="en-US"/>
        </a:p>
      </dgm:t>
    </dgm:pt>
    <dgm:pt modelId="{6FEDF741-0F67-4A6E-B314-3C206DCB693B}">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Document processes and procedures in writing</a:t>
          </a:r>
        </a:p>
      </dgm:t>
    </dgm:pt>
    <dgm:pt modelId="{F7F77C35-605B-4F4C-B914-7021266DC6F9}" type="parTrans" cxnId="{70FAB12C-2C77-488A-9C3D-26B4D1BA04FB}">
      <dgm:prSet/>
      <dgm:spPr/>
      <dgm:t>
        <a:bodyPr/>
        <a:lstStyle/>
        <a:p>
          <a:endParaRPr lang="en-US"/>
        </a:p>
      </dgm:t>
    </dgm:pt>
    <dgm:pt modelId="{D909D9FC-3976-47D6-B36C-4CF9D0AE2D5E}" type="sibTrans" cxnId="{70FAB12C-2C77-488A-9C3D-26B4D1BA04FB}">
      <dgm:prSet/>
      <dgm:spPr/>
      <dgm:t>
        <a:bodyPr/>
        <a:lstStyle/>
        <a:p>
          <a:endParaRPr lang="en-US"/>
        </a:p>
      </dgm:t>
    </dgm:pt>
    <dgm:pt modelId="{F69BBA50-3899-435D-84C3-DF238D1C9358}">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Provide training to employees on their roles</a:t>
          </a:r>
        </a:p>
      </dgm:t>
    </dgm:pt>
    <dgm:pt modelId="{EDF65525-9A0F-499F-BADD-99163CBE3235}" type="parTrans" cxnId="{BCC8CCDE-E034-4FA2-9C78-56303C29D6C3}">
      <dgm:prSet/>
      <dgm:spPr/>
      <dgm:t>
        <a:bodyPr/>
        <a:lstStyle/>
        <a:p>
          <a:endParaRPr lang="en-US"/>
        </a:p>
      </dgm:t>
    </dgm:pt>
    <dgm:pt modelId="{874CEB79-0B90-4F17-8D84-0A75122E82DB}" type="sibTrans" cxnId="{BCC8CCDE-E034-4FA2-9C78-56303C29D6C3}">
      <dgm:prSet/>
      <dgm:spPr/>
      <dgm:t>
        <a:bodyPr/>
        <a:lstStyle/>
        <a:p>
          <a:endParaRPr lang="en-US"/>
        </a:p>
      </dgm:t>
    </dgm:pt>
    <dgm:pt modelId="{9EF00410-5F86-4754-AFBC-5E8F7FA81ADC}">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Ensure consistent and transparent policies</a:t>
          </a:r>
        </a:p>
      </dgm:t>
    </dgm:pt>
    <dgm:pt modelId="{25D88568-D0E4-4C43-9C47-D2C052791E53}" type="parTrans" cxnId="{E36C6C64-B126-4538-B013-27E24350001F}">
      <dgm:prSet/>
      <dgm:spPr/>
      <dgm:t>
        <a:bodyPr/>
        <a:lstStyle/>
        <a:p>
          <a:endParaRPr lang="en-US"/>
        </a:p>
      </dgm:t>
    </dgm:pt>
    <dgm:pt modelId="{7655D022-01E7-4936-9C1B-9F3A9DDBC057}" type="sibTrans" cxnId="{E36C6C64-B126-4538-B013-27E24350001F}">
      <dgm:prSet/>
      <dgm:spPr/>
      <dgm:t>
        <a:bodyPr/>
        <a:lstStyle/>
        <a:p>
          <a:endParaRPr lang="en-US"/>
        </a:p>
      </dgm:t>
    </dgm:pt>
    <dgm:pt modelId="{9A5D015E-F377-452E-AF4F-590CF4E54990}">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Stress importance of internal controls</a:t>
          </a:r>
        </a:p>
      </dgm:t>
    </dgm:pt>
    <dgm:pt modelId="{49B6F457-63F9-4045-A6C1-9BC77FDB7B79}" type="parTrans" cxnId="{C81C7D46-0AD0-46FF-855B-3E0BE50F4E8B}">
      <dgm:prSet/>
      <dgm:spPr/>
      <dgm:t>
        <a:bodyPr/>
        <a:lstStyle/>
        <a:p>
          <a:endParaRPr lang="en-US"/>
        </a:p>
      </dgm:t>
    </dgm:pt>
    <dgm:pt modelId="{FF19F636-C46C-4C49-9D95-24D9F629102E}" type="sibTrans" cxnId="{C81C7D46-0AD0-46FF-855B-3E0BE50F4E8B}">
      <dgm:prSet/>
      <dgm:spPr/>
      <dgm:t>
        <a:bodyPr/>
        <a:lstStyle/>
        <a:p>
          <a:endParaRPr lang="en-US"/>
        </a:p>
      </dgm:t>
    </dgm:pt>
    <dgm:pt modelId="{2F9A92E3-FE40-4854-8AE1-4BCDB475A1BB}">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Promote open communication with management</a:t>
          </a:r>
        </a:p>
      </dgm:t>
    </dgm:pt>
    <dgm:pt modelId="{73D3B251-D103-4894-A149-11A79A5A9B9A}" type="parTrans" cxnId="{6782C84F-955D-4F87-BDAC-361956BB468A}">
      <dgm:prSet/>
      <dgm:spPr/>
      <dgm:t>
        <a:bodyPr/>
        <a:lstStyle/>
        <a:p>
          <a:endParaRPr lang="en-US"/>
        </a:p>
      </dgm:t>
    </dgm:pt>
    <dgm:pt modelId="{28742A08-4802-409B-92C6-8EEC4193D060}" type="sibTrans" cxnId="{6782C84F-955D-4F87-BDAC-361956BB468A}">
      <dgm:prSet/>
      <dgm:spPr/>
      <dgm:t>
        <a:bodyPr/>
        <a:lstStyle/>
        <a:p>
          <a:endParaRPr lang="en-US"/>
        </a:p>
      </dgm:t>
    </dgm:pt>
    <dgm:pt modelId="{90E89F68-9D3B-4728-A141-C9940559DB46}">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Document proper authorization and approval processes</a:t>
          </a:r>
        </a:p>
      </dgm:t>
    </dgm:pt>
    <dgm:pt modelId="{8A4A56C2-6179-4401-BAD9-20819F541D63}" type="parTrans" cxnId="{985CAE16-98E5-47E8-BBAB-63BA75A74E64}">
      <dgm:prSet/>
      <dgm:spPr/>
      <dgm:t>
        <a:bodyPr/>
        <a:lstStyle/>
        <a:p>
          <a:endParaRPr lang="en-US"/>
        </a:p>
      </dgm:t>
    </dgm:pt>
    <dgm:pt modelId="{C2A0853F-7114-463F-A09A-10C879B9CD2E}" type="sibTrans" cxnId="{985CAE16-98E5-47E8-BBAB-63BA75A74E64}">
      <dgm:prSet/>
      <dgm:spPr/>
      <dgm:t>
        <a:bodyPr/>
        <a:lstStyle/>
        <a:p>
          <a:endParaRPr lang="en-US"/>
        </a:p>
      </dgm:t>
    </dgm:pt>
    <dgm:pt modelId="{A9A5EA96-A1B8-424C-9C4F-2E85E8C6F99B}">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Not Reconciling Systems To Each Other</a:t>
          </a:r>
        </a:p>
      </dgm:t>
    </dgm:pt>
    <dgm:pt modelId="{B3F5E161-FEC7-4585-BC60-6B6CF6769FBF}" type="parTrans" cxnId="{6702AAFA-CFA8-4B97-A570-3E41B304C161}">
      <dgm:prSet/>
      <dgm:spPr/>
      <dgm:t>
        <a:bodyPr/>
        <a:lstStyle/>
        <a:p>
          <a:endParaRPr lang="en-US"/>
        </a:p>
      </dgm:t>
    </dgm:pt>
    <dgm:pt modelId="{1798110D-DCC8-4FB6-BFE9-EA5B1482FFF7}" type="sibTrans" cxnId="{6702AAFA-CFA8-4B97-A570-3E41B304C161}">
      <dgm:prSet/>
      <dgm:spPr/>
      <dgm:t>
        <a:bodyPr/>
        <a:lstStyle/>
        <a:p>
          <a:endParaRPr lang="en-US"/>
        </a:p>
      </dgm:t>
    </dgm:pt>
    <dgm:pt modelId="{ED483CD6-2F6F-402B-9872-55BBFFCB2829}">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Reconcile subsidiary ledgers to the general ledger regularly</a:t>
          </a:r>
        </a:p>
      </dgm:t>
    </dgm:pt>
    <dgm:pt modelId="{7ABD1040-C513-4C66-973B-75B5111FF6BC}" type="parTrans" cxnId="{3C4041B2-13F2-4B7E-B841-B33CA7BFA1AA}">
      <dgm:prSet/>
      <dgm:spPr/>
      <dgm:t>
        <a:bodyPr/>
        <a:lstStyle/>
        <a:p>
          <a:endParaRPr lang="en-US"/>
        </a:p>
      </dgm:t>
    </dgm:pt>
    <dgm:pt modelId="{5E0AACE7-9A99-4FDE-87BD-83C11AE291A9}" type="sibTrans" cxnId="{3C4041B2-13F2-4B7E-B841-B33CA7BFA1AA}">
      <dgm:prSet/>
      <dgm:spPr/>
      <dgm:t>
        <a:bodyPr/>
        <a:lstStyle/>
        <a:p>
          <a:endParaRPr lang="en-US"/>
        </a:p>
      </dgm:t>
    </dgm:pt>
    <dgm:pt modelId="{2CC67D80-8644-49EC-8945-BF378F7A25B7}">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Consider automation options between systems</a:t>
          </a:r>
        </a:p>
      </dgm:t>
    </dgm:pt>
    <dgm:pt modelId="{CE5CFCC4-E344-4077-A821-AFC1974F9EDF}" type="parTrans" cxnId="{D2D3FFF2-05F7-4EC1-8AB9-EED5D81AA0B5}">
      <dgm:prSet/>
      <dgm:spPr/>
      <dgm:t>
        <a:bodyPr/>
        <a:lstStyle/>
        <a:p>
          <a:endParaRPr lang="en-US"/>
        </a:p>
      </dgm:t>
    </dgm:pt>
    <dgm:pt modelId="{CE6DECC3-C642-4917-9B5D-346161C3320D}" type="sibTrans" cxnId="{D2D3FFF2-05F7-4EC1-8AB9-EED5D81AA0B5}">
      <dgm:prSet/>
      <dgm:spPr/>
      <dgm:t>
        <a:bodyPr/>
        <a:lstStyle/>
        <a:p>
          <a:endParaRPr lang="en-US"/>
        </a:p>
      </dgm:t>
    </dgm:pt>
    <dgm:pt modelId="{3EC0EFAF-34E7-48C0-B846-CA4DFACE0044}">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Ensure review of manual entries to record activity from an external system</a:t>
          </a:r>
        </a:p>
      </dgm:t>
    </dgm:pt>
    <dgm:pt modelId="{6759AB28-C5A9-4504-9C7E-31AA2A158621}" type="parTrans" cxnId="{D02AAD4C-E716-4787-A293-577D93CB679B}">
      <dgm:prSet/>
      <dgm:spPr/>
      <dgm:t>
        <a:bodyPr/>
        <a:lstStyle/>
        <a:p>
          <a:endParaRPr lang="en-US"/>
        </a:p>
      </dgm:t>
    </dgm:pt>
    <dgm:pt modelId="{DFE5797C-3BB8-4454-B2DA-1F8D671012A5}" type="sibTrans" cxnId="{D02AAD4C-E716-4787-A293-577D93CB679B}">
      <dgm:prSet/>
      <dgm:spPr/>
      <dgm:t>
        <a:bodyPr/>
        <a:lstStyle/>
        <a:p>
          <a:endParaRPr lang="en-US"/>
        </a:p>
      </dgm:t>
    </dgm:pt>
    <dgm:pt modelId="{7C66B524-457D-40AD-9423-3EEC31B19997}">
      <dgm:prSet/>
      <dgm:spPr>
        <a:solidFill>
          <a:schemeClr val="bg2">
            <a:lumMod val="100000"/>
          </a:schemeClr>
        </a:solidFill>
        <a:ln w="25400" cap="flat" cmpd="sng" algn="ctr">
          <a:solidFill>
            <a:schemeClr val="bg2">
              <a:lumMod val="100000"/>
            </a:schemeClr>
          </a:solidFill>
          <a:prstDash val="solid"/>
          <a:round/>
          <a:headEnd type="none" w="med" len="med"/>
          <a:tailEnd type="none" w="med" len="med"/>
        </a:ln>
      </dgm:spPr>
      <dgm:t>
        <a:bodyPr/>
        <a:lstStyle/>
        <a:p>
          <a:r>
            <a:rPr lang="en-US" dirty="0"/>
            <a:t>Implement fraud or ethics policy or include in code of conduct (consider hotline or other anonymous reporting method)</a:t>
          </a:r>
        </a:p>
      </dgm:t>
    </dgm:pt>
    <dgm:pt modelId="{26DE71CB-970D-4143-88F7-C104CF6ACC19}" type="parTrans" cxnId="{023C7DB2-64BD-4847-9F56-D99945D14CD9}">
      <dgm:prSet/>
      <dgm:spPr/>
      <dgm:t>
        <a:bodyPr/>
        <a:lstStyle/>
        <a:p>
          <a:endParaRPr lang="en-US"/>
        </a:p>
      </dgm:t>
    </dgm:pt>
    <dgm:pt modelId="{FCBA30A2-8C15-431B-A8B1-D6540A70F616}" type="sibTrans" cxnId="{023C7DB2-64BD-4847-9F56-D99945D14CD9}">
      <dgm:prSet/>
      <dgm:spPr/>
      <dgm:t>
        <a:bodyPr/>
        <a:lstStyle/>
        <a:p>
          <a:endParaRPr lang="en-US"/>
        </a:p>
      </dgm:t>
    </dgm:pt>
    <dgm:pt modelId="{B7BBF93E-B328-45C4-B5A4-355643B0FE96}" type="pres">
      <dgm:prSet presAssocID="{562801A9-D36D-4593-AE07-F45B50DB82A6}" presName="Name0" presStyleCnt="0">
        <dgm:presLayoutVars>
          <dgm:dir/>
          <dgm:animLvl val="lvl"/>
          <dgm:resizeHandles/>
        </dgm:presLayoutVars>
      </dgm:prSet>
      <dgm:spPr/>
    </dgm:pt>
    <dgm:pt modelId="{7BBD9B27-CCD7-4DF6-B971-4487CC409016}" type="pres">
      <dgm:prSet presAssocID="{906B37AE-AAB1-494E-ACA7-B4582B305A94}" presName="linNode" presStyleCnt="0"/>
      <dgm:spPr/>
    </dgm:pt>
    <dgm:pt modelId="{355333FA-7E12-4E38-9C60-6217B67D0083}" type="pres">
      <dgm:prSet presAssocID="{906B37AE-AAB1-494E-ACA7-B4582B305A94}" presName="parentShp" presStyleLbl="node1" presStyleIdx="0" presStyleCnt="3">
        <dgm:presLayoutVars>
          <dgm:bulletEnabled val="1"/>
        </dgm:presLayoutVars>
      </dgm:prSet>
      <dgm:spPr/>
    </dgm:pt>
    <dgm:pt modelId="{52A4D50D-C729-4100-B39C-8FBEEF32E3C7}" type="pres">
      <dgm:prSet presAssocID="{906B37AE-AAB1-494E-ACA7-B4582B305A94}" presName="childShp" presStyleLbl="bgAccFollowNode1" presStyleIdx="0" presStyleCnt="3">
        <dgm:presLayoutVars>
          <dgm:bulletEnabled val="1"/>
        </dgm:presLayoutVars>
      </dgm:prSet>
      <dgm:spPr/>
    </dgm:pt>
    <dgm:pt modelId="{2E6440D9-CFC1-4E32-A136-B789787D74BC}" type="pres">
      <dgm:prSet presAssocID="{E8A6AA6C-5A5C-4791-918C-02373E26C36A}" presName="spacing" presStyleCnt="0"/>
      <dgm:spPr/>
    </dgm:pt>
    <dgm:pt modelId="{E338A516-2E9A-487B-A3E1-80A261F3BA0D}" type="pres">
      <dgm:prSet presAssocID="{BF08EB04-E4EE-4519-A4DB-66045742F9C5}" presName="linNode" presStyleCnt="0"/>
      <dgm:spPr/>
    </dgm:pt>
    <dgm:pt modelId="{19208E30-F3FD-49F4-ADFD-A445A464484D}" type="pres">
      <dgm:prSet presAssocID="{BF08EB04-E4EE-4519-A4DB-66045742F9C5}" presName="parentShp" presStyleLbl="node1" presStyleIdx="1" presStyleCnt="3">
        <dgm:presLayoutVars>
          <dgm:bulletEnabled val="1"/>
        </dgm:presLayoutVars>
      </dgm:prSet>
      <dgm:spPr/>
    </dgm:pt>
    <dgm:pt modelId="{2B4D9871-4D35-4764-AFB0-B74342994AAE}" type="pres">
      <dgm:prSet presAssocID="{BF08EB04-E4EE-4519-A4DB-66045742F9C5}" presName="childShp" presStyleLbl="bgAccFollowNode1" presStyleIdx="1" presStyleCnt="3">
        <dgm:presLayoutVars>
          <dgm:bulletEnabled val="1"/>
        </dgm:presLayoutVars>
      </dgm:prSet>
      <dgm:spPr/>
    </dgm:pt>
    <dgm:pt modelId="{CDE24BFA-AFA1-4A49-8CFF-2A1A201665CC}" type="pres">
      <dgm:prSet presAssocID="{8541D76C-7C7A-4C00-9376-0BEBA7119FAB}" presName="spacing" presStyleCnt="0"/>
      <dgm:spPr/>
    </dgm:pt>
    <dgm:pt modelId="{E7480243-3334-44B7-90B7-5D7811523242}" type="pres">
      <dgm:prSet presAssocID="{A9A5EA96-A1B8-424C-9C4F-2E85E8C6F99B}" presName="linNode" presStyleCnt="0"/>
      <dgm:spPr/>
    </dgm:pt>
    <dgm:pt modelId="{2DD9EB5D-28EA-4716-8822-2ABCCD25591F}" type="pres">
      <dgm:prSet presAssocID="{A9A5EA96-A1B8-424C-9C4F-2E85E8C6F99B}" presName="parentShp" presStyleLbl="node1" presStyleIdx="2" presStyleCnt="3">
        <dgm:presLayoutVars>
          <dgm:bulletEnabled val="1"/>
        </dgm:presLayoutVars>
      </dgm:prSet>
      <dgm:spPr/>
    </dgm:pt>
    <dgm:pt modelId="{FDD58ABD-BE7B-4E44-A863-B12543FB696F}" type="pres">
      <dgm:prSet presAssocID="{A9A5EA96-A1B8-424C-9C4F-2E85E8C6F99B}" presName="childShp" presStyleLbl="bgAccFollowNode1" presStyleIdx="2" presStyleCnt="3">
        <dgm:presLayoutVars>
          <dgm:bulletEnabled val="1"/>
        </dgm:presLayoutVars>
      </dgm:prSet>
      <dgm:spPr/>
    </dgm:pt>
  </dgm:ptLst>
  <dgm:cxnLst>
    <dgm:cxn modelId="{8A283609-F518-4A17-A9CD-D3D3986C2D00}" srcId="{562801A9-D36D-4593-AE07-F45B50DB82A6}" destId="{BF08EB04-E4EE-4519-A4DB-66045742F9C5}" srcOrd="1" destOrd="0" parTransId="{396365F8-4D50-443F-8E73-CDF391184E50}" sibTransId="{8541D76C-7C7A-4C00-9376-0BEBA7119FAB}"/>
    <dgm:cxn modelId="{8B4A090A-FCDA-4527-B27E-C81F6D2E5F50}" type="presOf" srcId="{90E89F68-9D3B-4728-A141-C9940559DB46}" destId="{2B4D9871-4D35-4764-AFB0-B74342994AAE}" srcOrd="0" destOrd="0" presId="urn:microsoft.com/office/officeart/2005/8/layout/vList6"/>
    <dgm:cxn modelId="{985CAE16-98E5-47E8-BBAB-63BA75A74E64}" srcId="{BF08EB04-E4EE-4519-A4DB-66045742F9C5}" destId="{90E89F68-9D3B-4728-A141-C9940559DB46}" srcOrd="0" destOrd="0" parTransId="{8A4A56C2-6179-4401-BAD9-20819F541D63}" sibTransId="{C2A0853F-7114-463F-A09A-10C879B9CD2E}"/>
    <dgm:cxn modelId="{8E420622-A29A-472D-A702-61679EC53F54}" type="presOf" srcId="{3EC0EFAF-34E7-48C0-B846-CA4DFACE0044}" destId="{FDD58ABD-BE7B-4E44-A863-B12543FB696F}" srcOrd="0" destOrd="1" presId="urn:microsoft.com/office/officeart/2005/8/layout/vList6"/>
    <dgm:cxn modelId="{70FAB12C-2C77-488A-9C3D-26B4D1BA04FB}" srcId="{906B37AE-AAB1-494E-ACA7-B4582B305A94}" destId="{6FEDF741-0F67-4A6E-B314-3C206DCB693B}" srcOrd="0" destOrd="0" parTransId="{F7F77C35-605B-4F4C-B914-7021266DC6F9}" sibTransId="{D909D9FC-3976-47D6-B36C-4CF9D0AE2D5E}"/>
    <dgm:cxn modelId="{881B923A-429D-447A-9243-7F59AD4BA2EA}" type="presOf" srcId="{A9A5EA96-A1B8-424C-9C4F-2E85E8C6F99B}" destId="{2DD9EB5D-28EA-4716-8822-2ABCCD25591F}" srcOrd="0" destOrd="0" presId="urn:microsoft.com/office/officeart/2005/8/layout/vList6"/>
    <dgm:cxn modelId="{CC770863-57BE-43A7-8C0F-9B7A8CF4C43F}" type="presOf" srcId="{906B37AE-AAB1-494E-ACA7-B4582B305A94}" destId="{355333FA-7E12-4E38-9C60-6217B67D0083}" srcOrd="0" destOrd="0" presId="urn:microsoft.com/office/officeart/2005/8/layout/vList6"/>
    <dgm:cxn modelId="{A5FF3B63-F3C2-4318-979D-4FA4341F8101}" type="presOf" srcId="{7C66B524-457D-40AD-9423-3EEC31B19997}" destId="{2B4D9871-4D35-4764-AFB0-B74342994AAE}" srcOrd="0" destOrd="2" presId="urn:microsoft.com/office/officeart/2005/8/layout/vList6"/>
    <dgm:cxn modelId="{E36C6C64-B126-4538-B013-27E24350001F}" srcId="{BF08EB04-E4EE-4519-A4DB-66045742F9C5}" destId="{9EF00410-5F86-4754-AFBC-5E8F7FA81ADC}" srcOrd="1" destOrd="0" parTransId="{25D88568-D0E4-4C43-9C47-D2C052791E53}" sibTransId="{7655D022-01E7-4936-9C1B-9F3A9DDBC057}"/>
    <dgm:cxn modelId="{C81C7D46-0AD0-46FF-855B-3E0BE50F4E8B}" srcId="{906B37AE-AAB1-494E-ACA7-B4582B305A94}" destId="{9A5D015E-F377-452E-AF4F-590CF4E54990}" srcOrd="2" destOrd="0" parTransId="{49B6F457-63F9-4045-A6C1-9BC77FDB7B79}" sibTransId="{FF19F636-C46C-4C49-9D95-24D9F629102E}"/>
    <dgm:cxn modelId="{70F97F6A-3577-4B8C-8EE0-174AACA0BE0F}" type="presOf" srcId="{ED483CD6-2F6F-402B-9872-55BBFFCB2829}" destId="{FDD58ABD-BE7B-4E44-A863-B12543FB696F}" srcOrd="0" destOrd="0" presId="urn:microsoft.com/office/officeart/2005/8/layout/vList6"/>
    <dgm:cxn modelId="{DD38484B-E226-4138-8B00-E624A3EF5E93}" type="presOf" srcId="{562801A9-D36D-4593-AE07-F45B50DB82A6}" destId="{B7BBF93E-B328-45C4-B5A4-355643B0FE96}" srcOrd="0" destOrd="0" presId="urn:microsoft.com/office/officeart/2005/8/layout/vList6"/>
    <dgm:cxn modelId="{9AB0FA6B-BCC3-47B2-853D-C7A9B8A95FD3}" type="presOf" srcId="{9A5D015E-F377-452E-AF4F-590CF4E54990}" destId="{52A4D50D-C729-4100-B39C-8FBEEF32E3C7}" srcOrd="0" destOrd="2" presId="urn:microsoft.com/office/officeart/2005/8/layout/vList6"/>
    <dgm:cxn modelId="{D02AAD4C-E716-4787-A293-577D93CB679B}" srcId="{A9A5EA96-A1B8-424C-9C4F-2E85E8C6F99B}" destId="{3EC0EFAF-34E7-48C0-B846-CA4DFACE0044}" srcOrd="1" destOrd="0" parTransId="{6759AB28-C5A9-4504-9C7E-31AA2A158621}" sibTransId="{DFE5797C-3BB8-4454-B2DA-1F8D671012A5}"/>
    <dgm:cxn modelId="{C6861E4E-D852-4716-BA25-5172313C2503}" type="presOf" srcId="{BF08EB04-E4EE-4519-A4DB-66045742F9C5}" destId="{19208E30-F3FD-49F4-ADFD-A445A464484D}" srcOrd="0" destOrd="0" presId="urn:microsoft.com/office/officeart/2005/8/layout/vList6"/>
    <dgm:cxn modelId="{6782C84F-955D-4F87-BDAC-361956BB468A}" srcId="{906B37AE-AAB1-494E-ACA7-B4582B305A94}" destId="{2F9A92E3-FE40-4854-8AE1-4BCDB475A1BB}" srcOrd="3" destOrd="0" parTransId="{73D3B251-D103-4894-A149-11A79A5A9B9A}" sibTransId="{28742A08-4802-409B-92C6-8EEC4193D060}"/>
    <dgm:cxn modelId="{BDD3D858-9366-4364-BB42-44C1B1549AAE}" srcId="{562801A9-D36D-4593-AE07-F45B50DB82A6}" destId="{906B37AE-AAB1-494E-ACA7-B4582B305A94}" srcOrd="0" destOrd="0" parTransId="{C002009C-D20E-440E-9BBE-BBE113EFC370}" sibTransId="{E8A6AA6C-5A5C-4791-918C-02373E26C36A}"/>
    <dgm:cxn modelId="{4D4B417C-8709-45A4-803B-BC817FE7B707}" type="presOf" srcId="{F69BBA50-3899-435D-84C3-DF238D1C9358}" destId="{52A4D50D-C729-4100-B39C-8FBEEF32E3C7}" srcOrd="0" destOrd="1" presId="urn:microsoft.com/office/officeart/2005/8/layout/vList6"/>
    <dgm:cxn modelId="{658A0584-5A23-4362-AFD6-A31F121D8226}" type="presOf" srcId="{9EF00410-5F86-4754-AFBC-5E8F7FA81ADC}" destId="{2B4D9871-4D35-4764-AFB0-B74342994AAE}" srcOrd="0" destOrd="1" presId="urn:microsoft.com/office/officeart/2005/8/layout/vList6"/>
    <dgm:cxn modelId="{7704A98D-DE6F-49DD-BF6E-1551CE2DC812}" type="presOf" srcId="{6FEDF741-0F67-4A6E-B314-3C206DCB693B}" destId="{52A4D50D-C729-4100-B39C-8FBEEF32E3C7}" srcOrd="0" destOrd="0" presId="urn:microsoft.com/office/officeart/2005/8/layout/vList6"/>
    <dgm:cxn modelId="{3C4041B2-13F2-4B7E-B841-B33CA7BFA1AA}" srcId="{A9A5EA96-A1B8-424C-9C4F-2E85E8C6F99B}" destId="{ED483CD6-2F6F-402B-9872-55BBFFCB2829}" srcOrd="0" destOrd="0" parTransId="{7ABD1040-C513-4C66-973B-75B5111FF6BC}" sibTransId="{5E0AACE7-9A99-4FDE-87BD-83C11AE291A9}"/>
    <dgm:cxn modelId="{023C7DB2-64BD-4847-9F56-D99945D14CD9}" srcId="{BF08EB04-E4EE-4519-A4DB-66045742F9C5}" destId="{7C66B524-457D-40AD-9423-3EEC31B19997}" srcOrd="2" destOrd="0" parTransId="{26DE71CB-970D-4143-88F7-C104CF6ACC19}" sibTransId="{FCBA30A2-8C15-431B-A8B1-D6540A70F616}"/>
    <dgm:cxn modelId="{BCC8CCDE-E034-4FA2-9C78-56303C29D6C3}" srcId="{906B37AE-AAB1-494E-ACA7-B4582B305A94}" destId="{F69BBA50-3899-435D-84C3-DF238D1C9358}" srcOrd="1" destOrd="0" parTransId="{EDF65525-9A0F-499F-BADD-99163CBE3235}" sibTransId="{874CEB79-0B90-4F17-8D84-0A75122E82DB}"/>
    <dgm:cxn modelId="{88D8D4DE-E6B5-48F0-AD17-FEE32F8933D9}" type="presOf" srcId="{2F9A92E3-FE40-4854-8AE1-4BCDB475A1BB}" destId="{52A4D50D-C729-4100-B39C-8FBEEF32E3C7}" srcOrd="0" destOrd="3" presId="urn:microsoft.com/office/officeart/2005/8/layout/vList6"/>
    <dgm:cxn modelId="{1318A9E2-6D64-4D9D-AFC7-C66074175952}" type="presOf" srcId="{2CC67D80-8644-49EC-8945-BF378F7A25B7}" destId="{FDD58ABD-BE7B-4E44-A863-B12543FB696F}" srcOrd="0" destOrd="2" presId="urn:microsoft.com/office/officeart/2005/8/layout/vList6"/>
    <dgm:cxn modelId="{D2D3FFF2-05F7-4EC1-8AB9-EED5D81AA0B5}" srcId="{A9A5EA96-A1B8-424C-9C4F-2E85E8C6F99B}" destId="{2CC67D80-8644-49EC-8945-BF378F7A25B7}" srcOrd="2" destOrd="0" parTransId="{CE5CFCC4-E344-4077-A821-AFC1974F9EDF}" sibTransId="{CE6DECC3-C642-4917-9B5D-346161C3320D}"/>
    <dgm:cxn modelId="{6702AAFA-CFA8-4B97-A570-3E41B304C161}" srcId="{562801A9-D36D-4593-AE07-F45B50DB82A6}" destId="{A9A5EA96-A1B8-424C-9C4F-2E85E8C6F99B}" srcOrd="2" destOrd="0" parTransId="{B3F5E161-FEC7-4585-BC60-6B6CF6769FBF}" sibTransId="{1798110D-DCC8-4FB6-BFE9-EA5B1482FFF7}"/>
    <dgm:cxn modelId="{289BB293-1630-4D50-ABF4-A33ED98484EA}" type="presParOf" srcId="{B7BBF93E-B328-45C4-B5A4-355643B0FE96}" destId="{7BBD9B27-CCD7-4DF6-B971-4487CC409016}" srcOrd="0" destOrd="0" presId="urn:microsoft.com/office/officeart/2005/8/layout/vList6"/>
    <dgm:cxn modelId="{47131326-F80D-49D3-9EFE-AA3AA50FEE1E}" type="presParOf" srcId="{7BBD9B27-CCD7-4DF6-B971-4487CC409016}" destId="{355333FA-7E12-4E38-9C60-6217B67D0083}" srcOrd="0" destOrd="0" presId="urn:microsoft.com/office/officeart/2005/8/layout/vList6"/>
    <dgm:cxn modelId="{BCB6932C-DEAB-4EAA-85E6-5647F1A99D65}" type="presParOf" srcId="{7BBD9B27-CCD7-4DF6-B971-4487CC409016}" destId="{52A4D50D-C729-4100-B39C-8FBEEF32E3C7}" srcOrd="1" destOrd="0" presId="urn:microsoft.com/office/officeart/2005/8/layout/vList6"/>
    <dgm:cxn modelId="{5AAAE343-C8A0-43BA-BC01-A0F67324D82F}" type="presParOf" srcId="{B7BBF93E-B328-45C4-B5A4-355643B0FE96}" destId="{2E6440D9-CFC1-4E32-A136-B789787D74BC}" srcOrd="1" destOrd="0" presId="urn:microsoft.com/office/officeart/2005/8/layout/vList6"/>
    <dgm:cxn modelId="{4DB511F4-C66F-4D17-A5FC-01B8C470006A}" type="presParOf" srcId="{B7BBF93E-B328-45C4-B5A4-355643B0FE96}" destId="{E338A516-2E9A-487B-A3E1-80A261F3BA0D}" srcOrd="2" destOrd="0" presId="urn:microsoft.com/office/officeart/2005/8/layout/vList6"/>
    <dgm:cxn modelId="{D4AA69BF-2561-4F13-9201-46463D15270A}" type="presParOf" srcId="{E338A516-2E9A-487B-A3E1-80A261F3BA0D}" destId="{19208E30-F3FD-49F4-ADFD-A445A464484D}" srcOrd="0" destOrd="0" presId="urn:microsoft.com/office/officeart/2005/8/layout/vList6"/>
    <dgm:cxn modelId="{A7748AA2-B19A-4218-97F8-59321F4C0B99}" type="presParOf" srcId="{E338A516-2E9A-487B-A3E1-80A261F3BA0D}" destId="{2B4D9871-4D35-4764-AFB0-B74342994AAE}" srcOrd="1" destOrd="0" presId="urn:microsoft.com/office/officeart/2005/8/layout/vList6"/>
    <dgm:cxn modelId="{D5AF7A8A-7322-4E35-BD28-27074F2AA62B}" type="presParOf" srcId="{B7BBF93E-B328-45C4-B5A4-355643B0FE96}" destId="{CDE24BFA-AFA1-4A49-8CFF-2A1A201665CC}" srcOrd="3" destOrd="0" presId="urn:microsoft.com/office/officeart/2005/8/layout/vList6"/>
    <dgm:cxn modelId="{6443DC69-94F9-439F-9FBC-279802EA633A}" type="presParOf" srcId="{B7BBF93E-B328-45C4-B5A4-355643B0FE96}" destId="{E7480243-3334-44B7-90B7-5D7811523242}" srcOrd="4" destOrd="0" presId="urn:microsoft.com/office/officeart/2005/8/layout/vList6"/>
    <dgm:cxn modelId="{E2BD617F-DAA0-4874-90B7-049582BD90E3}" type="presParOf" srcId="{E7480243-3334-44B7-90B7-5D7811523242}" destId="{2DD9EB5D-28EA-4716-8822-2ABCCD25591F}" srcOrd="0" destOrd="0" presId="urn:microsoft.com/office/officeart/2005/8/layout/vList6"/>
    <dgm:cxn modelId="{5258CEA7-F745-4D52-9011-B000EB7B35E6}" type="presParOf" srcId="{E7480243-3334-44B7-90B7-5D7811523242}" destId="{FDD58ABD-BE7B-4E44-A863-B12543FB696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BA7DC9D-C215-462A-BE77-34A203B043C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AFEEE9D8-7A32-49E9-8131-32A06EAF86D4}">
      <dgm:prSet/>
      <dgm:spPr>
        <a:ln w="25400" cap="flat" cmpd="sng" algn="ctr">
          <a:solidFill>
            <a:schemeClr val="bg1">
              <a:lumMod val="100000"/>
            </a:schemeClr>
          </a:solidFill>
          <a:prstDash val="solid"/>
          <a:round/>
          <a:headEnd type="none" w="med" len="med"/>
          <a:tailEnd type="none" w="med" len="med"/>
        </a:ln>
      </dgm:spPr>
      <dgm:t>
        <a:bodyPr/>
        <a:lstStyle/>
        <a:p>
          <a:pPr algn="ctr"/>
          <a:r>
            <a:rPr lang="en-US" dirty="0">
              <a:solidFill>
                <a:schemeClr val="bg1">
                  <a:lumMod val="100000"/>
                </a:schemeClr>
              </a:solidFill>
            </a:rPr>
            <a:t>EVERYONE</a:t>
          </a:r>
        </a:p>
      </dgm:t>
    </dgm:pt>
    <dgm:pt modelId="{DE95CF77-A3EA-4736-8932-9C5B863AAB16}" type="parTrans" cxnId="{D3C4F0B5-56C1-4A53-8706-A2B820E4E25E}">
      <dgm:prSet/>
      <dgm:spPr/>
      <dgm:t>
        <a:bodyPr/>
        <a:lstStyle/>
        <a:p>
          <a:endParaRPr lang="en-US"/>
        </a:p>
      </dgm:t>
    </dgm:pt>
    <dgm:pt modelId="{C1F033C2-B121-419E-B703-DE4EDE87CA3B}" type="sibTrans" cxnId="{D3C4F0B5-56C1-4A53-8706-A2B820E4E25E}">
      <dgm:prSet/>
      <dgm:spPr/>
      <dgm:t>
        <a:bodyPr/>
        <a:lstStyle/>
        <a:p>
          <a:endParaRPr lang="en-US"/>
        </a:p>
      </dgm:t>
    </dgm:pt>
    <dgm:pt modelId="{39868CC5-C2A6-4221-BB61-4BC6748A61A2}" type="pres">
      <dgm:prSet presAssocID="{CBA7DC9D-C215-462A-BE77-34A203B043C6}" presName="linear" presStyleCnt="0">
        <dgm:presLayoutVars>
          <dgm:animLvl val="lvl"/>
          <dgm:resizeHandles val="exact"/>
        </dgm:presLayoutVars>
      </dgm:prSet>
      <dgm:spPr/>
    </dgm:pt>
    <dgm:pt modelId="{CAB59B63-3037-4383-91F2-82E09D120EB8}" type="pres">
      <dgm:prSet presAssocID="{AFEEE9D8-7A32-49E9-8131-32A06EAF86D4}" presName="parentText" presStyleLbl="node1" presStyleIdx="0" presStyleCnt="1">
        <dgm:presLayoutVars>
          <dgm:chMax val="0"/>
          <dgm:bulletEnabled val="1"/>
        </dgm:presLayoutVars>
      </dgm:prSet>
      <dgm:spPr/>
    </dgm:pt>
  </dgm:ptLst>
  <dgm:cxnLst>
    <dgm:cxn modelId="{27B83040-BEA5-4AE8-B8BE-95C7FD08711A}" type="presOf" srcId="{CBA7DC9D-C215-462A-BE77-34A203B043C6}" destId="{39868CC5-C2A6-4221-BB61-4BC6748A61A2}" srcOrd="0" destOrd="0" presId="urn:microsoft.com/office/officeart/2005/8/layout/vList2"/>
    <dgm:cxn modelId="{D3C4F0B5-56C1-4A53-8706-A2B820E4E25E}" srcId="{CBA7DC9D-C215-462A-BE77-34A203B043C6}" destId="{AFEEE9D8-7A32-49E9-8131-32A06EAF86D4}" srcOrd="0" destOrd="0" parTransId="{DE95CF77-A3EA-4736-8932-9C5B863AAB16}" sibTransId="{C1F033C2-B121-419E-B703-DE4EDE87CA3B}"/>
    <dgm:cxn modelId="{ABD899EE-27A0-497B-9E42-4F35F57C16E2}" type="presOf" srcId="{AFEEE9D8-7A32-49E9-8131-32A06EAF86D4}" destId="{CAB59B63-3037-4383-91F2-82E09D120EB8}" srcOrd="0" destOrd="0" presId="urn:microsoft.com/office/officeart/2005/8/layout/vList2"/>
    <dgm:cxn modelId="{1256AC22-D792-479A-ACAC-DBB571CD15AA}" type="presParOf" srcId="{39868CC5-C2A6-4221-BB61-4BC6748A61A2}" destId="{CAB59B63-3037-4383-91F2-82E09D120EB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34CA740-F31D-47DD-BF9D-E946E856F8CE}" type="doc">
      <dgm:prSet loTypeId="urn:microsoft.com/office/officeart/2005/8/layout/venn1" loCatId="relationship" qsTypeId="urn:microsoft.com/office/officeart/2005/8/quickstyle/simple1" qsCatId="simple" csTypeId="urn:microsoft.com/office/officeart/2005/8/colors/colorful4" csCatId="colorful" phldr="1"/>
      <dgm:spPr/>
    </dgm:pt>
    <dgm:pt modelId="{D182D2D3-FC9B-408B-8FE8-F4A4965A955E}">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t>High Authority</a:t>
          </a:r>
        </a:p>
      </dgm:t>
    </dgm:pt>
    <dgm:pt modelId="{3CE9707E-C063-4704-9B6E-73F71A89E55D}" type="parTrans" cxnId="{CB5A7FE7-4C61-4027-A17D-A29D983AF581}">
      <dgm:prSet/>
      <dgm:spPr/>
      <dgm:t>
        <a:bodyPr/>
        <a:lstStyle/>
        <a:p>
          <a:endParaRPr lang="en-US"/>
        </a:p>
      </dgm:t>
    </dgm:pt>
    <dgm:pt modelId="{885F6943-359C-4D8D-A1EC-DD2E5D39949D}" type="sibTrans" cxnId="{CB5A7FE7-4C61-4027-A17D-A29D983AF581}">
      <dgm:prSet/>
      <dgm:spPr/>
      <dgm:t>
        <a:bodyPr/>
        <a:lstStyle/>
        <a:p>
          <a:endParaRPr lang="en-US"/>
        </a:p>
      </dgm:t>
    </dgm:pt>
    <dgm:pt modelId="{F5982299-DECD-4DB5-B613-96AA868426DA}">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t>Long Tenure</a:t>
          </a:r>
        </a:p>
      </dgm:t>
    </dgm:pt>
    <dgm:pt modelId="{E212AA10-E91A-4001-9DE7-60EDFE4DB430}" type="parTrans" cxnId="{EAC3EAED-3163-4FA7-AFBE-FBD953BF6667}">
      <dgm:prSet/>
      <dgm:spPr/>
      <dgm:t>
        <a:bodyPr/>
        <a:lstStyle/>
        <a:p>
          <a:endParaRPr lang="en-US"/>
        </a:p>
      </dgm:t>
    </dgm:pt>
    <dgm:pt modelId="{8F2FF955-EEB5-4D80-819F-BDB94E7E91AA}" type="sibTrans" cxnId="{EAC3EAED-3163-4FA7-AFBE-FBD953BF6667}">
      <dgm:prSet/>
      <dgm:spPr/>
      <dgm:t>
        <a:bodyPr/>
        <a:lstStyle/>
        <a:p>
          <a:endParaRPr lang="en-US"/>
        </a:p>
      </dgm:t>
    </dgm:pt>
    <dgm:pt modelId="{21398178-14E7-4DBE-B440-74D3EB74A451}">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t>Little Oversight</a:t>
          </a:r>
        </a:p>
      </dgm:t>
    </dgm:pt>
    <dgm:pt modelId="{5722411A-C6B3-4A57-BFAF-F8EAE1C6AF71}" type="parTrans" cxnId="{31D08969-A242-4C35-8B45-68B1DDD93348}">
      <dgm:prSet/>
      <dgm:spPr/>
      <dgm:t>
        <a:bodyPr/>
        <a:lstStyle/>
        <a:p>
          <a:endParaRPr lang="en-US"/>
        </a:p>
      </dgm:t>
    </dgm:pt>
    <dgm:pt modelId="{68ADD6AA-F29B-434B-902B-B2B89EF76B16}" type="sibTrans" cxnId="{31D08969-A242-4C35-8B45-68B1DDD93348}">
      <dgm:prSet/>
      <dgm:spPr/>
      <dgm:t>
        <a:bodyPr/>
        <a:lstStyle/>
        <a:p>
          <a:endParaRPr lang="en-US"/>
        </a:p>
      </dgm:t>
    </dgm:pt>
    <dgm:pt modelId="{2684FD79-FCA1-4EE5-B24C-2224ADFCC054}" type="pres">
      <dgm:prSet presAssocID="{E34CA740-F31D-47DD-BF9D-E946E856F8CE}" presName="compositeShape" presStyleCnt="0">
        <dgm:presLayoutVars>
          <dgm:chMax val="7"/>
          <dgm:dir/>
          <dgm:resizeHandles val="exact"/>
        </dgm:presLayoutVars>
      </dgm:prSet>
      <dgm:spPr/>
    </dgm:pt>
    <dgm:pt modelId="{B0F08449-6578-4111-91A7-0FA01DFD9054}" type="pres">
      <dgm:prSet presAssocID="{D182D2D3-FC9B-408B-8FE8-F4A4965A955E}" presName="circ1" presStyleLbl="vennNode1" presStyleIdx="0" presStyleCnt="3"/>
      <dgm:spPr/>
    </dgm:pt>
    <dgm:pt modelId="{10255C79-2D32-43C1-B5C2-4206276F7D70}" type="pres">
      <dgm:prSet presAssocID="{D182D2D3-FC9B-408B-8FE8-F4A4965A955E}" presName="circ1Tx" presStyleLbl="revTx" presStyleIdx="0" presStyleCnt="0">
        <dgm:presLayoutVars>
          <dgm:chMax val="0"/>
          <dgm:chPref val="0"/>
          <dgm:bulletEnabled val="1"/>
        </dgm:presLayoutVars>
      </dgm:prSet>
      <dgm:spPr/>
    </dgm:pt>
    <dgm:pt modelId="{97D1C4CE-A9A3-42C7-BA5A-2971E8B3F764}" type="pres">
      <dgm:prSet presAssocID="{21398178-14E7-4DBE-B440-74D3EB74A451}" presName="circ2" presStyleLbl="vennNode1" presStyleIdx="1" presStyleCnt="3"/>
      <dgm:spPr/>
    </dgm:pt>
    <dgm:pt modelId="{E3A98985-E6FD-43BA-BEF4-E8FFA98DA28F}" type="pres">
      <dgm:prSet presAssocID="{21398178-14E7-4DBE-B440-74D3EB74A451}" presName="circ2Tx" presStyleLbl="revTx" presStyleIdx="0" presStyleCnt="0">
        <dgm:presLayoutVars>
          <dgm:chMax val="0"/>
          <dgm:chPref val="0"/>
          <dgm:bulletEnabled val="1"/>
        </dgm:presLayoutVars>
      </dgm:prSet>
      <dgm:spPr/>
    </dgm:pt>
    <dgm:pt modelId="{B2952F95-7828-49BB-A8EC-590FA45FB54E}" type="pres">
      <dgm:prSet presAssocID="{F5982299-DECD-4DB5-B613-96AA868426DA}" presName="circ3" presStyleLbl="vennNode1" presStyleIdx="2" presStyleCnt="3"/>
      <dgm:spPr/>
    </dgm:pt>
    <dgm:pt modelId="{4CD53BDC-AAEB-48C4-A295-F90DD0986824}" type="pres">
      <dgm:prSet presAssocID="{F5982299-DECD-4DB5-B613-96AA868426DA}" presName="circ3Tx" presStyleLbl="revTx" presStyleIdx="0" presStyleCnt="0">
        <dgm:presLayoutVars>
          <dgm:chMax val="0"/>
          <dgm:chPref val="0"/>
          <dgm:bulletEnabled val="1"/>
        </dgm:presLayoutVars>
      </dgm:prSet>
      <dgm:spPr/>
    </dgm:pt>
  </dgm:ptLst>
  <dgm:cxnLst>
    <dgm:cxn modelId="{532DB308-C699-4D5B-88C4-970D5D91E915}" type="presOf" srcId="{D182D2D3-FC9B-408B-8FE8-F4A4965A955E}" destId="{10255C79-2D32-43C1-B5C2-4206276F7D70}" srcOrd="1" destOrd="0" presId="urn:microsoft.com/office/officeart/2005/8/layout/venn1"/>
    <dgm:cxn modelId="{41C23B5E-7D4E-4555-B9B5-DAB4B73AFFF2}" type="presOf" srcId="{E34CA740-F31D-47DD-BF9D-E946E856F8CE}" destId="{2684FD79-FCA1-4EE5-B24C-2224ADFCC054}" srcOrd="0" destOrd="0" presId="urn:microsoft.com/office/officeart/2005/8/layout/venn1"/>
    <dgm:cxn modelId="{31D08969-A242-4C35-8B45-68B1DDD93348}" srcId="{E34CA740-F31D-47DD-BF9D-E946E856F8CE}" destId="{21398178-14E7-4DBE-B440-74D3EB74A451}" srcOrd="1" destOrd="0" parTransId="{5722411A-C6B3-4A57-BFAF-F8EAE1C6AF71}" sibTransId="{68ADD6AA-F29B-434B-902B-B2B89EF76B16}"/>
    <dgm:cxn modelId="{9C24386D-F486-47D0-BC68-73314DC0AF04}" type="presOf" srcId="{F5982299-DECD-4DB5-B613-96AA868426DA}" destId="{4CD53BDC-AAEB-48C4-A295-F90DD0986824}" srcOrd="1" destOrd="0" presId="urn:microsoft.com/office/officeart/2005/8/layout/venn1"/>
    <dgm:cxn modelId="{BB33D6A8-FBE9-44E3-9915-9AA27916C58F}" type="presOf" srcId="{F5982299-DECD-4DB5-B613-96AA868426DA}" destId="{B2952F95-7828-49BB-A8EC-590FA45FB54E}" srcOrd="0" destOrd="0" presId="urn:microsoft.com/office/officeart/2005/8/layout/venn1"/>
    <dgm:cxn modelId="{6DCBABD4-8666-4678-9C49-4986D7D64451}" type="presOf" srcId="{21398178-14E7-4DBE-B440-74D3EB74A451}" destId="{E3A98985-E6FD-43BA-BEF4-E8FFA98DA28F}" srcOrd="1" destOrd="0" presId="urn:microsoft.com/office/officeart/2005/8/layout/venn1"/>
    <dgm:cxn modelId="{564CDCDA-0C18-4A5C-B9FB-D0A9F4E544C2}" type="presOf" srcId="{D182D2D3-FC9B-408B-8FE8-F4A4965A955E}" destId="{B0F08449-6578-4111-91A7-0FA01DFD9054}" srcOrd="0" destOrd="0" presId="urn:microsoft.com/office/officeart/2005/8/layout/venn1"/>
    <dgm:cxn modelId="{CB5A7FE7-4C61-4027-A17D-A29D983AF581}" srcId="{E34CA740-F31D-47DD-BF9D-E946E856F8CE}" destId="{D182D2D3-FC9B-408B-8FE8-F4A4965A955E}" srcOrd="0" destOrd="0" parTransId="{3CE9707E-C063-4704-9B6E-73F71A89E55D}" sibTransId="{885F6943-359C-4D8D-A1EC-DD2E5D39949D}"/>
    <dgm:cxn modelId="{24EBE9ED-8E6D-480A-961B-4D0211F41F87}" type="presOf" srcId="{21398178-14E7-4DBE-B440-74D3EB74A451}" destId="{97D1C4CE-A9A3-42C7-BA5A-2971E8B3F764}" srcOrd="0" destOrd="0" presId="urn:microsoft.com/office/officeart/2005/8/layout/venn1"/>
    <dgm:cxn modelId="{EAC3EAED-3163-4FA7-AFBE-FBD953BF6667}" srcId="{E34CA740-F31D-47DD-BF9D-E946E856F8CE}" destId="{F5982299-DECD-4DB5-B613-96AA868426DA}" srcOrd="2" destOrd="0" parTransId="{E212AA10-E91A-4001-9DE7-60EDFE4DB430}" sibTransId="{8F2FF955-EEB5-4D80-819F-BDB94E7E91AA}"/>
    <dgm:cxn modelId="{8EEA9A94-CA11-491F-91D1-BCD739BDD1AF}" type="presParOf" srcId="{2684FD79-FCA1-4EE5-B24C-2224ADFCC054}" destId="{B0F08449-6578-4111-91A7-0FA01DFD9054}" srcOrd="0" destOrd="0" presId="urn:microsoft.com/office/officeart/2005/8/layout/venn1"/>
    <dgm:cxn modelId="{D5F8E8F1-A9D4-4325-A7A7-32DB779C585E}" type="presParOf" srcId="{2684FD79-FCA1-4EE5-B24C-2224ADFCC054}" destId="{10255C79-2D32-43C1-B5C2-4206276F7D70}" srcOrd="1" destOrd="0" presId="urn:microsoft.com/office/officeart/2005/8/layout/venn1"/>
    <dgm:cxn modelId="{83496CD5-5C12-498C-AC20-92D256B6555E}" type="presParOf" srcId="{2684FD79-FCA1-4EE5-B24C-2224ADFCC054}" destId="{97D1C4CE-A9A3-42C7-BA5A-2971E8B3F764}" srcOrd="2" destOrd="0" presId="urn:microsoft.com/office/officeart/2005/8/layout/venn1"/>
    <dgm:cxn modelId="{863BF6F6-2CDC-409D-A3EE-064B7C8A6B4C}" type="presParOf" srcId="{2684FD79-FCA1-4EE5-B24C-2224ADFCC054}" destId="{E3A98985-E6FD-43BA-BEF4-E8FFA98DA28F}" srcOrd="3" destOrd="0" presId="urn:microsoft.com/office/officeart/2005/8/layout/venn1"/>
    <dgm:cxn modelId="{6F191D53-E40F-4268-85C7-738CA46663B2}" type="presParOf" srcId="{2684FD79-FCA1-4EE5-B24C-2224ADFCC054}" destId="{B2952F95-7828-49BB-A8EC-590FA45FB54E}" srcOrd="4" destOrd="0" presId="urn:microsoft.com/office/officeart/2005/8/layout/venn1"/>
    <dgm:cxn modelId="{21FFC821-28FC-4849-832F-D4E2330B164F}" type="presParOf" srcId="{2684FD79-FCA1-4EE5-B24C-2224ADFCC054}" destId="{4CD53BDC-AAEB-48C4-A295-F90DD098682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FF40170-0A48-475C-8D65-A8917EB75A6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A62E26C1-EE04-425F-943A-D26EB5A19160}">
      <dgm:prSet phldrT="[Text]"/>
      <dgm:spPr>
        <a:solidFill>
          <a:schemeClr val="bg2">
            <a:lumMod val="100000"/>
          </a:schemeClr>
        </a:solidFill>
      </dgm:spPr>
      <dgm:t>
        <a:bodyPr/>
        <a:lstStyle/>
        <a:p>
          <a:r>
            <a:rPr lang="en-US" dirty="0">
              <a:solidFill>
                <a:schemeClr val="tx1">
                  <a:lumMod val="100000"/>
                </a:schemeClr>
              </a:solidFill>
            </a:rPr>
            <a:t>Cash Skimming</a:t>
          </a:r>
        </a:p>
      </dgm:t>
    </dgm:pt>
    <dgm:pt modelId="{8A960D62-F775-4885-8824-D8010FB5C272}" type="parTrans" cxnId="{3DBCB4B8-2F6B-4D72-B17C-01832C9D809B}">
      <dgm:prSet/>
      <dgm:spPr/>
      <dgm:t>
        <a:bodyPr/>
        <a:lstStyle/>
        <a:p>
          <a:endParaRPr lang="en-US"/>
        </a:p>
      </dgm:t>
    </dgm:pt>
    <dgm:pt modelId="{5BC456F7-E031-4EBE-AA48-3C9C1E9D9B13}" type="sibTrans" cxnId="{3DBCB4B8-2F6B-4D72-B17C-01832C9D809B}">
      <dgm:prSet/>
      <dgm:spPr/>
      <dgm:t>
        <a:bodyPr/>
        <a:lstStyle/>
        <a:p>
          <a:endParaRPr lang="en-US"/>
        </a:p>
      </dgm:t>
    </dgm:pt>
    <dgm:pt modelId="{3DAA44F3-B5B7-4378-BD6B-61ED3F40B387}">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Financial difficulties</a:t>
          </a:r>
        </a:p>
      </dgm:t>
    </dgm:pt>
    <dgm:pt modelId="{AEC89772-6D17-4BA8-B59A-92B3D2138F18}" type="parTrans" cxnId="{0E836DE2-53BE-4557-9215-863641AE22CE}">
      <dgm:prSet/>
      <dgm:spPr/>
      <dgm:t>
        <a:bodyPr/>
        <a:lstStyle/>
        <a:p>
          <a:endParaRPr lang="en-US"/>
        </a:p>
      </dgm:t>
    </dgm:pt>
    <dgm:pt modelId="{1A7B4328-68FB-4DA0-BAF5-9684C12814ED}" type="sibTrans" cxnId="{0E836DE2-53BE-4557-9215-863641AE22CE}">
      <dgm:prSet/>
      <dgm:spPr/>
      <dgm:t>
        <a:bodyPr/>
        <a:lstStyle/>
        <a:p>
          <a:endParaRPr lang="en-US"/>
        </a:p>
      </dgm:t>
    </dgm:pt>
    <dgm:pt modelId="{DEDC9FA9-5CD4-4CEB-85F5-E92918474529}">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Control issues</a:t>
          </a:r>
        </a:p>
      </dgm:t>
    </dgm:pt>
    <dgm:pt modelId="{713AA046-8E48-40D8-BE3E-7E39D3986125}" type="parTrans" cxnId="{1F8E7EED-422F-48FE-8398-31FDFE9EE612}">
      <dgm:prSet/>
      <dgm:spPr/>
      <dgm:t>
        <a:bodyPr/>
        <a:lstStyle/>
        <a:p>
          <a:endParaRPr lang="en-US"/>
        </a:p>
      </dgm:t>
    </dgm:pt>
    <dgm:pt modelId="{38FC3491-21D5-45C0-A0A3-81ACE66E7BBD}" type="sibTrans" cxnId="{1F8E7EED-422F-48FE-8398-31FDFE9EE612}">
      <dgm:prSet/>
      <dgm:spPr/>
      <dgm:t>
        <a:bodyPr/>
        <a:lstStyle/>
        <a:p>
          <a:endParaRPr lang="en-US"/>
        </a:p>
      </dgm:t>
    </dgm:pt>
    <dgm:pt modelId="{969F4AEB-4B27-4BB1-B532-FD60858BF61B}">
      <dgm:prSet phldrT="[Text]"/>
      <dgm:spPr>
        <a:solidFill>
          <a:schemeClr val="bg2">
            <a:lumMod val="100000"/>
          </a:schemeClr>
        </a:solidFill>
      </dgm:spPr>
      <dgm:t>
        <a:bodyPr/>
        <a:lstStyle/>
        <a:p>
          <a:r>
            <a:rPr lang="en-US" dirty="0">
              <a:solidFill>
                <a:schemeClr val="tx1">
                  <a:lumMod val="100000"/>
                </a:schemeClr>
              </a:solidFill>
            </a:rPr>
            <a:t>Personal Use of Credit Card</a:t>
          </a:r>
        </a:p>
      </dgm:t>
    </dgm:pt>
    <dgm:pt modelId="{CAFA5969-A32A-4B91-A04B-BFF7847813D0}" type="parTrans" cxnId="{8E8B3276-20CC-4F36-A6DE-F6DBE56FEA1A}">
      <dgm:prSet/>
      <dgm:spPr/>
      <dgm:t>
        <a:bodyPr/>
        <a:lstStyle/>
        <a:p>
          <a:endParaRPr lang="en-US"/>
        </a:p>
      </dgm:t>
    </dgm:pt>
    <dgm:pt modelId="{636985F0-774E-4296-8625-0F00A66F62D9}" type="sibTrans" cxnId="{8E8B3276-20CC-4F36-A6DE-F6DBE56FEA1A}">
      <dgm:prSet/>
      <dgm:spPr/>
      <dgm:t>
        <a:bodyPr/>
        <a:lstStyle/>
        <a:p>
          <a:endParaRPr lang="en-US"/>
        </a:p>
      </dgm:t>
    </dgm:pt>
    <dgm:pt modelId="{4881F971-9E30-42E3-B0B8-84C006AF1B8F}">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Living beyond means</a:t>
          </a:r>
        </a:p>
      </dgm:t>
    </dgm:pt>
    <dgm:pt modelId="{7A07A524-8229-4D60-A13D-3267CD7827B7}" type="parTrans" cxnId="{944F2273-EED7-419C-AAC8-5D04A9572F6C}">
      <dgm:prSet/>
      <dgm:spPr/>
      <dgm:t>
        <a:bodyPr/>
        <a:lstStyle/>
        <a:p>
          <a:endParaRPr lang="en-US"/>
        </a:p>
      </dgm:t>
    </dgm:pt>
    <dgm:pt modelId="{8221DABE-761B-4497-8B30-40610D7191C5}" type="sibTrans" cxnId="{944F2273-EED7-419C-AAC8-5D04A9572F6C}">
      <dgm:prSet/>
      <dgm:spPr/>
      <dgm:t>
        <a:bodyPr/>
        <a:lstStyle/>
        <a:p>
          <a:endParaRPr lang="en-US"/>
        </a:p>
      </dgm:t>
    </dgm:pt>
    <dgm:pt modelId="{D23F24BC-7281-41E4-8806-474C3897B8EB}">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Financial difficulties</a:t>
          </a:r>
        </a:p>
      </dgm:t>
    </dgm:pt>
    <dgm:pt modelId="{866FF6FA-1748-4B69-ABD7-76E90B3F7CFD}" type="parTrans" cxnId="{D9DA50C9-1273-44D7-B5D2-6708F95F05AB}">
      <dgm:prSet/>
      <dgm:spPr/>
      <dgm:t>
        <a:bodyPr/>
        <a:lstStyle/>
        <a:p>
          <a:endParaRPr lang="en-US"/>
        </a:p>
      </dgm:t>
    </dgm:pt>
    <dgm:pt modelId="{89542F05-A941-4170-A7AC-AC4CEDB54E6F}" type="sibTrans" cxnId="{D9DA50C9-1273-44D7-B5D2-6708F95F05AB}">
      <dgm:prSet/>
      <dgm:spPr/>
      <dgm:t>
        <a:bodyPr/>
        <a:lstStyle/>
        <a:p>
          <a:endParaRPr lang="en-US"/>
        </a:p>
      </dgm:t>
    </dgm:pt>
    <dgm:pt modelId="{781AF9BA-6932-40D3-A752-1BF5E2EC5B79}">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Defensiveness</a:t>
          </a:r>
        </a:p>
      </dgm:t>
    </dgm:pt>
    <dgm:pt modelId="{E60859F4-EB74-4099-9095-507DD547F387}" type="parTrans" cxnId="{D321FB30-BDA5-4093-A344-BB11E1A12393}">
      <dgm:prSet/>
      <dgm:spPr/>
      <dgm:t>
        <a:bodyPr/>
        <a:lstStyle/>
        <a:p>
          <a:endParaRPr lang="en-US"/>
        </a:p>
      </dgm:t>
    </dgm:pt>
    <dgm:pt modelId="{C8841922-83DC-484A-8309-DD13A1DD9345}" type="sibTrans" cxnId="{D321FB30-BDA5-4093-A344-BB11E1A12393}">
      <dgm:prSet/>
      <dgm:spPr/>
      <dgm:t>
        <a:bodyPr/>
        <a:lstStyle/>
        <a:p>
          <a:endParaRPr lang="en-US"/>
        </a:p>
      </dgm:t>
    </dgm:pt>
    <dgm:pt modelId="{FD821C24-0317-4C5D-AB99-164B3105F07C}">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Refusal to take vacations</a:t>
          </a:r>
        </a:p>
      </dgm:t>
    </dgm:pt>
    <dgm:pt modelId="{0FE686B9-61F7-4206-9527-ABED89863FC5}" type="parTrans" cxnId="{0E2DA35A-A75A-4ED8-B339-6D3032A34726}">
      <dgm:prSet/>
      <dgm:spPr/>
      <dgm:t>
        <a:bodyPr/>
        <a:lstStyle/>
        <a:p>
          <a:endParaRPr lang="en-US"/>
        </a:p>
      </dgm:t>
    </dgm:pt>
    <dgm:pt modelId="{A50F3545-C465-41EE-A95D-FC573390E831}" type="sibTrans" cxnId="{0E2DA35A-A75A-4ED8-B339-6D3032A34726}">
      <dgm:prSet/>
      <dgm:spPr/>
      <dgm:t>
        <a:bodyPr/>
        <a:lstStyle/>
        <a:p>
          <a:endParaRPr lang="en-US"/>
        </a:p>
      </dgm:t>
    </dgm:pt>
    <dgm:pt modelId="{97F62477-DD5F-4642-976A-195F11D4490A}">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Control issues</a:t>
          </a:r>
        </a:p>
      </dgm:t>
    </dgm:pt>
    <dgm:pt modelId="{985C9776-7F22-45C8-85CD-4481376F8F6F}" type="parTrans" cxnId="{3E93C194-7BD5-4E55-8258-4487B1477418}">
      <dgm:prSet/>
      <dgm:spPr/>
      <dgm:t>
        <a:bodyPr/>
        <a:lstStyle/>
        <a:p>
          <a:endParaRPr lang="en-US"/>
        </a:p>
      </dgm:t>
    </dgm:pt>
    <dgm:pt modelId="{44B31719-3A6A-4611-B4BB-748EC1CECE86}" type="sibTrans" cxnId="{3E93C194-7BD5-4E55-8258-4487B1477418}">
      <dgm:prSet/>
      <dgm:spPr/>
      <dgm:t>
        <a:bodyPr/>
        <a:lstStyle/>
        <a:p>
          <a:endParaRPr lang="en-US"/>
        </a:p>
      </dgm:t>
    </dgm:pt>
    <dgm:pt modelId="{698EE373-CE41-47E6-B676-52BE72013604}">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Bullying</a:t>
          </a:r>
        </a:p>
      </dgm:t>
    </dgm:pt>
    <dgm:pt modelId="{7FC0C11F-9C04-4C25-876B-F9BAA9BB1695}" type="parTrans" cxnId="{AAB00CD7-80DE-45BF-82C2-4150903E942D}">
      <dgm:prSet/>
      <dgm:spPr/>
      <dgm:t>
        <a:bodyPr/>
        <a:lstStyle/>
        <a:p>
          <a:endParaRPr lang="en-US"/>
        </a:p>
      </dgm:t>
    </dgm:pt>
    <dgm:pt modelId="{824C615F-ECD2-4154-9B9B-544CACB88E1C}" type="sibTrans" cxnId="{AAB00CD7-80DE-45BF-82C2-4150903E942D}">
      <dgm:prSet/>
      <dgm:spPr/>
      <dgm:t>
        <a:bodyPr/>
        <a:lstStyle/>
        <a:p>
          <a:endParaRPr lang="en-US"/>
        </a:p>
      </dgm:t>
    </dgm:pt>
    <dgm:pt modelId="{8B24CD9E-8571-4523-AF8B-7309A55BDC92}">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Wheeler-dealer attitude</a:t>
          </a:r>
        </a:p>
      </dgm:t>
    </dgm:pt>
    <dgm:pt modelId="{8BE291D6-7C94-4B79-9B4F-89AF5C253AB6}" type="parTrans" cxnId="{5683DE56-D502-4657-BFB6-0DF22AF32868}">
      <dgm:prSet/>
      <dgm:spPr/>
      <dgm:t>
        <a:bodyPr/>
        <a:lstStyle/>
        <a:p>
          <a:endParaRPr lang="en-US"/>
        </a:p>
      </dgm:t>
    </dgm:pt>
    <dgm:pt modelId="{E5E97DA5-873C-4A22-B7A7-4A7C7F8830BC}" type="sibTrans" cxnId="{5683DE56-D502-4657-BFB6-0DF22AF32868}">
      <dgm:prSet/>
      <dgm:spPr/>
      <dgm:t>
        <a:bodyPr/>
        <a:lstStyle/>
        <a:p>
          <a:endParaRPr lang="en-US"/>
        </a:p>
      </dgm:t>
    </dgm:pt>
    <dgm:pt modelId="{00C19A48-E6EF-46C3-96B2-A300C6CF69D0}">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Complained about pay</a:t>
          </a:r>
        </a:p>
      </dgm:t>
    </dgm:pt>
    <dgm:pt modelId="{B4DBDB45-1E03-4167-A656-5FCB11192822}" type="parTrans" cxnId="{DDF809D9-1209-460D-98CC-7CDF0D6BB8E7}">
      <dgm:prSet/>
      <dgm:spPr/>
      <dgm:t>
        <a:bodyPr/>
        <a:lstStyle/>
        <a:p>
          <a:endParaRPr lang="en-US"/>
        </a:p>
      </dgm:t>
    </dgm:pt>
    <dgm:pt modelId="{34F5265B-C0D8-4C6C-907D-40DB66C38B67}" type="sibTrans" cxnId="{DDF809D9-1209-460D-98CC-7CDF0D6BB8E7}">
      <dgm:prSet/>
      <dgm:spPr/>
      <dgm:t>
        <a:bodyPr/>
        <a:lstStyle/>
        <a:p>
          <a:endParaRPr lang="en-US"/>
        </a:p>
      </dgm:t>
    </dgm:pt>
    <dgm:pt modelId="{5549EDEF-9AEA-4436-B7CC-A1C040298D20}">
      <dgm:prSet phldrT="[Text]"/>
      <dgm:spPr>
        <a:solidFill>
          <a:schemeClr val="bg2">
            <a:lumMod val="100000"/>
          </a:schemeClr>
        </a:solidFill>
      </dgm:spPr>
      <dgm:t>
        <a:bodyPr/>
        <a:lstStyle/>
        <a:p>
          <a:r>
            <a:rPr lang="en-US" dirty="0">
              <a:solidFill>
                <a:schemeClr val="tx1">
                  <a:lumMod val="100000"/>
                </a:schemeClr>
              </a:solidFill>
            </a:rPr>
            <a:t>Conflicts of Interest</a:t>
          </a:r>
        </a:p>
      </dgm:t>
    </dgm:pt>
    <dgm:pt modelId="{BC066BBC-BC7E-44A5-99EF-081E8AB94E02}" type="parTrans" cxnId="{22A3D30F-C952-4257-8D63-E0F1D9052177}">
      <dgm:prSet/>
      <dgm:spPr/>
      <dgm:t>
        <a:bodyPr/>
        <a:lstStyle/>
        <a:p>
          <a:endParaRPr lang="en-US"/>
        </a:p>
      </dgm:t>
    </dgm:pt>
    <dgm:pt modelId="{9EE3BCAA-86A7-487A-9F93-1245F0041066}" type="sibTrans" cxnId="{22A3D30F-C952-4257-8D63-E0F1D9052177}">
      <dgm:prSet/>
      <dgm:spPr/>
      <dgm:t>
        <a:bodyPr/>
        <a:lstStyle/>
        <a:p>
          <a:endParaRPr lang="en-US"/>
        </a:p>
      </dgm:t>
    </dgm:pt>
    <dgm:pt modelId="{7B2B7299-01AE-420F-83E2-D62463920098}">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Unusually close with vendors</a:t>
          </a:r>
        </a:p>
      </dgm:t>
    </dgm:pt>
    <dgm:pt modelId="{D6CA86AD-AAA3-4989-8F03-3F51F11AB9AE}" type="parTrans" cxnId="{871B215A-E7D4-456C-BD51-C5544E37699E}">
      <dgm:prSet/>
      <dgm:spPr/>
      <dgm:t>
        <a:bodyPr/>
        <a:lstStyle/>
        <a:p>
          <a:endParaRPr lang="en-US"/>
        </a:p>
      </dgm:t>
    </dgm:pt>
    <dgm:pt modelId="{0E23487E-E95E-4E7D-A2C5-5F1022A6D58A}" type="sibTrans" cxnId="{871B215A-E7D4-456C-BD51-C5544E37699E}">
      <dgm:prSet/>
      <dgm:spPr/>
      <dgm:t>
        <a:bodyPr/>
        <a:lstStyle/>
        <a:p>
          <a:endParaRPr lang="en-US"/>
        </a:p>
      </dgm:t>
    </dgm:pt>
    <dgm:pt modelId="{82A1937D-17B1-484E-B39D-056DB6561665}">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Control issues</a:t>
          </a:r>
        </a:p>
      </dgm:t>
    </dgm:pt>
    <dgm:pt modelId="{C326EF71-F9C5-4A42-9DEE-3FA0F060A524}" type="parTrans" cxnId="{B259E554-1F4A-432C-9151-2D30CD166581}">
      <dgm:prSet/>
      <dgm:spPr/>
      <dgm:t>
        <a:bodyPr/>
        <a:lstStyle/>
        <a:p>
          <a:endParaRPr lang="en-US"/>
        </a:p>
      </dgm:t>
    </dgm:pt>
    <dgm:pt modelId="{E362E466-3168-472E-8462-341CEC51FC0B}" type="sibTrans" cxnId="{B259E554-1F4A-432C-9151-2D30CD166581}">
      <dgm:prSet/>
      <dgm:spPr/>
      <dgm:t>
        <a:bodyPr/>
        <a:lstStyle/>
        <a:p>
          <a:endParaRPr lang="en-US"/>
        </a:p>
      </dgm:t>
    </dgm:pt>
    <dgm:pt modelId="{C8BA31D2-9CAD-4424-85A7-B83D47855EDB}">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Excessive pressure from organization and stakeholders</a:t>
          </a:r>
        </a:p>
      </dgm:t>
    </dgm:pt>
    <dgm:pt modelId="{DE1B6594-E9DC-435E-82ED-4FAD08743DA0}" type="parTrans" cxnId="{B86CC6B7-B7AC-4B7B-94F0-6DA282F2CCED}">
      <dgm:prSet/>
      <dgm:spPr/>
      <dgm:t>
        <a:bodyPr/>
        <a:lstStyle/>
        <a:p>
          <a:endParaRPr lang="en-US"/>
        </a:p>
      </dgm:t>
    </dgm:pt>
    <dgm:pt modelId="{979F0ED2-2D67-40AD-A19B-A66E0BA2DD80}" type="sibTrans" cxnId="{B86CC6B7-B7AC-4B7B-94F0-6DA282F2CCED}">
      <dgm:prSet/>
      <dgm:spPr/>
      <dgm:t>
        <a:bodyPr/>
        <a:lstStyle/>
        <a:p>
          <a:endParaRPr lang="en-US"/>
        </a:p>
      </dgm:t>
    </dgm:pt>
    <dgm:pt modelId="{733586F1-1942-4033-A109-E9630B245B02}" type="pres">
      <dgm:prSet presAssocID="{0FF40170-0A48-475C-8D65-A8917EB75A6C}" presName="theList" presStyleCnt="0">
        <dgm:presLayoutVars>
          <dgm:dir/>
          <dgm:animLvl val="lvl"/>
          <dgm:resizeHandles val="exact"/>
        </dgm:presLayoutVars>
      </dgm:prSet>
      <dgm:spPr/>
    </dgm:pt>
    <dgm:pt modelId="{11435B52-A371-48A3-AEBD-7065ED07666B}" type="pres">
      <dgm:prSet presAssocID="{A62E26C1-EE04-425F-943A-D26EB5A19160}" presName="compNode" presStyleCnt="0"/>
      <dgm:spPr/>
    </dgm:pt>
    <dgm:pt modelId="{5F818941-A853-4C5B-93F6-A2C197F4629C}" type="pres">
      <dgm:prSet presAssocID="{A62E26C1-EE04-425F-943A-D26EB5A19160}" presName="aNode" presStyleLbl="bgShp" presStyleIdx="0" presStyleCnt="3"/>
      <dgm:spPr/>
    </dgm:pt>
    <dgm:pt modelId="{6D5F7932-391A-4309-844D-2363A56A82A9}" type="pres">
      <dgm:prSet presAssocID="{A62E26C1-EE04-425F-943A-D26EB5A19160}" presName="textNode" presStyleLbl="bgShp" presStyleIdx="0" presStyleCnt="3"/>
      <dgm:spPr/>
    </dgm:pt>
    <dgm:pt modelId="{C3010920-29C3-4B49-87F3-36ACE663B057}" type="pres">
      <dgm:prSet presAssocID="{A62E26C1-EE04-425F-943A-D26EB5A19160}" presName="compChildNode" presStyleCnt="0"/>
      <dgm:spPr/>
    </dgm:pt>
    <dgm:pt modelId="{9B30E3EE-7590-48D3-B419-1DB9C287C934}" type="pres">
      <dgm:prSet presAssocID="{A62E26C1-EE04-425F-943A-D26EB5A19160}" presName="theInnerList" presStyleCnt="0"/>
      <dgm:spPr/>
    </dgm:pt>
    <dgm:pt modelId="{6975F437-27D7-45E8-9C7F-BF66C6BE6187}" type="pres">
      <dgm:prSet presAssocID="{3DAA44F3-B5B7-4378-BD6B-61ED3F40B387}" presName="childNode" presStyleLbl="node1" presStyleIdx="0" presStyleCnt="13">
        <dgm:presLayoutVars>
          <dgm:bulletEnabled val="1"/>
        </dgm:presLayoutVars>
      </dgm:prSet>
      <dgm:spPr/>
    </dgm:pt>
    <dgm:pt modelId="{0097B67B-EB24-4CE9-9633-42F4BEBCB6C3}" type="pres">
      <dgm:prSet presAssocID="{3DAA44F3-B5B7-4378-BD6B-61ED3F40B387}" presName="aSpace2" presStyleCnt="0"/>
      <dgm:spPr/>
    </dgm:pt>
    <dgm:pt modelId="{449F7554-41A1-4527-85AD-ECDB95668F30}" type="pres">
      <dgm:prSet presAssocID="{DEDC9FA9-5CD4-4CEB-85F5-E92918474529}" presName="childNode" presStyleLbl="node1" presStyleIdx="1" presStyleCnt="13">
        <dgm:presLayoutVars>
          <dgm:bulletEnabled val="1"/>
        </dgm:presLayoutVars>
      </dgm:prSet>
      <dgm:spPr/>
    </dgm:pt>
    <dgm:pt modelId="{3108FCE2-3423-468F-9DBF-C59EE1395B7D}" type="pres">
      <dgm:prSet presAssocID="{DEDC9FA9-5CD4-4CEB-85F5-E92918474529}" presName="aSpace2" presStyleCnt="0"/>
      <dgm:spPr/>
    </dgm:pt>
    <dgm:pt modelId="{333E97E5-C3EB-45BD-A083-424E273C78C5}" type="pres">
      <dgm:prSet presAssocID="{781AF9BA-6932-40D3-A752-1BF5E2EC5B79}" presName="childNode" presStyleLbl="node1" presStyleIdx="2" presStyleCnt="13">
        <dgm:presLayoutVars>
          <dgm:bulletEnabled val="1"/>
        </dgm:presLayoutVars>
      </dgm:prSet>
      <dgm:spPr/>
    </dgm:pt>
    <dgm:pt modelId="{7C668EEA-0655-4E72-BB32-0D5D567CC99B}" type="pres">
      <dgm:prSet presAssocID="{781AF9BA-6932-40D3-A752-1BF5E2EC5B79}" presName="aSpace2" presStyleCnt="0"/>
      <dgm:spPr/>
    </dgm:pt>
    <dgm:pt modelId="{FD0E5BA6-63AA-486D-99F7-B08D7640CE4D}" type="pres">
      <dgm:prSet presAssocID="{FD821C24-0317-4C5D-AB99-164B3105F07C}" presName="childNode" presStyleLbl="node1" presStyleIdx="3" presStyleCnt="13">
        <dgm:presLayoutVars>
          <dgm:bulletEnabled val="1"/>
        </dgm:presLayoutVars>
      </dgm:prSet>
      <dgm:spPr/>
    </dgm:pt>
    <dgm:pt modelId="{655A2199-14DD-414C-909A-9F750949B22E}" type="pres">
      <dgm:prSet presAssocID="{A62E26C1-EE04-425F-943A-D26EB5A19160}" presName="aSpace" presStyleCnt="0"/>
      <dgm:spPr/>
    </dgm:pt>
    <dgm:pt modelId="{C72FCD34-9378-4F19-91BA-68A9CF9EE9F6}" type="pres">
      <dgm:prSet presAssocID="{969F4AEB-4B27-4BB1-B532-FD60858BF61B}" presName="compNode" presStyleCnt="0"/>
      <dgm:spPr/>
    </dgm:pt>
    <dgm:pt modelId="{BE26A57A-6795-41EC-8356-0DDDA3471CBE}" type="pres">
      <dgm:prSet presAssocID="{969F4AEB-4B27-4BB1-B532-FD60858BF61B}" presName="aNode" presStyleLbl="bgShp" presStyleIdx="1" presStyleCnt="3"/>
      <dgm:spPr/>
    </dgm:pt>
    <dgm:pt modelId="{3F6BC737-31B3-4378-863C-724F91939DED}" type="pres">
      <dgm:prSet presAssocID="{969F4AEB-4B27-4BB1-B532-FD60858BF61B}" presName="textNode" presStyleLbl="bgShp" presStyleIdx="1" presStyleCnt="3"/>
      <dgm:spPr/>
    </dgm:pt>
    <dgm:pt modelId="{F2CD7CFE-8DE6-4ECE-AD17-8C655846DC52}" type="pres">
      <dgm:prSet presAssocID="{969F4AEB-4B27-4BB1-B532-FD60858BF61B}" presName="compChildNode" presStyleCnt="0"/>
      <dgm:spPr/>
    </dgm:pt>
    <dgm:pt modelId="{A339CEC9-43BF-4B06-8DA4-75D60197196D}" type="pres">
      <dgm:prSet presAssocID="{969F4AEB-4B27-4BB1-B532-FD60858BF61B}" presName="theInnerList" presStyleCnt="0"/>
      <dgm:spPr/>
    </dgm:pt>
    <dgm:pt modelId="{BC7B48FF-597E-486D-9D3D-B8366CA992B0}" type="pres">
      <dgm:prSet presAssocID="{4881F971-9E30-42E3-B0B8-84C006AF1B8F}" presName="childNode" presStyleLbl="node1" presStyleIdx="4" presStyleCnt="13">
        <dgm:presLayoutVars>
          <dgm:bulletEnabled val="1"/>
        </dgm:presLayoutVars>
      </dgm:prSet>
      <dgm:spPr/>
    </dgm:pt>
    <dgm:pt modelId="{95DB7208-148D-45AF-8046-032D4CB66711}" type="pres">
      <dgm:prSet presAssocID="{4881F971-9E30-42E3-B0B8-84C006AF1B8F}" presName="aSpace2" presStyleCnt="0"/>
      <dgm:spPr/>
    </dgm:pt>
    <dgm:pt modelId="{2C3B3EB3-4C9F-43B1-9686-6AB5FD07D8CF}" type="pres">
      <dgm:prSet presAssocID="{D23F24BC-7281-41E4-8806-474C3897B8EB}" presName="childNode" presStyleLbl="node1" presStyleIdx="5" presStyleCnt="13">
        <dgm:presLayoutVars>
          <dgm:bulletEnabled val="1"/>
        </dgm:presLayoutVars>
      </dgm:prSet>
      <dgm:spPr/>
    </dgm:pt>
    <dgm:pt modelId="{65DB78BE-C3C6-4C25-A5B6-75C3F79F9F6E}" type="pres">
      <dgm:prSet presAssocID="{D23F24BC-7281-41E4-8806-474C3897B8EB}" presName="aSpace2" presStyleCnt="0"/>
      <dgm:spPr/>
    </dgm:pt>
    <dgm:pt modelId="{36B3D21E-5923-4E2E-9893-51EB3A4B6463}" type="pres">
      <dgm:prSet presAssocID="{97F62477-DD5F-4642-976A-195F11D4490A}" presName="childNode" presStyleLbl="node1" presStyleIdx="6" presStyleCnt="13">
        <dgm:presLayoutVars>
          <dgm:bulletEnabled val="1"/>
        </dgm:presLayoutVars>
      </dgm:prSet>
      <dgm:spPr/>
    </dgm:pt>
    <dgm:pt modelId="{5878CCCC-FF7E-4657-B999-671DFC1DC8EA}" type="pres">
      <dgm:prSet presAssocID="{97F62477-DD5F-4642-976A-195F11D4490A}" presName="aSpace2" presStyleCnt="0"/>
      <dgm:spPr/>
    </dgm:pt>
    <dgm:pt modelId="{C95A6E9E-D69F-4265-A319-7EFF199D2DF5}" type="pres">
      <dgm:prSet presAssocID="{698EE373-CE41-47E6-B676-52BE72013604}" presName="childNode" presStyleLbl="node1" presStyleIdx="7" presStyleCnt="13">
        <dgm:presLayoutVars>
          <dgm:bulletEnabled val="1"/>
        </dgm:presLayoutVars>
      </dgm:prSet>
      <dgm:spPr/>
    </dgm:pt>
    <dgm:pt modelId="{E6451630-02D4-4997-9CEE-082A1EA707F1}" type="pres">
      <dgm:prSet presAssocID="{698EE373-CE41-47E6-B676-52BE72013604}" presName="aSpace2" presStyleCnt="0"/>
      <dgm:spPr/>
    </dgm:pt>
    <dgm:pt modelId="{594B48AF-43E6-4FC3-B463-9771BC7EC65F}" type="pres">
      <dgm:prSet presAssocID="{8B24CD9E-8571-4523-AF8B-7309A55BDC92}" presName="childNode" presStyleLbl="node1" presStyleIdx="8" presStyleCnt="13">
        <dgm:presLayoutVars>
          <dgm:bulletEnabled val="1"/>
        </dgm:presLayoutVars>
      </dgm:prSet>
      <dgm:spPr/>
    </dgm:pt>
    <dgm:pt modelId="{73FC4EC2-C0B4-4836-B7C1-D9C5706E65A8}" type="pres">
      <dgm:prSet presAssocID="{8B24CD9E-8571-4523-AF8B-7309A55BDC92}" presName="aSpace2" presStyleCnt="0"/>
      <dgm:spPr/>
    </dgm:pt>
    <dgm:pt modelId="{F265D194-7BE0-4EE4-A0FB-09774F9979D2}" type="pres">
      <dgm:prSet presAssocID="{00C19A48-E6EF-46C3-96B2-A300C6CF69D0}" presName="childNode" presStyleLbl="node1" presStyleIdx="9" presStyleCnt="13">
        <dgm:presLayoutVars>
          <dgm:bulletEnabled val="1"/>
        </dgm:presLayoutVars>
      </dgm:prSet>
      <dgm:spPr/>
    </dgm:pt>
    <dgm:pt modelId="{28DBF41A-A11C-4E0B-9521-4AA213E02441}" type="pres">
      <dgm:prSet presAssocID="{969F4AEB-4B27-4BB1-B532-FD60858BF61B}" presName="aSpace" presStyleCnt="0"/>
      <dgm:spPr/>
    </dgm:pt>
    <dgm:pt modelId="{F2070A37-1FCC-48D0-B897-E36F26E93BB8}" type="pres">
      <dgm:prSet presAssocID="{5549EDEF-9AEA-4436-B7CC-A1C040298D20}" presName="compNode" presStyleCnt="0"/>
      <dgm:spPr/>
    </dgm:pt>
    <dgm:pt modelId="{B0A42726-BBCD-4398-930E-ED07DFD81C35}" type="pres">
      <dgm:prSet presAssocID="{5549EDEF-9AEA-4436-B7CC-A1C040298D20}" presName="aNode" presStyleLbl="bgShp" presStyleIdx="2" presStyleCnt="3"/>
      <dgm:spPr/>
    </dgm:pt>
    <dgm:pt modelId="{28BBD55F-ECFB-4F3C-9A0A-CCF39407ABED}" type="pres">
      <dgm:prSet presAssocID="{5549EDEF-9AEA-4436-B7CC-A1C040298D20}" presName="textNode" presStyleLbl="bgShp" presStyleIdx="2" presStyleCnt="3"/>
      <dgm:spPr/>
    </dgm:pt>
    <dgm:pt modelId="{110EFFAD-C738-4BFE-B179-3746A845941B}" type="pres">
      <dgm:prSet presAssocID="{5549EDEF-9AEA-4436-B7CC-A1C040298D20}" presName="compChildNode" presStyleCnt="0"/>
      <dgm:spPr/>
    </dgm:pt>
    <dgm:pt modelId="{574C5306-D484-4CA7-AA83-F6991D4F8FFC}" type="pres">
      <dgm:prSet presAssocID="{5549EDEF-9AEA-4436-B7CC-A1C040298D20}" presName="theInnerList" presStyleCnt="0"/>
      <dgm:spPr/>
    </dgm:pt>
    <dgm:pt modelId="{0B4DF3B7-FB24-4BFE-9919-3F9F341DA442}" type="pres">
      <dgm:prSet presAssocID="{7B2B7299-01AE-420F-83E2-D62463920098}" presName="childNode" presStyleLbl="node1" presStyleIdx="10" presStyleCnt="13">
        <dgm:presLayoutVars>
          <dgm:bulletEnabled val="1"/>
        </dgm:presLayoutVars>
      </dgm:prSet>
      <dgm:spPr/>
    </dgm:pt>
    <dgm:pt modelId="{5AE4A924-E92F-4397-B7F7-E4D7AB70AB5E}" type="pres">
      <dgm:prSet presAssocID="{7B2B7299-01AE-420F-83E2-D62463920098}" presName="aSpace2" presStyleCnt="0"/>
      <dgm:spPr/>
    </dgm:pt>
    <dgm:pt modelId="{0C6FE49B-2DA0-4779-A3FC-20A4BAD99AAB}" type="pres">
      <dgm:prSet presAssocID="{82A1937D-17B1-484E-B39D-056DB6561665}" presName="childNode" presStyleLbl="node1" presStyleIdx="11" presStyleCnt="13">
        <dgm:presLayoutVars>
          <dgm:bulletEnabled val="1"/>
        </dgm:presLayoutVars>
      </dgm:prSet>
      <dgm:spPr/>
    </dgm:pt>
    <dgm:pt modelId="{2B676385-21C3-4481-A7EA-6E58CBFCC304}" type="pres">
      <dgm:prSet presAssocID="{82A1937D-17B1-484E-B39D-056DB6561665}" presName="aSpace2" presStyleCnt="0"/>
      <dgm:spPr/>
    </dgm:pt>
    <dgm:pt modelId="{F1A3F1C1-5DB3-4E9A-A79E-E7F0413A7806}" type="pres">
      <dgm:prSet presAssocID="{C8BA31D2-9CAD-4424-85A7-B83D47855EDB}" presName="childNode" presStyleLbl="node1" presStyleIdx="12" presStyleCnt="13">
        <dgm:presLayoutVars>
          <dgm:bulletEnabled val="1"/>
        </dgm:presLayoutVars>
      </dgm:prSet>
      <dgm:spPr/>
    </dgm:pt>
  </dgm:ptLst>
  <dgm:cxnLst>
    <dgm:cxn modelId="{87BEA60D-8E6C-469E-8455-B7A28701B1B9}" type="presOf" srcId="{FD821C24-0317-4C5D-AB99-164B3105F07C}" destId="{FD0E5BA6-63AA-486D-99F7-B08D7640CE4D}" srcOrd="0" destOrd="0" presId="urn:microsoft.com/office/officeart/2005/8/layout/lProcess2"/>
    <dgm:cxn modelId="{22A3D30F-C952-4257-8D63-E0F1D9052177}" srcId="{0FF40170-0A48-475C-8D65-A8917EB75A6C}" destId="{5549EDEF-9AEA-4436-B7CC-A1C040298D20}" srcOrd="2" destOrd="0" parTransId="{BC066BBC-BC7E-44A5-99EF-081E8AB94E02}" sibTransId="{9EE3BCAA-86A7-487A-9F93-1245F0041066}"/>
    <dgm:cxn modelId="{7D461410-5C82-4A7A-88C8-017447872D46}" type="presOf" srcId="{C8BA31D2-9CAD-4424-85A7-B83D47855EDB}" destId="{F1A3F1C1-5DB3-4E9A-A79E-E7F0413A7806}" srcOrd="0" destOrd="0" presId="urn:microsoft.com/office/officeart/2005/8/layout/lProcess2"/>
    <dgm:cxn modelId="{D32D9B17-2923-4E8C-85C7-62CE3856404F}" type="presOf" srcId="{0FF40170-0A48-475C-8D65-A8917EB75A6C}" destId="{733586F1-1942-4033-A109-E9630B245B02}" srcOrd="0" destOrd="0" presId="urn:microsoft.com/office/officeart/2005/8/layout/lProcess2"/>
    <dgm:cxn modelId="{27E58E18-7C44-4BBC-8DC1-393A17742241}" type="presOf" srcId="{969F4AEB-4B27-4BB1-B532-FD60858BF61B}" destId="{3F6BC737-31B3-4378-863C-724F91939DED}" srcOrd="1" destOrd="0" presId="urn:microsoft.com/office/officeart/2005/8/layout/lProcess2"/>
    <dgm:cxn modelId="{9FB83B21-6DDD-4FBC-87F4-31A7E81E8EBC}" type="presOf" srcId="{698EE373-CE41-47E6-B676-52BE72013604}" destId="{C95A6E9E-D69F-4265-A319-7EFF199D2DF5}" srcOrd="0" destOrd="0" presId="urn:microsoft.com/office/officeart/2005/8/layout/lProcess2"/>
    <dgm:cxn modelId="{D321FB30-BDA5-4093-A344-BB11E1A12393}" srcId="{A62E26C1-EE04-425F-943A-D26EB5A19160}" destId="{781AF9BA-6932-40D3-A752-1BF5E2EC5B79}" srcOrd="2" destOrd="0" parTransId="{E60859F4-EB74-4099-9095-507DD547F387}" sibTransId="{C8841922-83DC-484A-8309-DD13A1DD9345}"/>
    <dgm:cxn modelId="{C6477A37-96FE-442C-8300-F214BB824981}" type="presOf" srcId="{781AF9BA-6932-40D3-A752-1BF5E2EC5B79}" destId="{333E97E5-C3EB-45BD-A083-424E273C78C5}" srcOrd="0" destOrd="0" presId="urn:microsoft.com/office/officeart/2005/8/layout/lProcess2"/>
    <dgm:cxn modelId="{AD467D63-8990-4F15-8331-949B2BFCF185}" type="presOf" srcId="{5549EDEF-9AEA-4436-B7CC-A1C040298D20}" destId="{28BBD55F-ECFB-4F3C-9A0A-CCF39407ABED}" srcOrd="1" destOrd="0" presId="urn:microsoft.com/office/officeart/2005/8/layout/lProcess2"/>
    <dgm:cxn modelId="{86FFE547-F2F6-407F-8AF5-EAD4CF273FE7}" type="presOf" srcId="{00C19A48-E6EF-46C3-96B2-A300C6CF69D0}" destId="{F265D194-7BE0-4EE4-A0FB-09774F9979D2}" srcOrd="0" destOrd="0" presId="urn:microsoft.com/office/officeart/2005/8/layout/lProcess2"/>
    <dgm:cxn modelId="{F2E8E04D-99F5-482B-8A04-B43CC2DBEE87}" type="presOf" srcId="{3DAA44F3-B5B7-4378-BD6B-61ED3F40B387}" destId="{6975F437-27D7-45E8-9C7F-BF66C6BE6187}" srcOrd="0" destOrd="0" presId="urn:microsoft.com/office/officeart/2005/8/layout/lProcess2"/>
    <dgm:cxn modelId="{85A39970-EB09-41FF-ABFF-D71794248A10}" type="presOf" srcId="{D23F24BC-7281-41E4-8806-474C3897B8EB}" destId="{2C3B3EB3-4C9F-43B1-9686-6AB5FD07D8CF}" srcOrd="0" destOrd="0" presId="urn:microsoft.com/office/officeart/2005/8/layout/lProcess2"/>
    <dgm:cxn modelId="{944F2273-EED7-419C-AAC8-5D04A9572F6C}" srcId="{969F4AEB-4B27-4BB1-B532-FD60858BF61B}" destId="{4881F971-9E30-42E3-B0B8-84C006AF1B8F}" srcOrd="0" destOrd="0" parTransId="{7A07A524-8229-4D60-A13D-3267CD7827B7}" sibTransId="{8221DABE-761B-4497-8B30-40610D7191C5}"/>
    <dgm:cxn modelId="{B259E554-1F4A-432C-9151-2D30CD166581}" srcId="{5549EDEF-9AEA-4436-B7CC-A1C040298D20}" destId="{82A1937D-17B1-484E-B39D-056DB6561665}" srcOrd="1" destOrd="0" parTransId="{C326EF71-F9C5-4A42-9DEE-3FA0F060A524}" sibTransId="{E362E466-3168-472E-8462-341CEC51FC0B}"/>
    <dgm:cxn modelId="{8E8B3276-20CC-4F36-A6DE-F6DBE56FEA1A}" srcId="{0FF40170-0A48-475C-8D65-A8917EB75A6C}" destId="{969F4AEB-4B27-4BB1-B532-FD60858BF61B}" srcOrd="1" destOrd="0" parTransId="{CAFA5969-A32A-4B91-A04B-BFF7847813D0}" sibTransId="{636985F0-774E-4296-8625-0F00A66F62D9}"/>
    <dgm:cxn modelId="{5683DE56-D502-4657-BFB6-0DF22AF32868}" srcId="{969F4AEB-4B27-4BB1-B532-FD60858BF61B}" destId="{8B24CD9E-8571-4523-AF8B-7309A55BDC92}" srcOrd="4" destOrd="0" parTransId="{8BE291D6-7C94-4B79-9B4F-89AF5C253AB6}" sibTransId="{E5E97DA5-873C-4A22-B7A7-4A7C7F8830BC}"/>
    <dgm:cxn modelId="{871B215A-E7D4-456C-BD51-C5544E37699E}" srcId="{5549EDEF-9AEA-4436-B7CC-A1C040298D20}" destId="{7B2B7299-01AE-420F-83E2-D62463920098}" srcOrd="0" destOrd="0" parTransId="{D6CA86AD-AAA3-4989-8F03-3F51F11AB9AE}" sibTransId="{0E23487E-E95E-4E7D-A2C5-5F1022A6D58A}"/>
    <dgm:cxn modelId="{0E2DA35A-A75A-4ED8-B339-6D3032A34726}" srcId="{A62E26C1-EE04-425F-943A-D26EB5A19160}" destId="{FD821C24-0317-4C5D-AB99-164B3105F07C}" srcOrd="3" destOrd="0" parTransId="{0FE686B9-61F7-4206-9527-ABED89863FC5}" sibTransId="{A50F3545-C465-41EE-A95D-FC573390E831}"/>
    <dgm:cxn modelId="{3E93C194-7BD5-4E55-8258-4487B1477418}" srcId="{969F4AEB-4B27-4BB1-B532-FD60858BF61B}" destId="{97F62477-DD5F-4642-976A-195F11D4490A}" srcOrd="2" destOrd="0" parTransId="{985C9776-7F22-45C8-85CD-4481376F8F6F}" sibTransId="{44B31719-3A6A-4611-B4BB-748EC1CECE86}"/>
    <dgm:cxn modelId="{A072FF98-78F4-4E86-9E67-DE3BFE86C37D}" type="presOf" srcId="{5549EDEF-9AEA-4436-B7CC-A1C040298D20}" destId="{B0A42726-BBCD-4398-930E-ED07DFD81C35}" srcOrd="0" destOrd="0" presId="urn:microsoft.com/office/officeart/2005/8/layout/lProcess2"/>
    <dgm:cxn modelId="{51227AA7-C644-45FF-BBDF-CD46C9D463F3}" type="presOf" srcId="{82A1937D-17B1-484E-B39D-056DB6561665}" destId="{0C6FE49B-2DA0-4779-A3FC-20A4BAD99AAB}" srcOrd="0" destOrd="0" presId="urn:microsoft.com/office/officeart/2005/8/layout/lProcess2"/>
    <dgm:cxn modelId="{DCDDEAA9-5493-4A2B-B1DA-FA5A136FDE86}" type="presOf" srcId="{A62E26C1-EE04-425F-943A-D26EB5A19160}" destId="{6D5F7932-391A-4309-844D-2363A56A82A9}" srcOrd="1" destOrd="0" presId="urn:microsoft.com/office/officeart/2005/8/layout/lProcess2"/>
    <dgm:cxn modelId="{391062AD-A24C-4B86-98B4-D82A9963A0A8}" type="presOf" srcId="{7B2B7299-01AE-420F-83E2-D62463920098}" destId="{0B4DF3B7-FB24-4BFE-9919-3F9F341DA442}" srcOrd="0" destOrd="0" presId="urn:microsoft.com/office/officeart/2005/8/layout/lProcess2"/>
    <dgm:cxn modelId="{B86CC6B7-B7AC-4B7B-94F0-6DA282F2CCED}" srcId="{5549EDEF-9AEA-4436-B7CC-A1C040298D20}" destId="{C8BA31D2-9CAD-4424-85A7-B83D47855EDB}" srcOrd="2" destOrd="0" parTransId="{DE1B6594-E9DC-435E-82ED-4FAD08743DA0}" sibTransId="{979F0ED2-2D67-40AD-A19B-A66E0BA2DD80}"/>
    <dgm:cxn modelId="{3DBCB4B8-2F6B-4D72-B17C-01832C9D809B}" srcId="{0FF40170-0A48-475C-8D65-A8917EB75A6C}" destId="{A62E26C1-EE04-425F-943A-D26EB5A19160}" srcOrd="0" destOrd="0" parTransId="{8A960D62-F775-4885-8824-D8010FB5C272}" sibTransId="{5BC456F7-E031-4EBE-AA48-3C9C1E9D9B13}"/>
    <dgm:cxn modelId="{5D287FC4-4632-4484-9A3A-47B46800BB3F}" type="presOf" srcId="{97F62477-DD5F-4642-976A-195F11D4490A}" destId="{36B3D21E-5923-4E2E-9893-51EB3A4B6463}" srcOrd="0" destOrd="0" presId="urn:microsoft.com/office/officeart/2005/8/layout/lProcess2"/>
    <dgm:cxn modelId="{3C65E6C6-F01F-424B-9D6C-B8F7E29162F7}" type="presOf" srcId="{8B24CD9E-8571-4523-AF8B-7309A55BDC92}" destId="{594B48AF-43E6-4FC3-B463-9771BC7EC65F}" srcOrd="0" destOrd="0" presId="urn:microsoft.com/office/officeart/2005/8/layout/lProcess2"/>
    <dgm:cxn modelId="{6FAF64C7-8CFD-47D4-9F63-EADD89EDA0FF}" type="presOf" srcId="{4881F971-9E30-42E3-B0B8-84C006AF1B8F}" destId="{BC7B48FF-597E-486D-9D3D-B8366CA992B0}" srcOrd="0" destOrd="0" presId="urn:microsoft.com/office/officeart/2005/8/layout/lProcess2"/>
    <dgm:cxn modelId="{66C424C8-AB08-48FD-9ED2-6C3A4E721BA8}" type="presOf" srcId="{A62E26C1-EE04-425F-943A-D26EB5A19160}" destId="{5F818941-A853-4C5B-93F6-A2C197F4629C}" srcOrd="0" destOrd="0" presId="urn:microsoft.com/office/officeart/2005/8/layout/lProcess2"/>
    <dgm:cxn modelId="{D9DA50C9-1273-44D7-B5D2-6708F95F05AB}" srcId="{969F4AEB-4B27-4BB1-B532-FD60858BF61B}" destId="{D23F24BC-7281-41E4-8806-474C3897B8EB}" srcOrd="1" destOrd="0" parTransId="{866FF6FA-1748-4B69-ABD7-76E90B3F7CFD}" sibTransId="{89542F05-A941-4170-A7AC-AC4CEDB54E6F}"/>
    <dgm:cxn modelId="{AAB00CD7-80DE-45BF-82C2-4150903E942D}" srcId="{969F4AEB-4B27-4BB1-B532-FD60858BF61B}" destId="{698EE373-CE41-47E6-B676-52BE72013604}" srcOrd="3" destOrd="0" parTransId="{7FC0C11F-9C04-4C25-876B-F9BAA9BB1695}" sibTransId="{824C615F-ECD2-4154-9B9B-544CACB88E1C}"/>
    <dgm:cxn modelId="{AD65B4D7-D99B-4117-B47B-8C295BEEEFE6}" type="presOf" srcId="{DEDC9FA9-5CD4-4CEB-85F5-E92918474529}" destId="{449F7554-41A1-4527-85AD-ECDB95668F30}" srcOrd="0" destOrd="0" presId="urn:microsoft.com/office/officeart/2005/8/layout/lProcess2"/>
    <dgm:cxn modelId="{DDF809D9-1209-460D-98CC-7CDF0D6BB8E7}" srcId="{969F4AEB-4B27-4BB1-B532-FD60858BF61B}" destId="{00C19A48-E6EF-46C3-96B2-A300C6CF69D0}" srcOrd="5" destOrd="0" parTransId="{B4DBDB45-1E03-4167-A656-5FCB11192822}" sibTransId="{34F5265B-C0D8-4C6C-907D-40DB66C38B67}"/>
    <dgm:cxn modelId="{0E836DE2-53BE-4557-9215-863641AE22CE}" srcId="{A62E26C1-EE04-425F-943A-D26EB5A19160}" destId="{3DAA44F3-B5B7-4378-BD6B-61ED3F40B387}" srcOrd="0" destOrd="0" parTransId="{AEC89772-6D17-4BA8-B59A-92B3D2138F18}" sibTransId="{1A7B4328-68FB-4DA0-BAF5-9684C12814ED}"/>
    <dgm:cxn modelId="{1F8E7EED-422F-48FE-8398-31FDFE9EE612}" srcId="{A62E26C1-EE04-425F-943A-D26EB5A19160}" destId="{DEDC9FA9-5CD4-4CEB-85F5-E92918474529}" srcOrd="1" destOrd="0" parTransId="{713AA046-8E48-40D8-BE3E-7E39D3986125}" sibTransId="{38FC3491-21D5-45C0-A0A3-81ACE66E7BBD}"/>
    <dgm:cxn modelId="{ECB7A3EE-26D8-4139-A02C-454F3EEEBA91}" type="presOf" srcId="{969F4AEB-4B27-4BB1-B532-FD60858BF61B}" destId="{BE26A57A-6795-41EC-8356-0DDDA3471CBE}" srcOrd="0" destOrd="0" presId="urn:microsoft.com/office/officeart/2005/8/layout/lProcess2"/>
    <dgm:cxn modelId="{69130185-6F6C-4096-9175-5E38534340AF}" type="presParOf" srcId="{733586F1-1942-4033-A109-E9630B245B02}" destId="{11435B52-A371-48A3-AEBD-7065ED07666B}" srcOrd="0" destOrd="0" presId="urn:microsoft.com/office/officeart/2005/8/layout/lProcess2"/>
    <dgm:cxn modelId="{E12B1D6C-9E56-4439-BD1B-F66A6F2EC8F3}" type="presParOf" srcId="{11435B52-A371-48A3-AEBD-7065ED07666B}" destId="{5F818941-A853-4C5B-93F6-A2C197F4629C}" srcOrd="0" destOrd="0" presId="urn:microsoft.com/office/officeart/2005/8/layout/lProcess2"/>
    <dgm:cxn modelId="{91B1A61D-A620-46CE-9E2A-5EB7FC703257}" type="presParOf" srcId="{11435B52-A371-48A3-AEBD-7065ED07666B}" destId="{6D5F7932-391A-4309-844D-2363A56A82A9}" srcOrd="1" destOrd="0" presId="urn:microsoft.com/office/officeart/2005/8/layout/lProcess2"/>
    <dgm:cxn modelId="{04AF53A9-3BF5-46A1-95C8-4480F32C96B7}" type="presParOf" srcId="{11435B52-A371-48A3-AEBD-7065ED07666B}" destId="{C3010920-29C3-4B49-87F3-36ACE663B057}" srcOrd="2" destOrd="0" presId="urn:microsoft.com/office/officeart/2005/8/layout/lProcess2"/>
    <dgm:cxn modelId="{16B2D923-3013-47FE-B510-A033937B9DC9}" type="presParOf" srcId="{C3010920-29C3-4B49-87F3-36ACE663B057}" destId="{9B30E3EE-7590-48D3-B419-1DB9C287C934}" srcOrd="0" destOrd="0" presId="urn:microsoft.com/office/officeart/2005/8/layout/lProcess2"/>
    <dgm:cxn modelId="{76971176-4336-4ECE-B6F2-769EB35F1689}" type="presParOf" srcId="{9B30E3EE-7590-48D3-B419-1DB9C287C934}" destId="{6975F437-27D7-45E8-9C7F-BF66C6BE6187}" srcOrd="0" destOrd="0" presId="urn:microsoft.com/office/officeart/2005/8/layout/lProcess2"/>
    <dgm:cxn modelId="{109FF172-6058-402A-AA1C-5478D0664DD1}" type="presParOf" srcId="{9B30E3EE-7590-48D3-B419-1DB9C287C934}" destId="{0097B67B-EB24-4CE9-9633-42F4BEBCB6C3}" srcOrd="1" destOrd="0" presId="urn:microsoft.com/office/officeart/2005/8/layout/lProcess2"/>
    <dgm:cxn modelId="{8C3A118B-C743-4D62-8514-3EA7A02FA3FE}" type="presParOf" srcId="{9B30E3EE-7590-48D3-B419-1DB9C287C934}" destId="{449F7554-41A1-4527-85AD-ECDB95668F30}" srcOrd="2" destOrd="0" presId="urn:microsoft.com/office/officeart/2005/8/layout/lProcess2"/>
    <dgm:cxn modelId="{88FAF76A-816C-4435-9DAE-8CFA3D25410F}" type="presParOf" srcId="{9B30E3EE-7590-48D3-B419-1DB9C287C934}" destId="{3108FCE2-3423-468F-9DBF-C59EE1395B7D}" srcOrd="3" destOrd="0" presId="urn:microsoft.com/office/officeart/2005/8/layout/lProcess2"/>
    <dgm:cxn modelId="{833FD4A4-91AC-49EF-AB73-A5BB55DA41B8}" type="presParOf" srcId="{9B30E3EE-7590-48D3-B419-1DB9C287C934}" destId="{333E97E5-C3EB-45BD-A083-424E273C78C5}" srcOrd="4" destOrd="0" presId="urn:microsoft.com/office/officeart/2005/8/layout/lProcess2"/>
    <dgm:cxn modelId="{AA3077B7-575F-43BC-A5F7-057B0E5DFF43}" type="presParOf" srcId="{9B30E3EE-7590-48D3-B419-1DB9C287C934}" destId="{7C668EEA-0655-4E72-BB32-0D5D567CC99B}" srcOrd="5" destOrd="0" presId="urn:microsoft.com/office/officeart/2005/8/layout/lProcess2"/>
    <dgm:cxn modelId="{512AC5F7-F927-46DB-AE80-7F6CE69326FC}" type="presParOf" srcId="{9B30E3EE-7590-48D3-B419-1DB9C287C934}" destId="{FD0E5BA6-63AA-486D-99F7-B08D7640CE4D}" srcOrd="6" destOrd="0" presId="urn:microsoft.com/office/officeart/2005/8/layout/lProcess2"/>
    <dgm:cxn modelId="{B7F88285-F098-44ED-BC5C-D7FB551ED838}" type="presParOf" srcId="{733586F1-1942-4033-A109-E9630B245B02}" destId="{655A2199-14DD-414C-909A-9F750949B22E}" srcOrd="1" destOrd="0" presId="urn:microsoft.com/office/officeart/2005/8/layout/lProcess2"/>
    <dgm:cxn modelId="{B1C209C0-7E72-4CE6-9385-2CFC1227508D}" type="presParOf" srcId="{733586F1-1942-4033-A109-E9630B245B02}" destId="{C72FCD34-9378-4F19-91BA-68A9CF9EE9F6}" srcOrd="2" destOrd="0" presId="urn:microsoft.com/office/officeart/2005/8/layout/lProcess2"/>
    <dgm:cxn modelId="{AF53A665-1974-48D3-A82D-38F60DC8E330}" type="presParOf" srcId="{C72FCD34-9378-4F19-91BA-68A9CF9EE9F6}" destId="{BE26A57A-6795-41EC-8356-0DDDA3471CBE}" srcOrd="0" destOrd="0" presId="urn:microsoft.com/office/officeart/2005/8/layout/lProcess2"/>
    <dgm:cxn modelId="{20D2B542-02B5-4E8A-AE6D-4C60E0A017ED}" type="presParOf" srcId="{C72FCD34-9378-4F19-91BA-68A9CF9EE9F6}" destId="{3F6BC737-31B3-4378-863C-724F91939DED}" srcOrd="1" destOrd="0" presId="urn:microsoft.com/office/officeart/2005/8/layout/lProcess2"/>
    <dgm:cxn modelId="{934A4763-2121-42DA-8447-D30934CB8824}" type="presParOf" srcId="{C72FCD34-9378-4F19-91BA-68A9CF9EE9F6}" destId="{F2CD7CFE-8DE6-4ECE-AD17-8C655846DC52}" srcOrd="2" destOrd="0" presId="urn:microsoft.com/office/officeart/2005/8/layout/lProcess2"/>
    <dgm:cxn modelId="{D8CBF773-C563-4AC6-8A2D-E75258B9D97D}" type="presParOf" srcId="{F2CD7CFE-8DE6-4ECE-AD17-8C655846DC52}" destId="{A339CEC9-43BF-4B06-8DA4-75D60197196D}" srcOrd="0" destOrd="0" presId="urn:microsoft.com/office/officeart/2005/8/layout/lProcess2"/>
    <dgm:cxn modelId="{279F1E98-D6CE-494D-99B6-0D5759B18AA1}" type="presParOf" srcId="{A339CEC9-43BF-4B06-8DA4-75D60197196D}" destId="{BC7B48FF-597E-486D-9D3D-B8366CA992B0}" srcOrd="0" destOrd="0" presId="urn:microsoft.com/office/officeart/2005/8/layout/lProcess2"/>
    <dgm:cxn modelId="{57241575-A309-48D4-8769-F07C95EBE94A}" type="presParOf" srcId="{A339CEC9-43BF-4B06-8DA4-75D60197196D}" destId="{95DB7208-148D-45AF-8046-032D4CB66711}" srcOrd="1" destOrd="0" presId="urn:microsoft.com/office/officeart/2005/8/layout/lProcess2"/>
    <dgm:cxn modelId="{FDD9A0B1-C198-49DE-B37C-3C1494EA159A}" type="presParOf" srcId="{A339CEC9-43BF-4B06-8DA4-75D60197196D}" destId="{2C3B3EB3-4C9F-43B1-9686-6AB5FD07D8CF}" srcOrd="2" destOrd="0" presId="urn:microsoft.com/office/officeart/2005/8/layout/lProcess2"/>
    <dgm:cxn modelId="{524E3400-2D2B-47FE-B9AF-18AEA0D55997}" type="presParOf" srcId="{A339CEC9-43BF-4B06-8DA4-75D60197196D}" destId="{65DB78BE-C3C6-4C25-A5B6-75C3F79F9F6E}" srcOrd="3" destOrd="0" presId="urn:microsoft.com/office/officeart/2005/8/layout/lProcess2"/>
    <dgm:cxn modelId="{3E9CEBD9-1B41-4A9E-8122-2CBAB9FB8651}" type="presParOf" srcId="{A339CEC9-43BF-4B06-8DA4-75D60197196D}" destId="{36B3D21E-5923-4E2E-9893-51EB3A4B6463}" srcOrd="4" destOrd="0" presId="urn:microsoft.com/office/officeart/2005/8/layout/lProcess2"/>
    <dgm:cxn modelId="{D059DF9D-C526-41AF-A2E9-C9C8698682E7}" type="presParOf" srcId="{A339CEC9-43BF-4B06-8DA4-75D60197196D}" destId="{5878CCCC-FF7E-4657-B999-671DFC1DC8EA}" srcOrd="5" destOrd="0" presId="urn:microsoft.com/office/officeart/2005/8/layout/lProcess2"/>
    <dgm:cxn modelId="{FBE47256-B78A-4BFD-B565-B945825047A8}" type="presParOf" srcId="{A339CEC9-43BF-4B06-8DA4-75D60197196D}" destId="{C95A6E9E-D69F-4265-A319-7EFF199D2DF5}" srcOrd="6" destOrd="0" presId="urn:microsoft.com/office/officeart/2005/8/layout/lProcess2"/>
    <dgm:cxn modelId="{A1A395E5-C7D1-4141-AAB4-626A5C09E088}" type="presParOf" srcId="{A339CEC9-43BF-4B06-8DA4-75D60197196D}" destId="{E6451630-02D4-4997-9CEE-082A1EA707F1}" srcOrd="7" destOrd="0" presId="urn:microsoft.com/office/officeart/2005/8/layout/lProcess2"/>
    <dgm:cxn modelId="{1D55C1AB-B014-4AC5-8707-6F5CBAE6CB57}" type="presParOf" srcId="{A339CEC9-43BF-4B06-8DA4-75D60197196D}" destId="{594B48AF-43E6-4FC3-B463-9771BC7EC65F}" srcOrd="8" destOrd="0" presId="urn:microsoft.com/office/officeart/2005/8/layout/lProcess2"/>
    <dgm:cxn modelId="{0D310D1A-D031-4C87-AFE7-9C9B5BF5926E}" type="presParOf" srcId="{A339CEC9-43BF-4B06-8DA4-75D60197196D}" destId="{73FC4EC2-C0B4-4836-B7C1-D9C5706E65A8}" srcOrd="9" destOrd="0" presId="urn:microsoft.com/office/officeart/2005/8/layout/lProcess2"/>
    <dgm:cxn modelId="{ED43AA82-2DD4-47A0-9336-DAD97A14C7BD}" type="presParOf" srcId="{A339CEC9-43BF-4B06-8DA4-75D60197196D}" destId="{F265D194-7BE0-4EE4-A0FB-09774F9979D2}" srcOrd="10" destOrd="0" presId="urn:microsoft.com/office/officeart/2005/8/layout/lProcess2"/>
    <dgm:cxn modelId="{B2E63810-4FCA-4C87-B428-7E0B7B903F8F}" type="presParOf" srcId="{733586F1-1942-4033-A109-E9630B245B02}" destId="{28DBF41A-A11C-4E0B-9521-4AA213E02441}" srcOrd="3" destOrd="0" presId="urn:microsoft.com/office/officeart/2005/8/layout/lProcess2"/>
    <dgm:cxn modelId="{0EFA1BA4-A645-4AA0-98BB-22D9EA1F1B62}" type="presParOf" srcId="{733586F1-1942-4033-A109-E9630B245B02}" destId="{F2070A37-1FCC-48D0-B897-E36F26E93BB8}" srcOrd="4" destOrd="0" presId="urn:microsoft.com/office/officeart/2005/8/layout/lProcess2"/>
    <dgm:cxn modelId="{A71E2239-C00E-4D30-9253-5F3B9BF57657}" type="presParOf" srcId="{F2070A37-1FCC-48D0-B897-E36F26E93BB8}" destId="{B0A42726-BBCD-4398-930E-ED07DFD81C35}" srcOrd="0" destOrd="0" presId="urn:microsoft.com/office/officeart/2005/8/layout/lProcess2"/>
    <dgm:cxn modelId="{26C2BA2E-1F8F-4455-BBE3-684FC7116145}" type="presParOf" srcId="{F2070A37-1FCC-48D0-B897-E36F26E93BB8}" destId="{28BBD55F-ECFB-4F3C-9A0A-CCF39407ABED}" srcOrd="1" destOrd="0" presId="urn:microsoft.com/office/officeart/2005/8/layout/lProcess2"/>
    <dgm:cxn modelId="{7DF4DEEB-F2AA-47F4-9D25-0DD090D7D093}" type="presParOf" srcId="{F2070A37-1FCC-48D0-B897-E36F26E93BB8}" destId="{110EFFAD-C738-4BFE-B179-3746A845941B}" srcOrd="2" destOrd="0" presId="urn:microsoft.com/office/officeart/2005/8/layout/lProcess2"/>
    <dgm:cxn modelId="{97CF0C04-644A-4CE3-90F4-47C4D40FACC2}" type="presParOf" srcId="{110EFFAD-C738-4BFE-B179-3746A845941B}" destId="{574C5306-D484-4CA7-AA83-F6991D4F8FFC}" srcOrd="0" destOrd="0" presId="urn:microsoft.com/office/officeart/2005/8/layout/lProcess2"/>
    <dgm:cxn modelId="{30B77D4D-56C9-45D2-9DB3-A99ACDFA49CF}" type="presParOf" srcId="{574C5306-D484-4CA7-AA83-F6991D4F8FFC}" destId="{0B4DF3B7-FB24-4BFE-9919-3F9F341DA442}" srcOrd="0" destOrd="0" presId="urn:microsoft.com/office/officeart/2005/8/layout/lProcess2"/>
    <dgm:cxn modelId="{F033860A-A4B4-4B84-A21B-3C7E032B9D44}" type="presParOf" srcId="{574C5306-D484-4CA7-AA83-F6991D4F8FFC}" destId="{5AE4A924-E92F-4397-B7F7-E4D7AB70AB5E}" srcOrd="1" destOrd="0" presId="urn:microsoft.com/office/officeart/2005/8/layout/lProcess2"/>
    <dgm:cxn modelId="{28856AE6-4779-44AA-8179-5C08E9E4DB98}" type="presParOf" srcId="{574C5306-D484-4CA7-AA83-F6991D4F8FFC}" destId="{0C6FE49B-2DA0-4779-A3FC-20A4BAD99AAB}" srcOrd="2" destOrd="0" presId="urn:microsoft.com/office/officeart/2005/8/layout/lProcess2"/>
    <dgm:cxn modelId="{F946AD32-1476-461B-A373-B978419ACF34}" type="presParOf" srcId="{574C5306-D484-4CA7-AA83-F6991D4F8FFC}" destId="{2B676385-21C3-4481-A7EA-6E58CBFCC304}" srcOrd="3" destOrd="0" presId="urn:microsoft.com/office/officeart/2005/8/layout/lProcess2"/>
    <dgm:cxn modelId="{CAFFAA7E-2798-43F0-9E09-DEBA517F5D13}" type="presParOf" srcId="{574C5306-D484-4CA7-AA83-F6991D4F8FFC}" destId="{F1A3F1C1-5DB3-4E9A-A79E-E7F0413A780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64BCCF6-3B65-444B-9287-277549067FE7}"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en-US"/>
        </a:p>
      </dgm:t>
    </dgm:pt>
    <dgm:pt modelId="{94535032-38A6-430A-88FB-20ACA4BD8CFF}">
      <dgm:prSet/>
      <dgm:spPr/>
      <dgm:t>
        <a:bodyPr/>
        <a:lstStyle/>
        <a:p>
          <a:r>
            <a:rPr lang="en-US" dirty="0"/>
            <a:t>No review by others</a:t>
          </a:r>
        </a:p>
      </dgm:t>
    </dgm:pt>
    <dgm:pt modelId="{A9C365E3-5D40-4609-8553-415B770F4DA3}" type="parTrans" cxnId="{33FB82E0-0B75-4461-B34C-3C70363F74BC}">
      <dgm:prSet/>
      <dgm:spPr/>
      <dgm:t>
        <a:bodyPr/>
        <a:lstStyle/>
        <a:p>
          <a:endParaRPr lang="en-US"/>
        </a:p>
      </dgm:t>
    </dgm:pt>
    <dgm:pt modelId="{F249F7DE-1905-4212-8C03-EF130E6B0850}" type="sibTrans" cxnId="{33FB82E0-0B75-4461-B34C-3C70363F74BC}">
      <dgm:prSet/>
      <dgm:spPr/>
      <dgm:t>
        <a:bodyPr/>
        <a:lstStyle/>
        <a:p>
          <a:endParaRPr lang="en-US"/>
        </a:p>
      </dgm:t>
    </dgm:pt>
    <dgm:pt modelId="{26D5743F-D94C-4E8B-ACE6-15EB572909BC}">
      <dgm:prSet/>
      <dgm:spPr/>
      <dgm:t>
        <a:bodyPr/>
        <a:lstStyle/>
        <a:p>
          <a:r>
            <a:rPr lang="en-US" dirty="0"/>
            <a:t>Management delegating authority</a:t>
          </a:r>
        </a:p>
      </dgm:t>
    </dgm:pt>
    <dgm:pt modelId="{612E63BE-6175-4828-9B69-48787D8D57DF}" type="parTrans" cxnId="{DC748BD6-D6E1-4D2E-BAFE-6AABCFE55D8D}">
      <dgm:prSet/>
      <dgm:spPr/>
      <dgm:t>
        <a:bodyPr/>
        <a:lstStyle/>
        <a:p>
          <a:endParaRPr lang="en-US"/>
        </a:p>
      </dgm:t>
    </dgm:pt>
    <dgm:pt modelId="{1555488D-726B-4B5F-9587-0E6B8B472C0A}" type="sibTrans" cxnId="{DC748BD6-D6E1-4D2E-BAFE-6AABCFE55D8D}">
      <dgm:prSet/>
      <dgm:spPr/>
      <dgm:t>
        <a:bodyPr/>
        <a:lstStyle/>
        <a:p>
          <a:endParaRPr lang="en-US"/>
        </a:p>
      </dgm:t>
    </dgm:pt>
    <dgm:pt modelId="{BC231777-F7D9-4E5D-A527-10CCABC73B2B}">
      <dgm:prSet/>
      <dgm:spPr/>
      <dgm:t>
        <a:bodyPr/>
        <a:lstStyle/>
        <a:p>
          <a:r>
            <a:rPr lang="en-US" dirty="0"/>
            <a:t>Willful Blindness</a:t>
          </a:r>
        </a:p>
      </dgm:t>
    </dgm:pt>
    <dgm:pt modelId="{1D42B9BB-B44A-4C63-8DC1-0D5CEB074B2D}" type="parTrans" cxnId="{2CADA9FB-5DBD-496D-A1DB-DA65B1F1804E}">
      <dgm:prSet/>
      <dgm:spPr/>
      <dgm:t>
        <a:bodyPr/>
        <a:lstStyle/>
        <a:p>
          <a:endParaRPr lang="en-US"/>
        </a:p>
      </dgm:t>
    </dgm:pt>
    <dgm:pt modelId="{D360DD13-D400-412A-8ED1-F010DDE661FD}" type="sibTrans" cxnId="{2CADA9FB-5DBD-496D-A1DB-DA65B1F1804E}">
      <dgm:prSet/>
      <dgm:spPr/>
      <dgm:t>
        <a:bodyPr/>
        <a:lstStyle/>
        <a:p>
          <a:endParaRPr lang="en-US"/>
        </a:p>
      </dgm:t>
    </dgm:pt>
    <dgm:pt modelId="{BFF682A7-FE47-4E01-957A-1625245C4578}">
      <dgm:prSet/>
      <dgm:spPr/>
      <dgm:t>
        <a:bodyPr/>
        <a:lstStyle/>
        <a:p>
          <a:r>
            <a:rPr lang="en-US" dirty="0"/>
            <a:t>Sole responsibility for approval of contracts</a:t>
          </a:r>
        </a:p>
      </dgm:t>
    </dgm:pt>
    <dgm:pt modelId="{FF797484-1B6D-4C72-8729-B40E7237152F}" type="sibTrans" cxnId="{C8784EB1-9441-40CB-8956-C76515B817CB}">
      <dgm:prSet/>
      <dgm:spPr/>
      <dgm:t>
        <a:bodyPr/>
        <a:lstStyle/>
        <a:p>
          <a:endParaRPr lang="en-US"/>
        </a:p>
      </dgm:t>
    </dgm:pt>
    <dgm:pt modelId="{AACDAA94-7284-4358-91A5-46E14437400E}" type="parTrans" cxnId="{C8784EB1-9441-40CB-8956-C76515B817CB}">
      <dgm:prSet/>
      <dgm:spPr/>
      <dgm:t>
        <a:bodyPr/>
        <a:lstStyle/>
        <a:p>
          <a:endParaRPr lang="en-US"/>
        </a:p>
      </dgm:t>
    </dgm:pt>
    <dgm:pt modelId="{76061CA6-3254-4F97-8B08-38AAE8783383}">
      <dgm:prSet/>
      <dgm:spPr/>
      <dgm:t>
        <a:bodyPr/>
        <a:lstStyle/>
        <a:p>
          <a:r>
            <a:rPr lang="en-US" dirty="0"/>
            <a:t>Management/council overrides of procedures</a:t>
          </a:r>
        </a:p>
      </dgm:t>
    </dgm:pt>
    <dgm:pt modelId="{B288D6E4-6400-4F18-8CB5-1987E8E59A4D}" type="parTrans" cxnId="{894405AC-3D4B-4EB6-93C6-1EF037083F5C}">
      <dgm:prSet/>
      <dgm:spPr/>
      <dgm:t>
        <a:bodyPr/>
        <a:lstStyle/>
        <a:p>
          <a:endParaRPr lang="en-US"/>
        </a:p>
      </dgm:t>
    </dgm:pt>
    <dgm:pt modelId="{D7CF9045-9D31-4FDD-9328-7E4B587EBCFC}" type="sibTrans" cxnId="{894405AC-3D4B-4EB6-93C6-1EF037083F5C}">
      <dgm:prSet/>
      <dgm:spPr/>
      <dgm:t>
        <a:bodyPr/>
        <a:lstStyle/>
        <a:p>
          <a:endParaRPr lang="en-US"/>
        </a:p>
      </dgm:t>
    </dgm:pt>
    <dgm:pt modelId="{99625E69-6086-465B-8666-0162830E3F67}">
      <dgm:prSet/>
      <dgm:spPr/>
      <dgm:t>
        <a:bodyPr/>
        <a:lstStyle/>
        <a:p>
          <a:endParaRPr lang="en-US" dirty="0"/>
        </a:p>
        <a:p>
          <a:r>
            <a:rPr lang="en-US" dirty="0"/>
            <a:t>Lack of accountability</a:t>
          </a:r>
        </a:p>
      </dgm:t>
    </dgm:pt>
    <dgm:pt modelId="{245F8FCC-CD3A-47DF-835B-0A0B8C6ED691}" type="parTrans" cxnId="{4566CECF-2AFD-4AAC-848A-B1BD6A268460}">
      <dgm:prSet/>
      <dgm:spPr/>
      <dgm:t>
        <a:bodyPr/>
        <a:lstStyle/>
        <a:p>
          <a:endParaRPr lang="en-US"/>
        </a:p>
      </dgm:t>
    </dgm:pt>
    <dgm:pt modelId="{DDC4429C-3826-4986-A4B5-EAAE09877C32}" type="sibTrans" cxnId="{4566CECF-2AFD-4AAC-848A-B1BD6A268460}">
      <dgm:prSet/>
      <dgm:spPr/>
      <dgm:t>
        <a:bodyPr/>
        <a:lstStyle/>
        <a:p>
          <a:endParaRPr lang="en-US"/>
        </a:p>
      </dgm:t>
    </dgm:pt>
    <dgm:pt modelId="{B6E4A24F-62B0-4B10-A1DF-13ED62B41B37}" type="pres">
      <dgm:prSet presAssocID="{E64BCCF6-3B65-444B-9287-277549067FE7}" presName="compositeShape" presStyleCnt="0">
        <dgm:presLayoutVars>
          <dgm:chMax val="7"/>
          <dgm:dir/>
          <dgm:resizeHandles val="exact"/>
        </dgm:presLayoutVars>
      </dgm:prSet>
      <dgm:spPr/>
    </dgm:pt>
    <dgm:pt modelId="{E9CBBE8B-02D4-497D-AAE6-12EFE078ECF2}" type="pres">
      <dgm:prSet presAssocID="{26D5743F-D94C-4E8B-ACE6-15EB572909BC}" presName="circ1" presStyleLbl="vennNode1" presStyleIdx="0" presStyleCnt="6"/>
      <dgm:spPr/>
    </dgm:pt>
    <dgm:pt modelId="{6B7D9B6C-E6E2-4D6D-BB3A-0A6502983BC4}" type="pres">
      <dgm:prSet presAssocID="{26D5743F-D94C-4E8B-ACE6-15EB572909BC}" presName="circ1Tx" presStyleLbl="revTx" presStyleIdx="0" presStyleCnt="0">
        <dgm:presLayoutVars>
          <dgm:chMax val="0"/>
          <dgm:chPref val="0"/>
          <dgm:bulletEnabled val="1"/>
        </dgm:presLayoutVars>
      </dgm:prSet>
      <dgm:spPr/>
    </dgm:pt>
    <dgm:pt modelId="{59EBF6DA-C6A4-48FE-B09E-D95F8F22F577}" type="pres">
      <dgm:prSet presAssocID="{99625E69-6086-465B-8666-0162830E3F67}" presName="circ2" presStyleLbl="vennNode1" presStyleIdx="1" presStyleCnt="6"/>
      <dgm:spPr/>
    </dgm:pt>
    <dgm:pt modelId="{BBBF8FEB-B48F-498F-ACA2-5509814AF1F6}" type="pres">
      <dgm:prSet presAssocID="{99625E69-6086-465B-8666-0162830E3F67}" presName="circ2Tx" presStyleLbl="revTx" presStyleIdx="0" presStyleCnt="0">
        <dgm:presLayoutVars>
          <dgm:chMax val="0"/>
          <dgm:chPref val="0"/>
          <dgm:bulletEnabled val="1"/>
        </dgm:presLayoutVars>
      </dgm:prSet>
      <dgm:spPr/>
    </dgm:pt>
    <dgm:pt modelId="{FE9C3561-6FD7-4A87-A209-811AB8234E90}" type="pres">
      <dgm:prSet presAssocID="{BC231777-F7D9-4E5D-A527-10CCABC73B2B}" presName="circ3" presStyleLbl="vennNode1" presStyleIdx="2" presStyleCnt="6"/>
      <dgm:spPr/>
    </dgm:pt>
    <dgm:pt modelId="{569160DE-75A5-4D79-A59D-8154209FD72D}" type="pres">
      <dgm:prSet presAssocID="{BC231777-F7D9-4E5D-A527-10CCABC73B2B}" presName="circ3Tx" presStyleLbl="revTx" presStyleIdx="0" presStyleCnt="0">
        <dgm:presLayoutVars>
          <dgm:chMax val="0"/>
          <dgm:chPref val="0"/>
          <dgm:bulletEnabled val="1"/>
        </dgm:presLayoutVars>
      </dgm:prSet>
      <dgm:spPr/>
    </dgm:pt>
    <dgm:pt modelId="{9DECB368-659E-4398-BB0B-620997DA9E48}" type="pres">
      <dgm:prSet presAssocID="{BFF682A7-FE47-4E01-957A-1625245C4578}" presName="circ4" presStyleLbl="vennNode1" presStyleIdx="3" presStyleCnt="6"/>
      <dgm:spPr/>
    </dgm:pt>
    <dgm:pt modelId="{3369CFD5-B5B9-4986-82FD-881680676BEA}" type="pres">
      <dgm:prSet presAssocID="{BFF682A7-FE47-4E01-957A-1625245C4578}" presName="circ4Tx" presStyleLbl="revTx" presStyleIdx="0" presStyleCnt="0">
        <dgm:presLayoutVars>
          <dgm:chMax val="0"/>
          <dgm:chPref val="0"/>
          <dgm:bulletEnabled val="1"/>
        </dgm:presLayoutVars>
      </dgm:prSet>
      <dgm:spPr/>
    </dgm:pt>
    <dgm:pt modelId="{93BDD187-333F-4B31-B179-47208BE51F02}" type="pres">
      <dgm:prSet presAssocID="{76061CA6-3254-4F97-8B08-38AAE8783383}" presName="circ5" presStyleLbl="vennNode1" presStyleIdx="4" presStyleCnt="6"/>
      <dgm:spPr/>
    </dgm:pt>
    <dgm:pt modelId="{BFA45105-EDF5-4C5D-94C3-F18ECF809272}" type="pres">
      <dgm:prSet presAssocID="{76061CA6-3254-4F97-8B08-38AAE8783383}" presName="circ5Tx" presStyleLbl="revTx" presStyleIdx="0" presStyleCnt="0">
        <dgm:presLayoutVars>
          <dgm:chMax val="0"/>
          <dgm:chPref val="0"/>
          <dgm:bulletEnabled val="1"/>
        </dgm:presLayoutVars>
      </dgm:prSet>
      <dgm:spPr/>
    </dgm:pt>
    <dgm:pt modelId="{8936F33E-7F49-43B5-A9E4-1B470709E3C0}" type="pres">
      <dgm:prSet presAssocID="{94535032-38A6-430A-88FB-20ACA4BD8CFF}" presName="circ6" presStyleLbl="vennNode1" presStyleIdx="5" presStyleCnt="6"/>
      <dgm:spPr/>
    </dgm:pt>
    <dgm:pt modelId="{2A371C83-0A22-41E4-96F8-799E03A395C7}" type="pres">
      <dgm:prSet presAssocID="{94535032-38A6-430A-88FB-20ACA4BD8CFF}" presName="circ6Tx" presStyleLbl="revTx" presStyleIdx="0" presStyleCnt="0">
        <dgm:presLayoutVars>
          <dgm:chMax val="0"/>
          <dgm:chPref val="0"/>
          <dgm:bulletEnabled val="1"/>
        </dgm:presLayoutVars>
      </dgm:prSet>
      <dgm:spPr/>
    </dgm:pt>
  </dgm:ptLst>
  <dgm:cxnLst>
    <dgm:cxn modelId="{69395016-A8FC-4B36-BA5F-4BB8DA16FA86}" type="presOf" srcId="{BC231777-F7D9-4E5D-A527-10CCABC73B2B}" destId="{569160DE-75A5-4D79-A59D-8154209FD72D}" srcOrd="0" destOrd="0" presId="urn:microsoft.com/office/officeart/2005/8/layout/venn1"/>
    <dgm:cxn modelId="{3FDD4360-47C2-4BED-B950-B1565AF627E0}" type="presOf" srcId="{BFF682A7-FE47-4E01-957A-1625245C4578}" destId="{3369CFD5-B5B9-4986-82FD-881680676BEA}" srcOrd="0" destOrd="0" presId="urn:microsoft.com/office/officeart/2005/8/layout/venn1"/>
    <dgm:cxn modelId="{C6512652-B7A0-4E0A-ABFC-C47504153E9E}" type="presOf" srcId="{26D5743F-D94C-4E8B-ACE6-15EB572909BC}" destId="{6B7D9B6C-E6E2-4D6D-BB3A-0A6502983BC4}" srcOrd="0" destOrd="0" presId="urn:microsoft.com/office/officeart/2005/8/layout/venn1"/>
    <dgm:cxn modelId="{72DE3489-7833-4E87-A0F8-B2BE828035F9}" type="presOf" srcId="{76061CA6-3254-4F97-8B08-38AAE8783383}" destId="{BFA45105-EDF5-4C5D-94C3-F18ECF809272}" srcOrd="0" destOrd="0" presId="urn:microsoft.com/office/officeart/2005/8/layout/venn1"/>
    <dgm:cxn modelId="{9AC7B08E-8F13-42AB-B69F-EC1921F5B81B}" type="presOf" srcId="{99625E69-6086-465B-8666-0162830E3F67}" destId="{BBBF8FEB-B48F-498F-ACA2-5509814AF1F6}" srcOrd="0" destOrd="0" presId="urn:microsoft.com/office/officeart/2005/8/layout/venn1"/>
    <dgm:cxn modelId="{894405AC-3D4B-4EB6-93C6-1EF037083F5C}" srcId="{E64BCCF6-3B65-444B-9287-277549067FE7}" destId="{76061CA6-3254-4F97-8B08-38AAE8783383}" srcOrd="4" destOrd="0" parTransId="{B288D6E4-6400-4F18-8CB5-1987E8E59A4D}" sibTransId="{D7CF9045-9D31-4FDD-9328-7E4B587EBCFC}"/>
    <dgm:cxn modelId="{C8784EB1-9441-40CB-8956-C76515B817CB}" srcId="{E64BCCF6-3B65-444B-9287-277549067FE7}" destId="{BFF682A7-FE47-4E01-957A-1625245C4578}" srcOrd="3" destOrd="0" parTransId="{AACDAA94-7284-4358-91A5-46E14437400E}" sibTransId="{FF797484-1B6D-4C72-8729-B40E7237152F}"/>
    <dgm:cxn modelId="{5F4BA6BD-3185-4F10-BB03-2BF3902C7691}" type="presOf" srcId="{94535032-38A6-430A-88FB-20ACA4BD8CFF}" destId="{2A371C83-0A22-41E4-96F8-799E03A395C7}" srcOrd="0" destOrd="0" presId="urn:microsoft.com/office/officeart/2005/8/layout/venn1"/>
    <dgm:cxn modelId="{4566CECF-2AFD-4AAC-848A-B1BD6A268460}" srcId="{E64BCCF6-3B65-444B-9287-277549067FE7}" destId="{99625E69-6086-465B-8666-0162830E3F67}" srcOrd="1" destOrd="0" parTransId="{245F8FCC-CD3A-47DF-835B-0A0B8C6ED691}" sibTransId="{DDC4429C-3826-4986-A4B5-EAAE09877C32}"/>
    <dgm:cxn modelId="{DC748BD6-D6E1-4D2E-BAFE-6AABCFE55D8D}" srcId="{E64BCCF6-3B65-444B-9287-277549067FE7}" destId="{26D5743F-D94C-4E8B-ACE6-15EB572909BC}" srcOrd="0" destOrd="0" parTransId="{612E63BE-6175-4828-9B69-48787D8D57DF}" sibTransId="{1555488D-726B-4B5F-9587-0E6B8B472C0A}"/>
    <dgm:cxn modelId="{33FB82E0-0B75-4461-B34C-3C70363F74BC}" srcId="{E64BCCF6-3B65-444B-9287-277549067FE7}" destId="{94535032-38A6-430A-88FB-20ACA4BD8CFF}" srcOrd="5" destOrd="0" parTransId="{A9C365E3-5D40-4609-8553-415B770F4DA3}" sibTransId="{F249F7DE-1905-4212-8C03-EF130E6B0850}"/>
    <dgm:cxn modelId="{2CADA9FB-5DBD-496D-A1DB-DA65B1F1804E}" srcId="{E64BCCF6-3B65-444B-9287-277549067FE7}" destId="{BC231777-F7D9-4E5D-A527-10CCABC73B2B}" srcOrd="2" destOrd="0" parTransId="{1D42B9BB-B44A-4C63-8DC1-0D5CEB074B2D}" sibTransId="{D360DD13-D400-412A-8ED1-F010DDE661FD}"/>
    <dgm:cxn modelId="{34C0C7FE-74E1-4660-AFFC-8E7AE209EE28}" type="presOf" srcId="{E64BCCF6-3B65-444B-9287-277549067FE7}" destId="{B6E4A24F-62B0-4B10-A1DF-13ED62B41B37}" srcOrd="0" destOrd="0" presId="urn:microsoft.com/office/officeart/2005/8/layout/venn1"/>
    <dgm:cxn modelId="{7D0FAE6F-EA96-47DD-B33B-6FD4A733CBD8}" type="presParOf" srcId="{B6E4A24F-62B0-4B10-A1DF-13ED62B41B37}" destId="{E9CBBE8B-02D4-497D-AAE6-12EFE078ECF2}" srcOrd="0" destOrd="0" presId="urn:microsoft.com/office/officeart/2005/8/layout/venn1"/>
    <dgm:cxn modelId="{3C174940-E6CA-4B54-BFD2-701D02614761}" type="presParOf" srcId="{B6E4A24F-62B0-4B10-A1DF-13ED62B41B37}" destId="{6B7D9B6C-E6E2-4D6D-BB3A-0A6502983BC4}" srcOrd="1" destOrd="0" presId="urn:microsoft.com/office/officeart/2005/8/layout/venn1"/>
    <dgm:cxn modelId="{F3CED98E-1A6F-45E8-98B5-1271B6592DB6}" type="presParOf" srcId="{B6E4A24F-62B0-4B10-A1DF-13ED62B41B37}" destId="{59EBF6DA-C6A4-48FE-B09E-D95F8F22F577}" srcOrd="2" destOrd="0" presId="urn:microsoft.com/office/officeart/2005/8/layout/venn1"/>
    <dgm:cxn modelId="{46006F9F-14C1-4C68-97F4-AB56B5B98118}" type="presParOf" srcId="{B6E4A24F-62B0-4B10-A1DF-13ED62B41B37}" destId="{BBBF8FEB-B48F-498F-ACA2-5509814AF1F6}" srcOrd="3" destOrd="0" presId="urn:microsoft.com/office/officeart/2005/8/layout/venn1"/>
    <dgm:cxn modelId="{DE7567E3-548C-46AE-B3A0-9845E96B5A60}" type="presParOf" srcId="{B6E4A24F-62B0-4B10-A1DF-13ED62B41B37}" destId="{FE9C3561-6FD7-4A87-A209-811AB8234E90}" srcOrd="4" destOrd="0" presId="urn:microsoft.com/office/officeart/2005/8/layout/venn1"/>
    <dgm:cxn modelId="{8ABD4EA3-DD98-4CCE-B898-8842FFA0B778}" type="presParOf" srcId="{B6E4A24F-62B0-4B10-A1DF-13ED62B41B37}" destId="{569160DE-75A5-4D79-A59D-8154209FD72D}" srcOrd="5" destOrd="0" presId="urn:microsoft.com/office/officeart/2005/8/layout/venn1"/>
    <dgm:cxn modelId="{F756077E-8214-4BE9-A09B-F6894DC9004C}" type="presParOf" srcId="{B6E4A24F-62B0-4B10-A1DF-13ED62B41B37}" destId="{9DECB368-659E-4398-BB0B-620997DA9E48}" srcOrd="6" destOrd="0" presId="urn:microsoft.com/office/officeart/2005/8/layout/venn1"/>
    <dgm:cxn modelId="{19CDEF48-231A-46D2-A03D-2CFBAF148F96}" type="presParOf" srcId="{B6E4A24F-62B0-4B10-A1DF-13ED62B41B37}" destId="{3369CFD5-B5B9-4986-82FD-881680676BEA}" srcOrd="7" destOrd="0" presId="urn:microsoft.com/office/officeart/2005/8/layout/venn1"/>
    <dgm:cxn modelId="{D32714FE-1574-432B-87EE-036EA8F2584B}" type="presParOf" srcId="{B6E4A24F-62B0-4B10-A1DF-13ED62B41B37}" destId="{93BDD187-333F-4B31-B179-47208BE51F02}" srcOrd="8" destOrd="0" presId="urn:microsoft.com/office/officeart/2005/8/layout/venn1"/>
    <dgm:cxn modelId="{4662A1D1-29F8-4A74-9A1E-4815680DC5EF}" type="presParOf" srcId="{B6E4A24F-62B0-4B10-A1DF-13ED62B41B37}" destId="{BFA45105-EDF5-4C5D-94C3-F18ECF809272}" srcOrd="9" destOrd="0" presId="urn:microsoft.com/office/officeart/2005/8/layout/venn1"/>
    <dgm:cxn modelId="{6BA79013-16CD-46D8-83E1-5EF1E35F9C20}" type="presParOf" srcId="{B6E4A24F-62B0-4B10-A1DF-13ED62B41B37}" destId="{8936F33E-7F49-43B5-A9E4-1B470709E3C0}" srcOrd="10" destOrd="0" presId="urn:microsoft.com/office/officeart/2005/8/layout/venn1"/>
    <dgm:cxn modelId="{E941A353-AC1D-41C3-AEB0-0B87F05C056F}" type="presParOf" srcId="{B6E4A24F-62B0-4B10-A1DF-13ED62B41B37}" destId="{2A371C83-0A22-41E4-96F8-799E03A395C7}"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F60036-EF40-4A57-9C32-F7EDABFA55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911481F-D6C6-4116-8564-6AE742CC4E23}">
      <dgm:prSet/>
      <dgm:spPr/>
      <dgm:t>
        <a:bodyPr/>
        <a:lstStyle/>
        <a:p>
          <a:r>
            <a:rPr lang="en-US" b="0" i="0" baseline="0">
              <a:latin typeface="Georgia" panose="02040502050405020303" pitchFamily="18" charset="0"/>
              <a:cs typeface="Arial" panose="020B0604020202020204" pitchFamily="34" charset="0"/>
            </a:rPr>
            <a:t>Prior-Period Adjustments</a:t>
          </a:r>
          <a:endParaRPr lang="en-US" dirty="0">
            <a:latin typeface="Georgia" panose="02040502050405020303" pitchFamily="18" charset="0"/>
            <a:cs typeface="Arial" panose="020B0604020202020204" pitchFamily="34" charset="0"/>
          </a:endParaRPr>
        </a:p>
      </dgm:t>
    </dgm:pt>
    <dgm:pt modelId="{27FE2C7D-7B2B-45B0-8F0A-D495A1EE7BE5}" type="parTrans" cxnId="{9C8DC20E-592B-460F-8561-C67BFBA9D60A}">
      <dgm:prSet/>
      <dgm:spPr/>
      <dgm:t>
        <a:bodyPr/>
        <a:lstStyle/>
        <a:p>
          <a:endParaRPr lang="en-US"/>
        </a:p>
      </dgm:t>
    </dgm:pt>
    <dgm:pt modelId="{BA827BB0-ECBD-4183-A336-662A04CA3CF6}" type="sibTrans" cxnId="{9C8DC20E-592B-460F-8561-C67BFBA9D60A}">
      <dgm:prSet/>
      <dgm:spPr/>
      <dgm:t>
        <a:bodyPr/>
        <a:lstStyle/>
        <a:p>
          <a:endParaRPr lang="en-US"/>
        </a:p>
      </dgm:t>
    </dgm:pt>
    <dgm:pt modelId="{D94CDC84-E6A9-44C8-BB2C-F0170170D570}">
      <dgm:prSet/>
      <dgm:spPr/>
      <dgm:t>
        <a:bodyPr/>
        <a:lstStyle/>
        <a:p>
          <a:r>
            <a:rPr lang="en-US" dirty="0">
              <a:latin typeface="Georgia" panose="02040502050405020303" pitchFamily="18" charset="0"/>
              <a:cs typeface="Arial" panose="020B0604020202020204" pitchFamily="34" charset="0"/>
            </a:rPr>
            <a:t>Change in Accounting Principle</a:t>
          </a:r>
        </a:p>
      </dgm:t>
    </dgm:pt>
    <dgm:pt modelId="{C0049A16-6A0E-4E54-8607-36FB98482C71}" type="parTrans" cxnId="{C7ADA050-8AF1-487C-BD60-66AA605E1903}">
      <dgm:prSet/>
      <dgm:spPr/>
      <dgm:t>
        <a:bodyPr/>
        <a:lstStyle/>
        <a:p>
          <a:endParaRPr lang="en-US"/>
        </a:p>
      </dgm:t>
    </dgm:pt>
    <dgm:pt modelId="{40FEB340-C984-4615-A624-0A0C059B1A80}" type="sibTrans" cxnId="{C7ADA050-8AF1-487C-BD60-66AA605E1903}">
      <dgm:prSet/>
      <dgm:spPr/>
      <dgm:t>
        <a:bodyPr/>
        <a:lstStyle/>
        <a:p>
          <a:endParaRPr lang="en-US"/>
        </a:p>
      </dgm:t>
    </dgm:pt>
    <dgm:pt modelId="{138031B8-0B14-4BD8-A2A2-F763710BB7B0}">
      <dgm:prSet/>
      <dgm:spPr/>
      <dgm:t>
        <a:bodyPr/>
        <a:lstStyle/>
        <a:p>
          <a:r>
            <a:rPr lang="en-US" b="0" i="0" baseline="0">
              <a:latin typeface="Georgia" panose="02040502050405020303" pitchFamily="18" charset="0"/>
              <a:cs typeface="Arial" panose="020B0604020202020204" pitchFamily="34" charset="0"/>
            </a:rPr>
            <a:t>Change in Accounting Estimate</a:t>
          </a:r>
          <a:endParaRPr lang="en-US" dirty="0">
            <a:latin typeface="Georgia" panose="02040502050405020303" pitchFamily="18" charset="0"/>
            <a:cs typeface="Arial" panose="020B0604020202020204" pitchFamily="34" charset="0"/>
          </a:endParaRPr>
        </a:p>
      </dgm:t>
    </dgm:pt>
    <dgm:pt modelId="{ECF222AD-B491-4B8D-9508-4F98433122F6}" type="parTrans" cxnId="{9D1940D3-69CE-4966-B5D5-BEAD1F90BEDA}">
      <dgm:prSet/>
      <dgm:spPr/>
      <dgm:t>
        <a:bodyPr/>
        <a:lstStyle/>
        <a:p>
          <a:endParaRPr lang="en-US"/>
        </a:p>
      </dgm:t>
    </dgm:pt>
    <dgm:pt modelId="{984C1F14-18F6-414A-8E68-6C710122088A}" type="sibTrans" cxnId="{9D1940D3-69CE-4966-B5D5-BEAD1F90BEDA}">
      <dgm:prSet/>
      <dgm:spPr/>
      <dgm:t>
        <a:bodyPr/>
        <a:lstStyle/>
        <a:p>
          <a:endParaRPr lang="en-US"/>
        </a:p>
      </dgm:t>
    </dgm:pt>
    <dgm:pt modelId="{36825F2E-4487-4209-956B-954C6555081A}">
      <dgm:prSet/>
      <dgm:spPr/>
      <dgm:t>
        <a:bodyPr/>
        <a:lstStyle/>
        <a:p>
          <a:r>
            <a:rPr lang="en-US" b="0" i="0" baseline="0">
              <a:latin typeface="Georgia" panose="02040502050405020303" pitchFamily="18" charset="0"/>
              <a:cs typeface="Arial" panose="020B0604020202020204" pitchFamily="34" charset="0"/>
            </a:rPr>
            <a:t>Changes to or within the Financial Reporting Entity</a:t>
          </a:r>
          <a:endParaRPr lang="en-US" dirty="0">
            <a:latin typeface="Georgia" panose="02040502050405020303" pitchFamily="18" charset="0"/>
            <a:cs typeface="Arial" panose="020B0604020202020204" pitchFamily="34" charset="0"/>
          </a:endParaRPr>
        </a:p>
      </dgm:t>
    </dgm:pt>
    <dgm:pt modelId="{D4361A83-D9C5-4F01-9D50-4F54F3462F83}" type="parTrans" cxnId="{DDDF5EBD-C3D9-4000-9146-748678117CC8}">
      <dgm:prSet/>
      <dgm:spPr/>
      <dgm:t>
        <a:bodyPr/>
        <a:lstStyle/>
        <a:p>
          <a:endParaRPr lang="en-US"/>
        </a:p>
      </dgm:t>
    </dgm:pt>
    <dgm:pt modelId="{55A0D2BA-1E76-40B7-82C2-AFA44B55EE3E}" type="sibTrans" cxnId="{DDDF5EBD-C3D9-4000-9146-748678117CC8}">
      <dgm:prSet/>
      <dgm:spPr/>
      <dgm:t>
        <a:bodyPr/>
        <a:lstStyle/>
        <a:p>
          <a:endParaRPr lang="en-US"/>
        </a:p>
      </dgm:t>
    </dgm:pt>
    <dgm:pt modelId="{B00C1119-8645-4A95-807A-6308C36AFAA6}">
      <dgm:prSet/>
      <dgm:spPr/>
      <dgm:t>
        <a:bodyPr/>
        <a:lstStyle/>
        <a:p>
          <a:r>
            <a:rPr lang="en-US" b="0" i="0" baseline="0">
              <a:latin typeface="Georgia" panose="02040502050405020303" pitchFamily="18" charset="0"/>
              <a:cs typeface="Arial" panose="020B0604020202020204" pitchFamily="34" charset="0"/>
            </a:rPr>
            <a:t>Correction of an Error</a:t>
          </a:r>
          <a:endParaRPr lang="en-US" dirty="0">
            <a:latin typeface="Georgia" panose="02040502050405020303" pitchFamily="18" charset="0"/>
            <a:cs typeface="Arial" panose="020B0604020202020204" pitchFamily="34" charset="0"/>
          </a:endParaRPr>
        </a:p>
      </dgm:t>
    </dgm:pt>
    <dgm:pt modelId="{82F84423-1280-431C-8386-2386D60ADA93}" type="parTrans" cxnId="{010FE90B-7332-4C8C-AFC0-3AD53EB983FA}">
      <dgm:prSet/>
      <dgm:spPr/>
      <dgm:t>
        <a:bodyPr/>
        <a:lstStyle/>
        <a:p>
          <a:endParaRPr lang="en-US"/>
        </a:p>
      </dgm:t>
    </dgm:pt>
    <dgm:pt modelId="{5603DF80-B196-445E-AE9F-416307973687}" type="sibTrans" cxnId="{010FE90B-7332-4C8C-AFC0-3AD53EB983FA}">
      <dgm:prSet/>
      <dgm:spPr/>
      <dgm:t>
        <a:bodyPr/>
        <a:lstStyle/>
        <a:p>
          <a:endParaRPr lang="en-US"/>
        </a:p>
      </dgm:t>
    </dgm:pt>
    <dgm:pt modelId="{A217B214-F6FF-4062-AC67-AED435DE93C4}" type="pres">
      <dgm:prSet presAssocID="{CBF60036-EF40-4A57-9C32-F7EDABFA553C}" presName="diagram" presStyleCnt="0">
        <dgm:presLayoutVars>
          <dgm:dir/>
          <dgm:resizeHandles val="exact"/>
        </dgm:presLayoutVars>
      </dgm:prSet>
      <dgm:spPr/>
    </dgm:pt>
    <dgm:pt modelId="{66F60AB2-B350-4EEC-A345-F8CD7F27BF69}" type="pres">
      <dgm:prSet presAssocID="{C911481F-D6C6-4116-8564-6AE742CC4E23}" presName="node" presStyleLbl="node1" presStyleIdx="0" presStyleCnt="5">
        <dgm:presLayoutVars>
          <dgm:bulletEnabled val="1"/>
        </dgm:presLayoutVars>
      </dgm:prSet>
      <dgm:spPr/>
    </dgm:pt>
    <dgm:pt modelId="{B223FADF-3D19-4595-896F-E75F2B5B3916}" type="pres">
      <dgm:prSet presAssocID="{BA827BB0-ECBD-4183-A336-662A04CA3CF6}" presName="sibTrans" presStyleCnt="0"/>
      <dgm:spPr/>
    </dgm:pt>
    <dgm:pt modelId="{5E057A43-BA90-4E92-8212-B4FFFB7F89EF}" type="pres">
      <dgm:prSet presAssocID="{D94CDC84-E6A9-44C8-BB2C-F0170170D570}" presName="node" presStyleLbl="node1" presStyleIdx="1" presStyleCnt="5">
        <dgm:presLayoutVars>
          <dgm:bulletEnabled val="1"/>
        </dgm:presLayoutVars>
      </dgm:prSet>
      <dgm:spPr/>
    </dgm:pt>
    <dgm:pt modelId="{53608A5A-F40A-4A31-9E16-610DA3550F4B}" type="pres">
      <dgm:prSet presAssocID="{40FEB340-C984-4615-A624-0A0C059B1A80}" presName="sibTrans" presStyleCnt="0"/>
      <dgm:spPr/>
    </dgm:pt>
    <dgm:pt modelId="{6075EC49-7E3A-4A21-97F6-BAA96D9AE18A}" type="pres">
      <dgm:prSet presAssocID="{138031B8-0B14-4BD8-A2A2-F763710BB7B0}" presName="node" presStyleLbl="node1" presStyleIdx="2" presStyleCnt="5">
        <dgm:presLayoutVars>
          <dgm:bulletEnabled val="1"/>
        </dgm:presLayoutVars>
      </dgm:prSet>
      <dgm:spPr/>
    </dgm:pt>
    <dgm:pt modelId="{4511FA97-6DF6-49F4-A502-71F975F80A34}" type="pres">
      <dgm:prSet presAssocID="{984C1F14-18F6-414A-8E68-6C710122088A}" presName="sibTrans" presStyleCnt="0"/>
      <dgm:spPr/>
    </dgm:pt>
    <dgm:pt modelId="{4E04CEC6-5132-42FD-B925-C3E7DC1754C3}" type="pres">
      <dgm:prSet presAssocID="{36825F2E-4487-4209-956B-954C6555081A}" presName="node" presStyleLbl="node1" presStyleIdx="3" presStyleCnt="5">
        <dgm:presLayoutVars>
          <dgm:bulletEnabled val="1"/>
        </dgm:presLayoutVars>
      </dgm:prSet>
      <dgm:spPr/>
    </dgm:pt>
    <dgm:pt modelId="{BF84CAF5-10DF-47C1-BB4C-701EECAFE07A}" type="pres">
      <dgm:prSet presAssocID="{55A0D2BA-1E76-40B7-82C2-AFA44B55EE3E}" presName="sibTrans" presStyleCnt="0"/>
      <dgm:spPr/>
    </dgm:pt>
    <dgm:pt modelId="{7A3189F8-F295-4B55-9468-E69D17811771}" type="pres">
      <dgm:prSet presAssocID="{B00C1119-8645-4A95-807A-6308C36AFAA6}" presName="node" presStyleLbl="node1" presStyleIdx="4" presStyleCnt="5">
        <dgm:presLayoutVars>
          <dgm:bulletEnabled val="1"/>
        </dgm:presLayoutVars>
      </dgm:prSet>
      <dgm:spPr/>
    </dgm:pt>
  </dgm:ptLst>
  <dgm:cxnLst>
    <dgm:cxn modelId="{40590B02-3595-4B7A-8BEA-D10C8961F205}" type="presOf" srcId="{138031B8-0B14-4BD8-A2A2-F763710BB7B0}" destId="{6075EC49-7E3A-4A21-97F6-BAA96D9AE18A}" srcOrd="0" destOrd="0" presId="urn:microsoft.com/office/officeart/2005/8/layout/default"/>
    <dgm:cxn modelId="{010FE90B-7332-4C8C-AFC0-3AD53EB983FA}" srcId="{CBF60036-EF40-4A57-9C32-F7EDABFA553C}" destId="{B00C1119-8645-4A95-807A-6308C36AFAA6}" srcOrd="4" destOrd="0" parTransId="{82F84423-1280-431C-8386-2386D60ADA93}" sibTransId="{5603DF80-B196-445E-AE9F-416307973687}"/>
    <dgm:cxn modelId="{9C8DC20E-592B-460F-8561-C67BFBA9D60A}" srcId="{CBF60036-EF40-4A57-9C32-F7EDABFA553C}" destId="{C911481F-D6C6-4116-8564-6AE742CC4E23}" srcOrd="0" destOrd="0" parTransId="{27FE2C7D-7B2B-45B0-8F0A-D495A1EE7BE5}" sibTransId="{BA827BB0-ECBD-4183-A336-662A04CA3CF6}"/>
    <dgm:cxn modelId="{B19BB71A-39C8-40EF-AD4A-11351109A6A2}" type="presOf" srcId="{D94CDC84-E6A9-44C8-BB2C-F0170170D570}" destId="{5E057A43-BA90-4E92-8212-B4FFFB7F89EF}" srcOrd="0" destOrd="0" presId="urn:microsoft.com/office/officeart/2005/8/layout/default"/>
    <dgm:cxn modelId="{1508122B-F7AB-4738-B8EA-5DC78C26449F}" type="presOf" srcId="{CBF60036-EF40-4A57-9C32-F7EDABFA553C}" destId="{A217B214-F6FF-4062-AC67-AED435DE93C4}" srcOrd="0" destOrd="0" presId="urn:microsoft.com/office/officeart/2005/8/layout/default"/>
    <dgm:cxn modelId="{4486575E-A0E3-4B05-BF26-8251ED1E1C65}" type="presOf" srcId="{C911481F-D6C6-4116-8564-6AE742CC4E23}" destId="{66F60AB2-B350-4EEC-A345-F8CD7F27BF69}" srcOrd="0" destOrd="0" presId="urn:microsoft.com/office/officeart/2005/8/layout/default"/>
    <dgm:cxn modelId="{BA465663-D655-4C3C-B251-33941A7EB707}" type="presOf" srcId="{36825F2E-4487-4209-956B-954C6555081A}" destId="{4E04CEC6-5132-42FD-B925-C3E7DC1754C3}" srcOrd="0" destOrd="0" presId="urn:microsoft.com/office/officeart/2005/8/layout/default"/>
    <dgm:cxn modelId="{C7ADA050-8AF1-487C-BD60-66AA605E1903}" srcId="{CBF60036-EF40-4A57-9C32-F7EDABFA553C}" destId="{D94CDC84-E6A9-44C8-BB2C-F0170170D570}" srcOrd="1" destOrd="0" parTransId="{C0049A16-6A0E-4E54-8607-36FB98482C71}" sibTransId="{40FEB340-C984-4615-A624-0A0C059B1A80}"/>
    <dgm:cxn modelId="{DDDF5EBD-C3D9-4000-9146-748678117CC8}" srcId="{CBF60036-EF40-4A57-9C32-F7EDABFA553C}" destId="{36825F2E-4487-4209-956B-954C6555081A}" srcOrd="3" destOrd="0" parTransId="{D4361A83-D9C5-4F01-9D50-4F54F3462F83}" sibTransId="{55A0D2BA-1E76-40B7-82C2-AFA44B55EE3E}"/>
    <dgm:cxn modelId="{19AC84CA-D419-42BE-8AF2-6EA9C8FCFE17}" type="presOf" srcId="{B00C1119-8645-4A95-807A-6308C36AFAA6}" destId="{7A3189F8-F295-4B55-9468-E69D17811771}" srcOrd="0" destOrd="0" presId="urn:microsoft.com/office/officeart/2005/8/layout/default"/>
    <dgm:cxn modelId="{9D1940D3-69CE-4966-B5D5-BEAD1F90BEDA}" srcId="{CBF60036-EF40-4A57-9C32-F7EDABFA553C}" destId="{138031B8-0B14-4BD8-A2A2-F763710BB7B0}" srcOrd="2" destOrd="0" parTransId="{ECF222AD-B491-4B8D-9508-4F98433122F6}" sibTransId="{984C1F14-18F6-414A-8E68-6C710122088A}"/>
    <dgm:cxn modelId="{F7A9A661-196C-4C28-BE6E-FA971A8B1BB1}" type="presParOf" srcId="{A217B214-F6FF-4062-AC67-AED435DE93C4}" destId="{66F60AB2-B350-4EEC-A345-F8CD7F27BF69}" srcOrd="0" destOrd="0" presId="urn:microsoft.com/office/officeart/2005/8/layout/default"/>
    <dgm:cxn modelId="{3B1F963E-6D7B-4477-9231-6C42ADC9811A}" type="presParOf" srcId="{A217B214-F6FF-4062-AC67-AED435DE93C4}" destId="{B223FADF-3D19-4595-896F-E75F2B5B3916}" srcOrd="1" destOrd="0" presId="urn:microsoft.com/office/officeart/2005/8/layout/default"/>
    <dgm:cxn modelId="{E171AE87-D28C-44E9-A432-9571ACF40102}" type="presParOf" srcId="{A217B214-F6FF-4062-AC67-AED435DE93C4}" destId="{5E057A43-BA90-4E92-8212-B4FFFB7F89EF}" srcOrd="2" destOrd="0" presId="urn:microsoft.com/office/officeart/2005/8/layout/default"/>
    <dgm:cxn modelId="{C25EF5E5-EFE1-45AC-A6BE-1439169D4778}" type="presParOf" srcId="{A217B214-F6FF-4062-AC67-AED435DE93C4}" destId="{53608A5A-F40A-4A31-9E16-610DA3550F4B}" srcOrd="3" destOrd="0" presId="urn:microsoft.com/office/officeart/2005/8/layout/default"/>
    <dgm:cxn modelId="{089098F7-ECDF-47DF-B662-99660CD9706A}" type="presParOf" srcId="{A217B214-F6FF-4062-AC67-AED435DE93C4}" destId="{6075EC49-7E3A-4A21-97F6-BAA96D9AE18A}" srcOrd="4" destOrd="0" presId="urn:microsoft.com/office/officeart/2005/8/layout/default"/>
    <dgm:cxn modelId="{17E1DAC9-9329-4EA1-978C-476616AA8FFF}" type="presParOf" srcId="{A217B214-F6FF-4062-AC67-AED435DE93C4}" destId="{4511FA97-6DF6-49F4-A502-71F975F80A34}" srcOrd="5" destOrd="0" presId="urn:microsoft.com/office/officeart/2005/8/layout/default"/>
    <dgm:cxn modelId="{E793BBDD-4A44-4036-AA9D-5680EBA08D0C}" type="presParOf" srcId="{A217B214-F6FF-4062-AC67-AED435DE93C4}" destId="{4E04CEC6-5132-42FD-B925-C3E7DC1754C3}" srcOrd="6" destOrd="0" presId="urn:microsoft.com/office/officeart/2005/8/layout/default"/>
    <dgm:cxn modelId="{BC52E562-FD14-4C8E-8955-4F75A0A7A2D5}" type="presParOf" srcId="{A217B214-F6FF-4062-AC67-AED435DE93C4}" destId="{BF84CAF5-10DF-47C1-BB4C-701EECAFE07A}" srcOrd="7" destOrd="0" presId="urn:microsoft.com/office/officeart/2005/8/layout/default"/>
    <dgm:cxn modelId="{96ACBBE9-0A7B-4806-A429-25D9E94C25BC}" type="presParOf" srcId="{A217B214-F6FF-4062-AC67-AED435DE93C4}" destId="{7A3189F8-F295-4B55-9468-E69D1781177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64BCCF6-3B65-444B-9287-277549067FE7}"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en-US"/>
        </a:p>
      </dgm:t>
    </dgm:pt>
    <dgm:pt modelId="{94535032-38A6-430A-88FB-20ACA4BD8CFF}">
      <dgm:prSet/>
      <dgm:spPr>
        <a:ln w="25400" cap="flat" cmpd="sng" algn="ctr">
          <a:solidFill>
            <a:schemeClr val="bg1">
              <a:lumMod val="100000"/>
            </a:schemeClr>
          </a:solidFill>
          <a:prstDash val="solid"/>
          <a:round/>
          <a:headEnd type="none" w="med" len="med"/>
          <a:tailEnd type="none" w="med" len="med"/>
        </a:ln>
      </dgm:spPr>
      <dgm:t>
        <a:bodyPr/>
        <a:lstStyle/>
        <a:p>
          <a:r>
            <a:rPr lang="en-US" dirty="0"/>
            <a:t>Limited review by others</a:t>
          </a:r>
        </a:p>
      </dgm:t>
    </dgm:pt>
    <dgm:pt modelId="{A9C365E3-5D40-4609-8553-415B770F4DA3}" type="parTrans" cxnId="{33FB82E0-0B75-4461-B34C-3C70363F74BC}">
      <dgm:prSet/>
      <dgm:spPr/>
      <dgm:t>
        <a:bodyPr/>
        <a:lstStyle/>
        <a:p>
          <a:endParaRPr lang="en-US"/>
        </a:p>
      </dgm:t>
    </dgm:pt>
    <dgm:pt modelId="{F249F7DE-1905-4212-8C03-EF130E6B0850}" type="sibTrans" cxnId="{33FB82E0-0B75-4461-B34C-3C70363F74BC}">
      <dgm:prSet/>
      <dgm:spPr/>
      <dgm:t>
        <a:bodyPr/>
        <a:lstStyle/>
        <a:p>
          <a:endParaRPr lang="en-US"/>
        </a:p>
      </dgm:t>
    </dgm:pt>
    <dgm:pt modelId="{26D5743F-D94C-4E8B-ACE6-15EB572909BC}">
      <dgm:prSet/>
      <dgm:spPr>
        <a:ln w="25400" cap="flat" cmpd="sng" algn="ctr">
          <a:solidFill>
            <a:schemeClr val="bg1">
              <a:lumMod val="100000"/>
            </a:schemeClr>
          </a:solidFill>
          <a:prstDash val="solid"/>
          <a:round/>
          <a:headEnd type="none" w="med" len="med"/>
          <a:tailEnd type="none" w="med" len="med"/>
        </a:ln>
      </dgm:spPr>
      <dgm:t>
        <a:bodyPr/>
        <a:lstStyle/>
        <a:p>
          <a:r>
            <a:rPr lang="en-US" dirty="0"/>
            <a:t>30+ year history</a:t>
          </a:r>
        </a:p>
      </dgm:t>
    </dgm:pt>
    <dgm:pt modelId="{612E63BE-6175-4828-9B69-48787D8D57DF}" type="parTrans" cxnId="{DC748BD6-D6E1-4D2E-BAFE-6AABCFE55D8D}">
      <dgm:prSet/>
      <dgm:spPr/>
      <dgm:t>
        <a:bodyPr/>
        <a:lstStyle/>
        <a:p>
          <a:endParaRPr lang="en-US"/>
        </a:p>
      </dgm:t>
    </dgm:pt>
    <dgm:pt modelId="{1555488D-726B-4B5F-9587-0E6B8B472C0A}" type="sibTrans" cxnId="{DC748BD6-D6E1-4D2E-BAFE-6AABCFE55D8D}">
      <dgm:prSet/>
      <dgm:spPr/>
      <dgm:t>
        <a:bodyPr/>
        <a:lstStyle/>
        <a:p>
          <a:endParaRPr lang="en-US"/>
        </a:p>
      </dgm:t>
    </dgm:pt>
    <dgm:pt modelId="{BC231777-F7D9-4E5D-A527-10CCABC73B2B}">
      <dgm:prSet/>
      <dgm:spPr>
        <a:ln w="25400" cap="flat" cmpd="sng" algn="ctr">
          <a:solidFill>
            <a:schemeClr val="bg1">
              <a:lumMod val="100000"/>
            </a:schemeClr>
          </a:solidFill>
          <a:prstDash val="solid"/>
          <a:round/>
          <a:headEnd type="none" w="med" len="med"/>
          <a:tailEnd type="none" w="med" len="med"/>
        </a:ln>
      </dgm:spPr>
      <dgm:t>
        <a:bodyPr/>
        <a:lstStyle/>
        <a:p>
          <a:r>
            <a:rPr lang="en-US" dirty="0"/>
            <a:t>Lots of trust and respect</a:t>
          </a:r>
        </a:p>
      </dgm:t>
    </dgm:pt>
    <dgm:pt modelId="{1D42B9BB-B44A-4C63-8DC1-0D5CEB074B2D}" type="parTrans" cxnId="{2CADA9FB-5DBD-496D-A1DB-DA65B1F1804E}">
      <dgm:prSet/>
      <dgm:spPr/>
      <dgm:t>
        <a:bodyPr/>
        <a:lstStyle/>
        <a:p>
          <a:endParaRPr lang="en-US"/>
        </a:p>
      </dgm:t>
    </dgm:pt>
    <dgm:pt modelId="{D360DD13-D400-412A-8ED1-F010DDE661FD}" type="sibTrans" cxnId="{2CADA9FB-5DBD-496D-A1DB-DA65B1F1804E}">
      <dgm:prSet/>
      <dgm:spPr/>
      <dgm:t>
        <a:bodyPr/>
        <a:lstStyle/>
        <a:p>
          <a:endParaRPr lang="en-US"/>
        </a:p>
      </dgm:t>
    </dgm:pt>
    <dgm:pt modelId="{BFF682A7-FE47-4E01-957A-1625245C4578}">
      <dgm:prSet/>
      <dgm:spPr>
        <a:ln w="25400" cap="flat" cmpd="sng" algn="ctr">
          <a:solidFill>
            <a:schemeClr val="bg1">
              <a:lumMod val="100000"/>
            </a:schemeClr>
          </a:solidFill>
          <a:prstDash val="solid"/>
          <a:round/>
          <a:headEnd type="none" w="med" len="med"/>
          <a:tailEnd type="none" w="med" len="med"/>
        </a:ln>
      </dgm:spPr>
      <dgm:t>
        <a:bodyPr/>
        <a:lstStyle/>
        <a:p>
          <a:r>
            <a:rPr lang="en-US" dirty="0"/>
            <a:t>Supporting documentation was not provided to the State</a:t>
          </a:r>
        </a:p>
      </dgm:t>
    </dgm:pt>
    <dgm:pt modelId="{FF797484-1B6D-4C72-8729-B40E7237152F}" type="sibTrans" cxnId="{C8784EB1-9441-40CB-8956-C76515B817CB}">
      <dgm:prSet/>
      <dgm:spPr/>
      <dgm:t>
        <a:bodyPr/>
        <a:lstStyle/>
        <a:p>
          <a:endParaRPr lang="en-US"/>
        </a:p>
      </dgm:t>
    </dgm:pt>
    <dgm:pt modelId="{AACDAA94-7284-4358-91A5-46E14437400E}" type="parTrans" cxnId="{C8784EB1-9441-40CB-8956-C76515B817CB}">
      <dgm:prSet/>
      <dgm:spPr/>
      <dgm:t>
        <a:bodyPr/>
        <a:lstStyle/>
        <a:p>
          <a:endParaRPr lang="en-US"/>
        </a:p>
      </dgm:t>
    </dgm:pt>
    <dgm:pt modelId="{76061CA6-3254-4F97-8B08-38AAE8783383}">
      <dgm:prSet/>
      <dgm:spPr>
        <a:ln w="25400" cap="flat" cmpd="sng" algn="ctr">
          <a:solidFill>
            <a:schemeClr val="bg1">
              <a:lumMod val="100000"/>
            </a:schemeClr>
          </a:solidFill>
          <a:prstDash val="solid"/>
          <a:round/>
          <a:headEnd type="none" w="med" len="med"/>
          <a:tailEnd type="none" w="med" len="med"/>
        </a:ln>
      </dgm:spPr>
      <dgm:t>
        <a:bodyPr/>
        <a:lstStyle/>
        <a:p>
          <a:r>
            <a:rPr lang="en-US" dirty="0"/>
            <a:t>Systems not linked</a:t>
          </a:r>
        </a:p>
      </dgm:t>
    </dgm:pt>
    <dgm:pt modelId="{B288D6E4-6400-4F18-8CB5-1987E8E59A4D}" type="parTrans" cxnId="{894405AC-3D4B-4EB6-93C6-1EF037083F5C}">
      <dgm:prSet/>
      <dgm:spPr/>
      <dgm:t>
        <a:bodyPr/>
        <a:lstStyle/>
        <a:p>
          <a:endParaRPr lang="en-US"/>
        </a:p>
      </dgm:t>
    </dgm:pt>
    <dgm:pt modelId="{D7CF9045-9D31-4FDD-9328-7E4B587EBCFC}" type="sibTrans" cxnId="{894405AC-3D4B-4EB6-93C6-1EF037083F5C}">
      <dgm:prSet/>
      <dgm:spPr/>
      <dgm:t>
        <a:bodyPr/>
        <a:lstStyle/>
        <a:p>
          <a:endParaRPr lang="en-US"/>
        </a:p>
      </dgm:t>
    </dgm:pt>
    <dgm:pt modelId="{99625E69-6086-465B-8666-0162830E3F67}">
      <dgm:prSet/>
      <dgm:spPr>
        <a:ln w="25400" cap="flat" cmpd="sng" algn="ctr">
          <a:solidFill>
            <a:schemeClr val="bg1">
              <a:lumMod val="100000"/>
            </a:schemeClr>
          </a:solidFill>
          <a:prstDash val="solid"/>
          <a:round/>
          <a:headEnd type="none" w="med" len="med"/>
          <a:tailEnd type="none" w="med" len="med"/>
        </a:ln>
      </dgm:spPr>
      <dgm:t>
        <a:bodyPr/>
        <a:lstStyle/>
        <a:p>
          <a:r>
            <a:rPr lang="en-US" dirty="0"/>
            <a:t>Contractor had an inadequate accounting system</a:t>
          </a:r>
        </a:p>
      </dgm:t>
    </dgm:pt>
    <dgm:pt modelId="{245F8FCC-CD3A-47DF-835B-0A0B8C6ED691}" type="parTrans" cxnId="{4566CECF-2AFD-4AAC-848A-B1BD6A268460}">
      <dgm:prSet/>
      <dgm:spPr/>
      <dgm:t>
        <a:bodyPr/>
        <a:lstStyle/>
        <a:p>
          <a:endParaRPr lang="en-US"/>
        </a:p>
      </dgm:t>
    </dgm:pt>
    <dgm:pt modelId="{DDC4429C-3826-4986-A4B5-EAAE09877C32}" type="sibTrans" cxnId="{4566CECF-2AFD-4AAC-848A-B1BD6A268460}">
      <dgm:prSet/>
      <dgm:spPr/>
      <dgm:t>
        <a:bodyPr/>
        <a:lstStyle/>
        <a:p>
          <a:endParaRPr lang="en-US"/>
        </a:p>
      </dgm:t>
    </dgm:pt>
    <dgm:pt modelId="{F779F418-2F39-42DB-9DBD-B77BD158AFB0}" type="pres">
      <dgm:prSet presAssocID="{E64BCCF6-3B65-444B-9287-277549067FE7}" presName="Name0" presStyleCnt="0">
        <dgm:presLayoutVars>
          <dgm:chMax val="7"/>
          <dgm:dir/>
          <dgm:resizeHandles val="exact"/>
        </dgm:presLayoutVars>
      </dgm:prSet>
      <dgm:spPr/>
    </dgm:pt>
    <dgm:pt modelId="{BAD88D40-8004-4A62-A471-EB81E3E58305}" type="pres">
      <dgm:prSet presAssocID="{E64BCCF6-3B65-444B-9287-277549067FE7}" presName="ellipse1" presStyleLbl="vennNode1" presStyleIdx="0" presStyleCnt="6">
        <dgm:presLayoutVars>
          <dgm:bulletEnabled val="1"/>
        </dgm:presLayoutVars>
      </dgm:prSet>
      <dgm:spPr/>
    </dgm:pt>
    <dgm:pt modelId="{52C3C89D-32CA-492E-83EB-5BE88A24369D}" type="pres">
      <dgm:prSet presAssocID="{E64BCCF6-3B65-444B-9287-277549067FE7}" presName="ellipse2" presStyleLbl="vennNode1" presStyleIdx="1" presStyleCnt="6">
        <dgm:presLayoutVars>
          <dgm:bulletEnabled val="1"/>
        </dgm:presLayoutVars>
      </dgm:prSet>
      <dgm:spPr/>
    </dgm:pt>
    <dgm:pt modelId="{2A2F0C33-4701-4866-8AA4-16980A7E2D06}" type="pres">
      <dgm:prSet presAssocID="{E64BCCF6-3B65-444B-9287-277549067FE7}" presName="ellipse3" presStyleLbl="vennNode1" presStyleIdx="2" presStyleCnt="6">
        <dgm:presLayoutVars>
          <dgm:bulletEnabled val="1"/>
        </dgm:presLayoutVars>
      </dgm:prSet>
      <dgm:spPr/>
    </dgm:pt>
    <dgm:pt modelId="{6A501A76-727F-4C7A-B9E6-06E27CC3F95C}" type="pres">
      <dgm:prSet presAssocID="{E64BCCF6-3B65-444B-9287-277549067FE7}" presName="ellipse4" presStyleLbl="vennNode1" presStyleIdx="3" presStyleCnt="6">
        <dgm:presLayoutVars>
          <dgm:bulletEnabled val="1"/>
        </dgm:presLayoutVars>
      </dgm:prSet>
      <dgm:spPr/>
    </dgm:pt>
    <dgm:pt modelId="{9AA8F531-4DB2-43A5-9EDC-4A3A84CEEF21}" type="pres">
      <dgm:prSet presAssocID="{E64BCCF6-3B65-444B-9287-277549067FE7}" presName="ellipse5" presStyleLbl="vennNode1" presStyleIdx="4" presStyleCnt="6">
        <dgm:presLayoutVars>
          <dgm:bulletEnabled val="1"/>
        </dgm:presLayoutVars>
      </dgm:prSet>
      <dgm:spPr/>
    </dgm:pt>
    <dgm:pt modelId="{B3B3C708-A891-4FC9-8939-CE73D008890E}" type="pres">
      <dgm:prSet presAssocID="{E64BCCF6-3B65-444B-9287-277549067FE7}" presName="ellipse6" presStyleLbl="vennNode1" presStyleIdx="5" presStyleCnt="6">
        <dgm:presLayoutVars>
          <dgm:bulletEnabled val="1"/>
        </dgm:presLayoutVars>
      </dgm:prSet>
      <dgm:spPr/>
    </dgm:pt>
  </dgm:ptLst>
  <dgm:cxnLst>
    <dgm:cxn modelId="{1FD3A120-281D-48E3-84CC-4C48FA0CEA26}" type="presOf" srcId="{BFF682A7-FE47-4E01-957A-1625245C4578}" destId="{6A501A76-727F-4C7A-B9E6-06E27CC3F95C}" srcOrd="0" destOrd="0" presId="urn:microsoft.com/office/officeart/2005/8/layout/rings+Icon"/>
    <dgm:cxn modelId="{ABC1225B-43FC-43DB-B208-EDF7016D785E}" type="presOf" srcId="{94535032-38A6-430A-88FB-20ACA4BD8CFF}" destId="{B3B3C708-A891-4FC9-8939-CE73D008890E}" srcOrd="0" destOrd="0" presId="urn:microsoft.com/office/officeart/2005/8/layout/rings+Icon"/>
    <dgm:cxn modelId="{2943914F-C69A-4A16-80AD-412B36A3D13A}" type="presOf" srcId="{76061CA6-3254-4F97-8B08-38AAE8783383}" destId="{9AA8F531-4DB2-43A5-9EDC-4A3A84CEEF21}" srcOrd="0" destOrd="0" presId="urn:microsoft.com/office/officeart/2005/8/layout/rings+Icon"/>
    <dgm:cxn modelId="{2C1C2355-7F46-4B74-8F06-A10DBF56C2FB}" type="presOf" srcId="{E64BCCF6-3B65-444B-9287-277549067FE7}" destId="{F779F418-2F39-42DB-9DBD-B77BD158AFB0}" srcOrd="0" destOrd="0" presId="urn:microsoft.com/office/officeart/2005/8/layout/rings+Icon"/>
    <dgm:cxn modelId="{E5A1FAA0-040A-4219-87E3-54B780B4A472}" type="presOf" srcId="{99625E69-6086-465B-8666-0162830E3F67}" destId="{52C3C89D-32CA-492E-83EB-5BE88A24369D}" srcOrd="0" destOrd="0" presId="urn:microsoft.com/office/officeart/2005/8/layout/rings+Icon"/>
    <dgm:cxn modelId="{894405AC-3D4B-4EB6-93C6-1EF037083F5C}" srcId="{E64BCCF6-3B65-444B-9287-277549067FE7}" destId="{76061CA6-3254-4F97-8B08-38AAE8783383}" srcOrd="4" destOrd="0" parTransId="{B288D6E4-6400-4F18-8CB5-1987E8E59A4D}" sibTransId="{D7CF9045-9D31-4FDD-9328-7E4B587EBCFC}"/>
    <dgm:cxn modelId="{C8784EB1-9441-40CB-8956-C76515B817CB}" srcId="{E64BCCF6-3B65-444B-9287-277549067FE7}" destId="{BFF682A7-FE47-4E01-957A-1625245C4578}" srcOrd="3" destOrd="0" parTransId="{AACDAA94-7284-4358-91A5-46E14437400E}" sibTransId="{FF797484-1B6D-4C72-8729-B40E7237152F}"/>
    <dgm:cxn modelId="{4566CECF-2AFD-4AAC-848A-B1BD6A268460}" srcId="{E64BCCF6-3B65-444B-9287-277549067FE7}" destId="{99625E69-6086-465B-8666-0162830E3F67}" srcOrd="1" destOrd="0" parTransId="{245F8FCC-CD3A-47DF-835B-0A0B8C6ED691}" sibTransId="{DDC4429C-3826-4986-A4B5-EAAE09877C32}"/>
    <dgm:cxn modelId="{DC748BD6-D6E1-4D2E-BAFE-6AABCFE55D8D}" srcId="{E64BCCF6-3B65-444B-9287-277549067FE7}" destId="{26D5743F-D94C-4E8B-ACE6-15EB572909BC}" srcOrd="0" destOrd="0" parTransId="{612E63BE-6175-4828-9B69-48787D8D57DF}" sibTransId="{1555488D-726B-4B5F-9587-0E6B8B472C0A}"/>
    <dgm:cxn modelId="{33FB82E0-0B75-4461-B34C-3C70363F74BC}" srcId="{E64BCCF6-3B65-444B-9287-277549067FE7}" destId="{94535032-38A6-430A-88FB-20ACA4BD8CFF}" srcOrd="5" destOrd="0" parTransId="{A9C365E3-5D40-4609-8553-415B770F4DA3}" sibTransId="{F249F7DE-1905-4212-8C03-EF130E6B0850}"/>
    <dgm:cxn modelId="{FFF77CF0-1D7D-4A79-8A14-82ADB82B4164}" type="presOf" srcId="{BC231777-F7D9-4E5D-A527-10CCABC73B2B}" destId="{2A2F0C33-4701-4866-8AA4-16980A7E2D06}" srcOrd="0" destOrd="0" presId="urn:microsoft.com/office/officeart/2005/8/layout/rings+Icon"/>
    <dgm:cxn modelId="{D37241F5-2D92-4BA2-9135-BD88FD70F8C0}" type="presOf" srcId="{26D5743F-D94C-4E8B-ACE6-15EB572909BC}" destId="{BAD88D40-8004-4A62-A471-EB81E3E58305}" srcOrd="0" destOrd="0" presId="urn:microsoft.com/office/officeart/2005/8/layout/rings+Icon"/>
    <dgm:cxn modelId="{2CADA9FB-5DBD-496D-A1DB-DA65B1F1804E}" srcId="{E64BCCF6-3B65-444B-9287-277549067FE7}" destId="{BC231777-F7D9-4E5D-A527-10CCABC73B2B}" srcOrd="2" destOrd="0" parTransId="{1D42B9BB-B44A-4C63-8DC1-0D5CEB074B2D}" sibTransId="{D360DD13-D400-412A-8ED1-F010DDE661FD}"/>
    <dgm:cxn modelId="{575B80F2-31EB-4B36-9D80-F89E51937846}" type="presParOf" srcId="{F779F418-2F39-42DB-9DBD-B77BD158AFB0}" destId="{BAD88D40-8004-4A62-A471-EB81E3E58305}" srcOrd="0" destOrd="0" presId="urn:microsoft.com/office/officeart/2005/8/layout/rings+Icon"/>
    <dgm:cxn modelId="{6CA4F7DF-00EB-4B2A-93C2-62339A4A02F8}" type="presParOf" srcId="{F779F418-2F39-42DB-9DBD-B77BD158AFB0}" destId="{52C3C89D-32CA-492E-83EB-5BE88A24369D}" srcOrd="1" destOrd="0" presId="urn:microsoft.com/office/officeart/2005/8/layout/rings+Icon"/>
    <dgm:cxn modelId="{61E062D5-C915-4E98-8AAF-3409C70AE11F}" type="presParOf" srcId="{F779F418-2F39-42DB-9DBD-B77BD158AFB0}" destId="{2A2F0C33-4701-4866-8AA4-16980A7E2D06}" srcOrd="2" destOrd="0" presId="urn:microsoft.com/office/officeart/2005/8/layout/rings+Icon"/>
    <dgm:cxn modelId="{C2708723-0960-40CF-AD4F-333591BD7BAD}" type="presParOf" srcId="{F779F418-2F39-42DB-9DBD-B77BD158AFB0}" destId="{6A501A76-727F-4C7A-B9E6-06E27CC3F95C}" srcOrd="3" destOrd="0" presId="urn:microsoft.com/office/officeart/2005/8/layout/rings+Icon"/>
    <dgm:cxn modelId="{97B33063-9543-4740-B0B7-023E636E3A70}" type="presParOf" srcId="{F779F418-2F39-42DB-9DBD-B77BD158AFB0}" destId="{9AA8F531-4DB2-43A5-9EDC-4A3A84CEEF21}" srcOrd="4" destOrd="0" presId="urn:microsoft.com/office/officeart/2005/8/layout/rings+Icon"/>
    <dgm:cxn modelId="{4CBD4C3F-9E12-4BCB-A6BF-02BE14B4A044}" type="presParOf" srcId="{F779F418-2F39-42DB-9DBD-B77BD158AFB0}" destId="{B3B3C708-A891-4FC9-8939-CE73D008890E}"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069D6F6-48A4-42BB-95AC-18F30ABE43D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94F8B63-C4F5-4375-AE21-1126A9ADFC94}">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Discovered because of a Single Audit performed by the FTA</a:t>
          </a:r>
        </a:p>
      </dgm:t>
    </dgm:pt>
    <dgm:pt modelId="{18956E96-169B-483C-A254-BCD2E8EE6E5B}" type="parTrans" cxnId="{8143F783-9955-49FA-9021-E3EA4E6487E0}">
      <dgm:prSet/>
      <dgm:spPr/>
      <dgm:t>
        <a:bodyPr/>
        <a:lstStyle/>
        <a:p>
          <a:endParaRPr lang="en-US"/>
        </a:p>
      </dgm:t>
    </dgm:pt>
    <dgm:pt modelId="{89037C48-B7EB-4ABD-9E16-1666A3AC8B1F}" type="sibTrans" cxnId="{8143F783-9955-49FA-9021-E3EA4E6487E0}">
      <dgm:prSet/>
      <dgm:spPr/>
      <dgm:t>
        <a:bodyPr/>
        <a:lstStyle/>
        <a:p>
          <a:endParaRPr lang="en-US"/>
        </a:p>
      </dgm:t>
    </dgm:pt>
    <dgm:pt modelId="{1C05CF0A-F007-4CAB-95A4-083576FE8E17}">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Forensic audit conducted by the City identified certain expenses that were duplicated</a:t>
          </a:r>
        </a:p>
      </dgm:t>
    </dgm:pt>
    <dgm:pt modelId="{0E137CCA-C5ED-462A-8E5E-81C4021D8C4D}" type="parTrans" cxnId="{E3C79374-A041-422B-92BD-0ABF52232546}">
      <dgm:prSet/>
      <dgm:spPr/>
      <dgm:t>
        <a:bodyPr/>
        <a:lstStyle/>
        <a:p>
          <a:endParaRPr lang="en-US"/>
        </a:p>
      </dgm:t>
    </dgm:pt>
    <dgm:pt modelId="{95BBF4C9-4B68-42C2-BA56-1A2D03750A9E}" type="sibTrans" cxnId="{E3C79374-A041-422B-92BD-0ABF52232546}">
      <dgm:prSet/>
      <dgm:spPr/>
      <dgm:t>
        <a:bodyPr/>
        <a:lstStyle/>
        <a:p>
          <a:endParaRPr lang="en-US"/>
        </a:p>
      </dgm:t>
    </dgm:pt>
    <dgm:pt modelId="{1A9FA853-2F4D-413C-856B-9EFE9A1AE949}">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Prompted a </a:t>
          </a:r>
          <a:r>
            <a:rPr lang="en-US">
              <a:solidFill>
                <a:schemeClr val="bg1">
                  <a:lumMod val="100000"/>
                </a:schemeClr>
              </a:solidFill>
            </a:rPr>
            <a:t>more complete investigation </a:t>
          </a:r>
          <a:r>
            <a:rPr lang="en-US" dirty="0">
              <a:solidFill>
                <a:schemeClr val="bg1">
                  <a:lumMod val="100000"/>
                </a:schemeClr>
              </a:solidFill>
            </a:rPr>
            <a:t>of all reimbursement requests and payments</a:t>
          </a:r>
        </a:p>
      </dgm:t>
    </dgm:pt>
    <dgm:pt modelId="{C03C5841-0AE8-4845-B8F4-1F1ACF4D4D5A}" type="parTrans" cxnId="{F6DD2BA7-A75E-41AF-8E6C-ED1733F78FD2}">
      <dgm:prSet/>
      <dgm:spPr/>
      <dgm:t>
        <a:bodyPr/>
        <a:lstStyle/>
        <a:p>
          <a:endParaRPr lang="en-US"/>
        </a:p>
      </dgm:t>
    </dgm:pt>
    <dgm:pt modelId="{D73150C5-852A-494D-9172-B7F0167321C2}" type="sibTrans" cxnId="{F6DD2BA7-A75E-41AF-8E6C-ED1733F78FD2}">
      <dgm:prSet/>
      <dgm:spPr/>
      <dgm:t>
        <a:bodyPr/>
        <a:lstStyle/>
        <a:p>
          <a:endParaRPr lang="en-US"/>
        </a:p>
      </dgm:t>
    </dgm:pt>
    <dgm:pt modelId="{45B96EED-ABF8-4300-A6E2-B11C047F982D}" type="pres">
      <dgm:prSet presAssocID="{F069D6F6-48A4-42BB-95AC-18F30ABE43DA}" presName="CompostProcess" presStyleCnt="0">
        <dgm:presLayoutVars>
          <dgm:dir/>
          <dgm:resizeHandles val="exact"/>
        </dgm:presLayoutVars>
      </dgm:prSet>
      <dgm:spPr/>
    </dgm:pt>
    <dgm:pt modelId="{ADF6FFD8-A1D8-43AF-86C1-CE50BC61A816}" type="pres">
      <dgm:prSet presAssocID="{F069D6F6-48A4-42BB-95AC-18F30ABE43DA}" presName="arrow" presStyleLbl="bgShp" presStyleIdx="0" presStyleCnt="1"/>
      <dgm:spPr/>
    </dgm:pt>
    <dgm:pt modelId="{8ACF7076-F84F-459D-BE43-E780CD1C1962}" type="pres">
      <dgm:prSet presAssocID="{F069D6F6-48A4-42BB-95AC-18F30ABE43DA}" presName="linearProcess" presStyleCnt="0"/>
      <dgm:spPr/>
    </dgm:pt>
    <dgm:pt modelId="{6E2D6A82-0464-42BF-97B6-33C62B377B93}" type="pres">
      <dgm:prSet presAssocID="{594F8B63-C4F5-4375-AE21-1126A9ADFC94}" presName="textNode" presStyleLbl="node1" presStyleIdx="0" presStyleCnt="3">
        <dgm:presLayoutVars>
          <dgm:bulletEnabled val="1"/>
        </dgm:presLayoutVars>
      </dgm:prSet>
      <dgm:spPr/>
    </dgm:pt>
    <dgm:pt modelId="{70EE6D43-2105-4D89-AC61-ADE26FEA70C3}" type="pres">
      <dgm:prSet presAssocID="{89037C48-B7EB-4ABD-9E16-1666A3AC8B1F}" presName="sibTrans" presStyleCnt="0"/>
      <dgm:spPr/>
    </dgm:pt>
    <dgm:pt modelId="{E4AC8906-B857-40EC-849C-5181EF792A02}" type="pres">
      <dgm:prSet presAssocID="{1C05CF0A-F007-4CAB-95A4-083576FE8E17}" presName="textNode" presStyleLbl="node1" presStyleIdx="1" presStyleCnt="3">
        <dgm:presLayoutVars>
          <dgm:bulletEnabled val="1"/>
        </dgm:presLayoutVars>
      </dgm:prSet>
      <dgm:spPr/>
    </dgm:pt>
    <dgm:pt modelId="{71D57CB6-61C7-4D9A-84C8-D13C5C0F15CF}" type="pres">
      <dgm:prSet presAssocID="{95BBF4C9-4B68-42C2-BA56-1A2D03750A9E}" presName="sibTrans" presStyleCnt="0"/>
      <dgm:spPr/>
    </dgm:pt>
    <dgm:pt modelId="{E2064069-A5B7-4B5D-BBEE-56035A98C552}" type="pres">
      <dgm:prSet presAssocID="{1A9FA853-2F4D-413C-856B-9EFE9A1AE949}" presName="textNode" presStyleLbl="node1" presStyleIdx="2" presStyleCnt="3">
        <dgm:presLayoutVars>
          <dgm:bulletEnabled val="1"/>
        </dgm:presLayoutVars>
      </dgm:prSet>
      <dgm:spPr/>
    </dgm:pt>
  </dgm:ptLst>
  <dgm:cxnLst>
    <dgm:cxn modelId="{BF0A392A-4271-4B37-8BDB-3BA7ABF9DE38}" type="presOf" srcId="{1C05CF0A-F007-4CAB-95A4-083576FE8E17}" destId="{E4AC8906-B857-40EC-849C-5181EF792A02}" srcOrd="0" destOrd="0" presId="urn:microsoft.com/office/officeart/2005/8/layout/hProcess9"/>
    <dgm:cxn modelId="{D14E0430-7D44-4FFA-AABA-FD93D10BB09A}" type="presOf" srcId="{594F8B63-C4F5-4375-AE21-1126A9ADFC94}" destId="{6E2D6A82-0464-42BF-97B6-33C62B377B93}" srcOrd="0" destOrd="0" presId="urn:microsoft.com/office/officeart/2005/8/layout/hProcess9"/>
    <dgm:cxn modelId="{47873468-9E85-4BEF-80FC-7C7397C9D777}" type="presOf" srcId="{F069D6F6-48A4-42BB-95AC-18F30ABE43DA}" destId="{45B96EED-ABF8-4300-A6E2-B11C047F982D}" srcOrd="0" destOrd="0" presId="urn:microsoft.com/office/officeart/2005/8/layout/hProcess9"/>
    <dgm:cxn modelId="{E3C79374-A041-422B-92BD-0ABF52232546}" srcId="{F069D6F6-48A4-42BB-95AC-18F30ABE43DA}" destId="{1C05CF0A-F007-4CAB-95A4-083576FE8E17}" srcOrd="1" destOrd="0" parTransId="{0E137CCA-C5ED-462A-8E5E-81C4021D8C4D}" sibTransId="{95BBF4C9-4B68-42C2-BA56-1A2D03750A9E}"/>
    <dgm:cxn modelId="{1AD92683-9A6B-4DC5-A555-588202387E32}" type="presOf" srcId="{1A9FA853-2F4D-413C-856B-9EFE9A1AE949}" destId="{E2064069-A5B7-4B5D-BBEE-56035A98C552}" srcOrd="0" destOrd="0" presId="urn:microsoft.com/office/officeart/2005/8/layout/hProcess9"/>
    <dgm:cxn modelId="{8143F783-9955-49FA-9021-E3EA4E6487E0}" srcId="{F069D6F6-48A4-42BB-95AC-18F30ABE43DA}" destId="{594F8B63-C4F5-4375-AE21-1126A9ADFC94}" srcOrd="0" destOrd="0" parTransId="{18956E96-169B-483C-A254-BCD2E8EE6E5B}" sibTransId="{89037C48-B7EB-4ABD-9E16-1666A3AC8B1F}"/>
    <dgm:cxn modelId="{F6DD2BA7-A75E-41AF-8E6C-ED1733F78FD2}" srcId="{F069D6F6-48A4-42BB-95AC-18F30ABE43DA}" destId="{1A9FA853-2F4D-413C-856B-9EFE9A1AE949}" srcOrd="2" destOrd="0" parTransId="{C03C5841-0AE8-4845-B8F4-1F1ACF4D4D5A}" sibTransId="{D73150C5-852A-494D-9172-B7F0167321C2}"/>
    <dgm:cxn modelId="{2A4A90C8-608F-4F76-A7AD-5E4E4C7CBBF9}" type="presParOf" srcId="{45B96EED-ABF8-4300-A6E2-B11C047F982D}" destId="{ADF6FFD8-A1D8-43AF-86C1-CE50BC61A816}" srcOrd="0" destOrd="0" presId="urn:microsoft.com/office/officeart/2005/8/layout/hProcess9"/>
    <dgm:cxn modelId="{37AD3DAF-9F98-4EB7-B266-3B7AB7D532AF}" type="presParOf" srcId="{45B96EED-ABF8-4300-A6E2-B11C047F982D}" destId="{8ACF7076-F84F-459D-BE43-E780CD1C1962}" srcOrd="1" destOrd="0" presId="urn:microsoft.com/office/officeart/2005/8/layout/hProcess9"/>
    <dgm:cxn modelId="{3C8D0C4A-D535-4209-905C-EB96E3751922}" type="presParOf" srcId="{8ACF7076-F84F-459D-BE43-E780CD1C1962}" destId="{6E2D6A82-0464-42BF-97B6-33C62B377B93}" srcOrd="0" destOrd="0" presId="urn:microsoft.com/office/officeart/2005/8/layout/hProcess9"/>
    <dgm:cxn modelId="{3C28D24C-C9C5-4904-81E0-3F269DD42C28}" type="presParOf" srcId="{8ACF7076-F84F-459D-BE43-E780CD1C1962}" destId="{70EE6D43-2105-4D89-AC61-ADE26FEA70C3}" srcOrd="1" destOrd="0" presId="urn:microsoft.com/office/officeart/2005/8/layout/hProcess9"/>
    <dgm:cxn modelId="{15AC0D9D-CFCB-4274-82AB-86F6F54E66FD}" type="presParOf" srcId="{8ACF7076-F84F-459D-BE43-E780CD1C1962}" destId="{E4AC8906-B857-40EC-849C-5181EF792A02}" srcOrd="2" destOrd="0" presId="urn:microsoft.com/office/officeart/2005/8/layout/hProcess9"/>
    <dgm:cxn modelId="{864419FE-E571-45FD-AF84-FC52D52E4090}" type="presParOf" srcId="{8ACF7076-F84F-459D-BE43-E780CD1C1962}" destId="{71D57CB6-61C7-4D9A-84C8-D13C5C0F15CF}" srcOrd="3" destOrd="0" presId="urn:microsoft.com/office/officeart/2005/8/layout/hProcess9"/>
    <dgm:cxn modelId="{E28F6182-7327-41ED-A236-2EE5E1019990}" type="presParOf" srcId="{8ACF7076-F84F-459D-BE43-E780CD1C1962}" destId="{E2064069-A5B7-4B5D-BBEE-56035A98C55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8809B65-964E-44F2-8537-5AC47DD99E8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47E20F2-FB2F-48BF-89B6-EEBE309DEB04}">
      <dgm:prSet/>
      <dgm:spPr/>
      <dgm:t>
        <a:bodyPr/>
        <a:lstStyle/>
        <a:p>
          <a:r>
            <a:rPr lang="en-US"/>
            <a:t>Interview of staff at the City and the State transportation departments</a:t>
          </a:r>
          <a:endParaRPr lang="en-US" dirty="0"/>
        </a:p>
      </dgm:t>
    </dgm:pt>
    <dgm:pt modelId="{E67A2716-AC7D-4E90-82F7-B87ED5889331}" type="parTrans" cxnId="{049C471F-E4F9-40AE-BFF8-F6B2DFEAA3AD}">
      <dgm:prSet/>
      <dgm:spPr/>
      <dgm:t>
        <a:bodyPr/>
        <a:lstStyle/>
        <a:p>
          <a:endParaRPr lang="en-US">
            <a:solidFill>
              <a:schemeClr val="accent1"/>
            </a:solidFill>
          </a:endParaRPr>
        </a:p>
      </dgm:t>
    </dgm:pt>
    <dgm:pt modelId="{AFFC09C7-57DB-4653-A457-685FD5989051}" type="sibTrans" cxnId="{049C471F-E4F9-40AE-BFF8-F6B2DFEAA3AD}">
      <dgm:prSet/>
      <dgm:spPr/>
      <dgm:t>
        <a:bodyPr/>
        <a:lstStyle/>
        <a:p>
          <a:endParaRPr lang="en-US" dirty="0">
            <a:solidFill>
              <a:schemeClr val="accent1"/>
            </a:solidFill>
          </a:endParaRPr>
        </a:p>
      </dgm:t>
    </dgm:pt>
    <dgm:pt modelId="{8CCB5B39-9F65-4A88-B122-DE1C54707FA9}">
      <dgm:prSet/>
      <dgm:spPr/>
      <dgm:t>
        <a:bodyPr/>
        <a:lstStyle/>
        <a:p>
          <a:r>
            <a:rPr lang="en-US"/>
            <a:t>Analysis of financial records, reimbursement requests and support provided for reimbursement</a:t>
          </a:r>
          <a:endParaRPr lang="en-US" dirty="0"/>
        </a:p>
      </dgm:t>
    </dgm:pt>
    <dgm:pt modelId="{8B4870C7-0D03-4233-85D2-94D2BD73DCFC}" type="parTrans" cxnId="{267DABE5-6102-4418-A946-C5AC2C043C36}">
      <dgm:prSet/>
      <dgm:spPr/>
      <dgm:t>
        <a:bodyPr/>
        <a:lstStyle/>
        <a:p>
          <a:endParaRPr lang="en-US">
            <a:solidFill>
              <a:schemeClr val="accent1"/>
            </a:solidFill>
          </a:endParaRPr>
        </a:p>
      </dgm:t>
    </dgm:pt>
    <dgm:pt modelId="{07C2C2C1-E7C6-4CE0-B656-078FABCBC589}" type="sibTrans" cxnId="{267DABE5-6102-4418-A946-C5AC2C043C36}">
      <dgm:prSet/>
      <dgm:spPr/>
      <dgm:t>
        <a:bodyPr/>
        <a:lstStyle/>
        <a:p>
          <a:endParaRPr lang="en-US" dirty="0">
            <a:solidFill>
              <a:schemeClr val="accent1"/>
            </a:solidFill>
          </a:endParaRPr>
        </a:p>
      </dgm:t>
    </dgm:pt>
    <dgm:pt modelId="{4A71BB0D-FC8E-4940-B653-0E24DA596521}">
      <dgm:prSet/>
      <dgm:spPr/>
      <dgm:t>
        <a:bodyPr/>
        <a:lstStyle/>
        <a:p>
          <a:r>
            <a:rPr lang="en-US"/>
            <a:t>Identification of expenses submitted to both entities for reimbursement</a:t>
          </a:r>
          <a:endParaRPr lang="en-US" dirty="0"/>
        </a:p>
      </dgm:t>
    </dgm:pt>
    <dgm:pt modelId="{34AD8831-A8A7-4FE3-9FBE-7E254E352F4D}" type="parTrans" cxnId="{5F583819-352D-4999-9719-201007D3264B}">
      <dgm:prSet/>
      <dgm:spPr/>
      <dgm:t>
        <a:bodyPr/>
        <a:lstStyle/>
        <a:p>
          <a:endParaRPr lang="en-US">
            <a:solidFill>
              <a:schemeClr val="accent1"/>
            </a:solidFill>
          </a:endParaRPr>
        </a:p>
      </dgm:t>
    </dgm:pt>
    <dgm:pt modelId="{1DDB6418-F457-48B7-80DA-DFF83F17203C}" type="sibTrans" cxnId="{5F583819-352D-4999-9719-201007D3264B}">
      <dgm:prSet/>
      <dgm:spPr/>
      <dgm:t>
        <a:bodyPr/>
        <a:lstStyle/>
        <a:p>
          <a:endParaRPr lang="en-US" dirty="0">
            <a:solidFill>
              <a:schemeClr val="accent1"/>
            </a:solidFill>
          </a:endParaRPr>
        </a:p>
      </dgm:t>
    </dgm:pt>
    <dgm:pt modelId="{503DD300-391F-4A18-A650-D28C660FB570}">
      <dgm:prSet/>
      <dgm:spPr/>
      <dgm:t>
        <a:bodyPr/>
        <a:lstStyle/>
        <a:p>
          <a:r>
            <a:rPr lang="en-US"/>
            <a:t>Interview of subject</a:t>
          </a:r>
          <a:endParaRPr lang="en-US" dirty="0"/>
        </a:p>
      </dgm:t>
    </dgm:pt>
    <dgm:pt modelId="{8E36ADF3-45BB-485F-99CD-5007B151A90D}" type="parTrans" cxnId="{1F2A4509-0A0D-4B1E-9B75-A7682AFE56B9}">
      <dgm:prSet/>
      <dgm:spPr/>
      <dgm:t>
        <a:bodyPr/>
        <a:lstStyle/>
        <a:p>
          <a:endParaRPr lang="en-US">
            <a:solidFill>
              <a:schemeClr val="accent1"/>
            </a:solidFill>
          </a:endParaRPr>
        </a:p>
      </dgm:t>
    </dgm:pt>
    <dgm:pt modelId="{5E7B9879-8AD2-4A47-8213-AE7B2D67F639}" type="sibTrans" cxnId="{1F2A4509-0A0D-4B1E-9B75-A7682AFE56B9}">
      <dgm:prSet/>
      <dgm:spPr/>
      <dgm:t>
        <a:bodyPr/>
        <a:lstStyle/>
        <a:p>
          <a:endParaRPr lang="en-US" dirty="0">
            <a:solidFill>
              <a:schemeClr val="accent1"/>
            </a:solidFill>
          </a:endParaRPr>
        </a:p>
      </dgm:t>
    </dgm:pt>
    <dgm:pt modelId="{D16074CC-1885-43D4-98D2-A9AA8F72974D}">
      <dgm:prSet/>
      <dgm:spPr/>
      <dgm:t>
        <a:bodyPr/>
        <a:lstStyle/>
        <a:p>
          <a:r>
            <a:rPr lang="en-US"/>
            <a:t>Report of findings, including recommendations</a:t>
          </a:r>
          <a:endParaRPr lang="en-US" dirty="0"/>
        </a:p>
      </dgm:t>
    </dgm:pt>
    <dgm:pt modelId="{E78E6224-2E7C-45FD-AE26-DEA49515D5D6}" type="parTrans" cxnId="{1A79A506-08C1-4660-971C-59F51EC46AFD}">
      <dgm:prSet/>
      <dgm:spPr/>
      <dgm:t>
        <a:bodyPr/>
        <a:lstStyle/>
        <a:p>
          <a:endParaRPr lang="en-US">
            <a:solidFill>
              <a:schemeClr val="accent1"/>
            </a:solidFill>
          </a:endParaRPr>
        </a:p>
      </dgm:t>
    </dgm:pt>
    <dgm:pt modelId="{7C336A00-95E1-47EE-A7DD-C50F2C49B733}" type="sibTrans" cxnId="{1A79A506-08C1-4660-971C-59F51EC46AFD}">
      <dgm:prSet/>
      <dgm:spPr/>
      <dgm:t>
        <a:bodyPr/>
        <a:lstStyle/>
        <a:p>
          <a:endParaRPr lang="en-US">
            <a:solidFill>
              <a:schemeClr val="accent1"/>
            </a:solidFill>
          </a:endParaRPr>
        </a:p>
      </dgm:t>
    </dgm:pt>
    <dgm:pt modelId="{0EA8138E-72A7-4337-A01B-CED6CCD12AD7}" type="pres">
      <dgm:prSet presAssocID="{38809B65-964E-44F2-8537-5AC47DD99E81}" presName="outerComposite" presStyleCnt="0">
        <dgm:presLayoutVars>
          <dgm:chMax val="5"/>
          <dgm:dir/>
          <dgm:resizeHandles val="exact"/>
        </dgm:presLayoutVars>
      </dgm:prSet>
      <dgm:spPr/>
    </dgm:pt>
    <dgm:pt modelId="{655250B3-2A74-4E8F-A4DA-8B465AA59352}" type="pres">
      <dgm:prSet presAssocID="{38809B65-964E-44F2-8537-5AC47DD99E81}" presName="dummyMaxCanvas" presStyleCnt="0">
        <dgm:presLayoutVars/>
      </dgm:prSet>
      <dgm:spPr/>
    </dgm:pt>
    <dgm:pt modelId="{669BCF0C-2F42-4F56-B247-4D52E66F8E83}" type="pres">
      <dgm:prSet presAssocID="{38809B65-964E-44F2-8537-5AC47DD99E81}" presName="FiveNodes_1" presStyleLbl="node1" presStyleIdx="0" presStyleCnt="5">
        <dgm:presLayoutVars>
          <dgm:bulletEnabled val="1"/>
        </dgm:presLayoutVars>
      </dgm:prSet>
      <dgm:spPr/>
    </dgm:pt>
    <dgm:pt modelId="{703B3E80-9057-4EED-9D3E-2254D12A6EE8}" type="pres">
      <dgm:prSet presAssocID="{38809B65-964E-44F2-8537-5AC47DD99E81}" presName="FiveNodes_2" presStyleLbl="node1" presStyleIdx="1" presStyleCnt="5">
        <dgm:presLayoutVars>
          <dgm:bulletEnabled val="1"/>
        </dgm:presLayoutVars>
      </dgm:prSet>
      <dgm:spPr/>
    </dgm:pt>
    <dgm:pt modelId="{655A381A-8D6C-4FB1-A7B8-87ADAD645225}" type="pres">
      <dgm:prSet presAssocID="{38809B65-964E-44F2-8537-5AC47DD99E81}" presName="FiveNodes_3" presStyleLbl="node1" presStyleIdx="2" presStyleCnt="5">
        <dgm:presLayoutVars>
          <dgm:bulletEnabled val="1"/>
        </dgm:presLayoutVars>
      </dgm:prSet>
      <dgm:spPr/>
    </dgm:pt>
    <dgm:pt modelId="{EBD8A25D-F157-4C66-81C9-3252803F11BC}" type="pres">
      <dgm:prSet presAssocID="{38809B65-964E-44F2-8537-5AC47DD99E81}" presName="FiveNodes_4" presStyleLbl="node1" presStyleIdx="3" presStyleCnt="5">
        <dgm:presLayoutVars>
          <dgm:bulletEnabled val="1"/>
        </dgm:presLayoutVars>
      </dgm:prSet>
      <dgm:spPr/>
    </dgm:pt>
    <dgm:pt modelId="{13EBF425-BC14-4CEC-92F9-20BEFD82FB3F}" type="pres">
      <dgm:prSet presAssocID="{38809B65-964E-44F2-8537-5AC47DD99E81}" presName="FiveNodes_5" presStyleLbl="node1" presStyleIdx="4" presStyleCnt="5">
        <dgm:presLayoutVars>
          <dgm:bulletEnabled val="1"/>
        </dgm:presLayoutVars>
      </dgm:prSet>
      <dgm:spPr/>
    </dgm:pt>
    <dgm:pt modelId="{9DB3E87A-2FC1-4CC6-A02F-3BEF9C640D1A}" type="pres">
      <dgm:prSet presAssocID="{38809B65-964E-44F2-8537-5AC47DD99E81}" presName="FiveConn_1-2" presStyleLbl="fgAccFollowNode1" presStyleIdx="0" presStyleCnt="4">
        <dgm:presLayoutVars>
          <dgm:bulletEnabled val="1"/>
        </dgm:presLayoutVars>
      </dgm:prSet>
      <dgm:spPr/>
    </dgm:pt>
    <dgm:pt modelId="{EDA5341B-9268-4903-8A94-320BF72FADD7}" type="pres">
      <dgm:prSet presAssocID="{38809B65-964E-44F2-8537-5AC47DD99E81}" presName="FiveConn_2-3" presStyleLbl="fgAccFollowNode1" presStyleIdx="1" presStyleCnt="4">
        <dgm:presLayoutVars>
          <dgm:bulletEnabled val="1"/>
        </dgm:presLayoutVars>
      </dgm:prSet>
      <dgm:spPr/>
    </dgm:pt>
    <dgm:pt modelId="{9D82618F-7CCF-49AD-BB94-D7BDEFA08C78}" type="pres">
      <dgm:prSet presAssocID="{38809B65-964E-44F2-8537-5AC47DD99E81}" presName="FiveConn_3-4" presStyleLbl="fgAccFollowNode1" presStyleIdx="2" presStyleCnt="4">
        <dgm:presLayoutVars>
          <dgm:bulletEnabled val="1"/>
        </dgm:presLayoutVars>
      </dgm:prSet>
      <dgm:spPr/>
    </dgm:pt>
    <dgm:pt modelId="{6095279C-347D-4B28-A03C-F12FD2D73415}" type="pres">
      <dgm:prSet presAssocID="{38809B65-964E-44F2-8537-5AC47DD99E81}" presName="FiveConn_4-5" presStyleLbl="fgAccFollowNode1" presStyleIdx="3" presStyleCnt="4">
        <dgm:presLayoutVars>
          <dgm:bulletEnabled val="1"/>
        </dgm:presLayoutVars>
      </dgm:prSet>
      <dgm:spPr/>
    </dgm:pt>
    <dgm:pt modelId="{93EB1913-0065-4E10-8313-BE926CDEBA22}" type="pres">
      <dgm:prSet presAssocID="{38809B65-964E-44F2-8537-5AC47DD99E81}" presName="FiveNodes_1_text" presStyleLbl="node1" presStyleIdx="4" presStyleCnt="5">
        <dgm:presLayoutVars>
          <dgm:bulletEnabled val="1"/>
        </dgm:presLayoutVars>
      </dgm:prSet>
      <dgm:spPr/>
    </dgm:pt>
    <dgm:pt modelId="{AAF8E0E8-0043-4C6F-8331-A928EC107C71}" type="pres">
      <dgm:prSet presAssocID="{38809B65-964E-44F2-8537-5AC47DD99E81}" presName="FiveNodes_2_text" presStyleLbl="node1" presStyleIdx="4" presStyleCnt="5">
        <dgm:presLayoutVars>
          <dgm:bulletEnabled val="1"/>
        </dgm:presLayoutVars>
      </dgm:prSet>
      <dgm:spPr/>
    </dgm:pt>
    <dgm:pt modelId="{B013995B-7F1C-47A1-AAC2-D702EC539CDE}" type="pres">
      <dgm:prSet presAssocID="{38809B65-964E-44F2-8537-5AC47DD99E81}" presName="FiveNodes_3_text" presStyleLbl="node1" presStyleIdx="4" presStyleCnt="5">
        <dgm:presLayoutVars>
          <dgm:bulletEnabled val="1"/>
        </dgm:presLayoutVars>
      </dgm:prSet>
      <dgm:spPr/>
    </dgm:pt>
    <dgm:pt modelId="{943A86FD-3460-4429-8180-850F8C3C7D28}" type="pres">
      <dgm:prSet presAssocID="{38809B65-964E-44F2-8537-5AC47DD99E81}" presName="FiveNodes_4_text" presStyleLbl="node1" presStyleIdx="4" presStyleCnt="5">
        <dgm:presLayoutVars>
          <dgm:bulletEnabled val="1"/>
        </dgm:presLayoutVars>
      </dgm:prSet>
      <dgm:spPr/>
    </dgm:pt>
    <dgm:pt modelId="{66F594F2-0E7E-4F45-AD10-9F2CFBD220D9}" type="pres">
      <dgm:prSet presAssocID="{38809B65-964E-44F2-8537-5AC47DD99E81}" presName="FiveNodes_5_text" presStyleLbl="node1" presStyleIdx="4" presStyleCnt="5">
        <dgm:presLayoutVars>
          <dgm:bulletEnabled val="1"/>
        </dgm:presLayoutVars>
      </dgm:prSet>
      <dgm:spPr/>
    </dgm:pt>
  </dgm:ptLst>
  <dgm:cxnLst>
    <dgm:cxn modelId="{1A79A506-08C1-4660-971C-59F51EC46AFD}" srcId="{38809B65-964E-44F2-8537-5AC47DD99E81}" destId="{D16074CC-1885-43D4-98D2-A9AA8F72974D}" srcOrd="4" destOrd="0" parTransId="{E78E6224-2E7C-45FD-AE26-DEA49515D5D6}" sibTransId="{7C336A00-95E1-47EE-A7DD-C50F2C49B733}"/>
    <dgm:cxn modelId="{1F2A4509-0A0D-4B1E-9B75-A7682AFE56B9}" srcId="{38809B65-964E-44F2-8537-5AC47DD99E81}" destId="{503DD300-391F-4A18-A650-D28C660FB570}" srcOrd="3" destOrd="0" parTransId="{8E36ADF3-45BB-485F-99CD-5007B151A90D}" sibTransId="{5E7B9879-8AD2-4A47-8213-AE7B2D67F639}"/>
    <dgm:cxn modelId="{0A096C0A-1969-49DE-9633-A20BDFED1D12}" type="presOf" srcId="{4A71BB0D-FC8E-4940-B653-0E24DA596521}" destId="{655A381A-8D6C-4FB1-A7B8-87ADAD645225}" srcOrd="0" destOrd="0" presId="urn:microsoft.com/office/officeart/2005/8/layout/vProcess5"/>
    <dgm:cxn modelId="{3AABC30B-104B-4E10-B137-023EDFD2C3CE}" type="presOf" srcId="{5E7B9879-8AD2-4A47-8213-AE7B2D67F639}" destId="{6095279C-347D-4B28-A03C-F12FD2D73415}" srcOrd="0" destOrd="0" presId="urn:microsoft.com/office/officeart/2005/8/layout/vProcess5"/>
    <dgm:cxn modelId="{5F583819-352D-4999-9719-201007D3264B}" srcId="{38809B65-964E-44F2-8537-5AC47DD99E81}" destId="{4A71BB0D-FC8E-4940-B653-0E24DA596521}" srcOrd="2" destOrd="0" parTransId="{34AD8831-A8A7-4FE3-9FBE-7E254E352F4D}" sibTransId="{1DDB6418-F457-48B7-80DA-DFF83F17203C}"/>
    <dgm:cxn modelId="{049C471F-E4F9-40AE-BFF8-F6B2DFEAA3AD}" srcId="{38809B65-964E-44F2-8537-5AC47DD99E81}" destId="{A47E20F2-FB2F-48BF-89B6-EEBE309DEB04}" srcOrd="0" destOrd="0" parTransId="{E67A2716-AC7D-4E90-82F7-B87ED5889331}" sibTransId="{AFFC09C7-57DB-4653-A457-685FD5989051}"/>
    <dgm:cxn modelId="{15C6AD2B-EEF6-47D8-B1A2-608DA50AAFDD}" type="presOf" srcId="{D16074CC-1885-43D4-98D2-A9AA8F72974D}" destId="{13EBF425-BC14-4CEC-92F9-20BEFD82FB3F}" srcOrd="0" destOrd="0" presId="urn:microsoft.com/office/officeart/2005/8/layout/vProcess5"/>
    <dgm:cxn modelId="{E3965B36-07DC-4A7D-A43B-DC187B56B28B}" type="presOf" srcId="{8CCB5B39-9F65-4A88-B122-DE1C54707FA9}" destId="{AAF8E0E8-0043-4C6F-8331-A928EC107C71}" srcOrd="1" destOrd="0" presId="urn:microsoft.com/office/officeart/2005/8/layout/vProcess5"/>
    <dgm:cxn modelId="{6B780940-A4C9-47BD-A7A0-3FC4CAF0F92F}" type="presOf" srcId="{503DD300-391F-4A18-A650-D28C660FB570}" destId="{EBD8A25D-F157-4C66-81C9-3252803F11BC}" srcOrd="0" destOrd="0" presId="urn:microsoft.com/office/officeart/2005/8/layout/vProcess5"/>
    <dgm:cxn modelId="{3EABEB5D-EC9A-4F3B-A9DB-20C383FB93D4}" type="presOf" srcId="{A47E20F2-FB2F-48BF-89B6-EEBE309DEB04}" destId="{669BCF0C-2F42-4F56-B247-4D52E66F8E83}" srcOrd="0" destOrd="0" presId="urn:microsoft.com/office/officeart/2005/8/layout/vProcess5"/>
    <dgm:cxn modelId="{812F7257-B3C9-4819-8A82-CC619AAD1724}" type="presOf" srcId="{38809B65-964E-44F2-8537-5AC47DD99E81}" destId="{0EA8138E-72A7-4337-A01B-CED6CCD12AD7}" srcOrd="0" destOrd="0" presId="urn:microsoft.com/office/officeart/2005/8/layout/vProcess5"/>
    <dgm:cxn modelId="{19AD2786-D62D-447C-9207-C3BA929FA24D}" type="presOf" srcId="{503DD300-391F-4A18-A650-D28C660FB570}" destId="{943A86FD-3460-4429-8180-850F8C3C7D28}" srcOrd="1" destOrd="0" presId="urn:microsoft.com/office/officeart/2005/8/layout/vProcess5"/>
    <dgm:cxn modelId="{FEFC2887-D262-4054-9EE9-4D5CF19397C2}" type="presOf" srcId="{1DDB6418-F457-48B7-80DA-DFF83F17203C}" destId="{9D82618F-7CCF-49AD-BB94-D7BDEFA08C78}" srcOrd="0" destOrd="0" presId="urn:microsoft.com/office/officeart/2005/8/layout/vProcess5"/>
    <dgm:cxn modelId="{E134A991-2038-46DD-9DE9-889F5BCD1DD2}" type="presOf" srcId="{8CCB5B39-9F65-4A88-B122-DE1C54707FA9}" destId="{703B3E80-9057-4EED-9D3E-2254D12A6EE8}" srcOrd="0" destOrd="0" presId="urn:microsoft.com/office/officeart/2005/8/layout/vProcess5"/>
    <dgm:cxn modelId="{39302FB8-8C0B-4AB4-924B-3B2D8E106F07}" type="presOf" srcId="{AFFC09C7-57DB-4653-A457-685FD5989051}" destId="{9DB3E87A-2FC1-4CC6-A02F-3BEF9C640D1A}" srcOrd="0" destOrd="0" presId="urn:microsoft.com/office/officeart/2005/8/layout/vProcess5"/>
    <dgm:cxn modelId="{752914D8-CA4E-4606-B783-6FB8180CB587}" type="presOf" srcId="{4A71BB0D-FC8E-4940-B653-0E24DA596521}" destId="{B013995B-7F1C-47A1-AAC2-D702EC539CDE}" srcOrd="1" destOrd="0" presId="urn:microsoft.com/office/officeart/2005/8/layout/vProcess5"/>
    <dgm:cxn modelId="{314252E1-CE27-47FC-BC00-922658AAB8FF}" type="presOf" srcId="{07C2C2C1-E7C6-4CE0-B656-078FABCBC589}" destId="{EDA5341B-9268-4903-8A94-320BF72FADD7}" srcOrd="0" destOrd="0" presId="urn:microsoft.com/office/officeart/2005/8/layout/vProcess5"/>
    <dgm:cxn modelId="{5792BAE2-E569-440A-9DFD-A46870463F57}" type="presOf" srcId="{D16074CC-1885-43D4-98D2-A9AA8F72974D}" destId="{66F594F2-0E7E-4F45-AD10-9F2CFBD220D9}" srcOrd="1" destOrd="0" presId="urn:microsoft.com/office/officeart/2005/8/layout/vProcess5"/>
    <dgm:cxn modelId="{267DABE5-6102-4418-A946-C5AC2C043C36}" srcId="{38809B65-964E-44F2-8537-5AC47DD99E81}" destId="{8CCB5B39-9F65-4A88-B122-DE1C54707FA9}" srcOrd="1" destOrd="0" parTransId="{8B4870C7-0D03-4233-85D2-94D2BD73DCFC}" sibTransId="{07C2C2C1-E7C6-4CE0-B656-078FABCBC589}"/>
    <dgm:cxn modelId="{79EC4CFC-1312-4BEE-8E8A-9644C9C22310}" type="presOf" srcId="{A47E20F2-FB2F-48BF-89B6-EEBE309DEB04}" destId="{93EB1913-0065-4E10-8313-BE926CDEBA22}" srcOrd="1" destOrd="0" presId="urn:microsoft.com/office/officeart/2005/8/layout/vProcess5"/>
    <dgm:cxn modelId="{699E4895-895F-4C46-AAA2-2BA0935C4B6A}" type="presParOf" srcId="{0EA8138E-72A7-4337-A01B-CED6CCD12AD7}" destId="{655250B3-2A74-4E8F-A4DA-8B465AA59352}" srcOrd="0" destOrd="0" presId="urn:microsoft.com/office/officeart/2005/8/layout/vProcess5"/>
    <dgm:cxn modelId="{7F643B8A-4B36-4522-AF61-17097F1C3A91}" type="presParOf" srcId="{0EA8138E-72A7-4337-A01B-CED6CCD12AD7}" destId="{669BCF0C-2F42-4F56-B247-4D52E66F8E83}" srcOrd="1" destOrd="0" presId="urn:microsoft.com/office/officeart/2005/8/layout/vProcess5"/>
    <dgm:cxn modelId="{36BEA6FC-2082-470B-9C28-6356A2DAB13E}" type="presParOf" srcId="{0EA8138E-72A7-4337-A01B-CED6CCD12AD7}" destId="{703B3E80-9057-4EED-9D3E-2254D12A6EE8}" srcOrd="2" destOrd="0" presId="urn:microsoft.com/office/officeart/2005/8/layout/vProcess5"/>
    <dgm:cxn modelId="{4AE9BEB9-63A4-42C2-A4E3-2398EE40F446}" type="presParOf" srcId="{0EA8138E-72A7-4337-A01B-CED6CCD12AD7}" destId="{655A381A-8D6C-4FB1-A7B8-87ADAD645225}" srcOrd="3" destOrd="0" presId="urn:microsoft.com/office/officeart/2005/8/layout/vProcess5"/>
    <dgm:cxn modelId="{37D115F1-7750-497E-A271-DE66E6483734}" type="presParOf" srcId="{0EA8138E-72A7-4337-A01B-CED6CCD12AD7}" destId="{EBD8A25D-F157-4C66-81C9-3252803F11BC}" srcOrd="4" destOrd="0" presId="urn:microsoft.com/office/officeart/2005/8/layout/vProcess5"/>
    <dgm:cxn modelId="{A589396F-469C-4933-A3BE-4AA63B625745}" type="presParOf" srcId="{0EA8138E-72A7-4337-A01B-CED6CCD12AD7}" destId="{13EBF425-BC14-4CEC-92F9-20BEFD82FB3F}" srcOrd="5" destOrd="0" presId="urn:microsoft.com/office/officeart/2005/8/layout/vProcess5"/>
    <dgm:cxn modelId="{0D44946A-800C-40CB-8340-E5E350869DA5}" type="presParOf" srcId="{0EA8138E-72A7-4337-A01B-CED6CCD12AD7}" destId="{9DB3E87A-2FC1-4CC6-A02F-3BEF9C640D1A}" srcOrd="6" destOrd="0" presId="urn:microsoft.com/office/officeart/2005/8/layout/vProcess5"/>
    <dgm:cxn modelId="{13A223C9-3D3B-455F-98CD-9E8406373F19}" type="presParOf" srcId="{0EA8138E-72A7-4337-A01B-CED6CCD12AD7}" destId="{EDA5341B-9268-4903-8A94-320BF72FADD7}" srcOrd="7" destOrd="0" presId="urn:microsoft.com/office/officeart/2005/8/layout/vProcess5"/>
    <dgm:cxn modelId="{09DE8A82-5D87-4A67-8868-102E6B5A8A31}" type="presParOf" srcId="{0EA8138E-72A7-4337-A01B-CED6CCD12AD7}" destId="{9D82618F-7CCF-49AD-BB94-D7BDEFA08C78}" srcOrd="8" destOrd="0" presId="urn:microsoft.com/office/officeart/2005/8/layout/vProcess5"/>
    <dgm:cxn modelId="{7D1F3576-F035-43D4-9160-2C68EEFE935E}" type="presParOf" srcId="{0EA8138E-72A7-4337-A01B-CED6CCD12AD7}" destId="{6095279C-347D-4B28-A03C-F12FD2D73415}" srcOrd="9" destOrd="0" presId="urn:microsoft.com/office/officeart/2005/8/layout/vProcess5"/>
    <dgm:cxn modelId="{0BF84199-75E0-466A-B64B-64064C99F3B0}" type="presParOf" srcId="{0EA8138E-72A7-4337-A01B-CED6CCD12AD7}" destId="{93EB1913-0065-4E10-8313-BE926CDEBA22}" srcOrd="10" destOrd="0" presId="urn:microsoft.com/office/officeart/2005/8/layout/vProcess5"/>
    <dgm:cxn modelId="{0708CE38-601E-4944-8160-68E59C0900E8}" type="presParOf" srcId="{0EA8138E-72A7-4337-A01B-CED6CCD12AD7}" destId="{AAF8E0E8-0043-4C6F-8331-A928EC107C71}" srcOrd="11" destOrd="0" presId="urn:microsoft.com/office/officeart/2005/8/layout/vProcess5"/>
    <dgm:cxn modelId="{4B7B3233-D0AD-4D56-81D4-B36B76207505}" type="presParOf" srcId="{0EA8138E-72A7-4337-A01B-CED6CCD12AD7}" destId="{B013995B-7F1C-47A1-AAC2-D702EC539CDE}" srcOrd="12" destOrd="0" presId="urn:microsoft.com/office/officeart/2005/8/layout/vProcess5"/>
    <dgm:cxn modelId="{C7F0A2E2-B9FB-4D8F-AD08-BB71C26E8302}" type="presParOf" srcId="{0EA8138E-72A7-4337-A01B-CED6CCD12AD7}" destId="{943A86FD-3460-4429-8180-850F8C3C7D28}" srcOrd="13" destOrd="0" presId="urn:microsoft.com/office/officeart/2005/8/layout/vProcess5"/>
    <dgm:cxn modelId="{7B5A12C9-2A08-4024-AAFA-FDF6CF8B1267}" type="presParOf" srcId="{0EA8138E-72A7-4337-A01B-CED6CCD12AD7}" destId="{66F594F2-0E7E-4F45-AD10-9F2CFBD220D9}"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9562BFA-60E1-4D9B-9013-65798FFA8C37}" type="doc">
      <dgm:prSet loTypeId="urn:microsoft.com/office/officeart/2005/8/layout/bProcess3" loCatId="process" qsTypeId="urn:microsoft.com/office/officeart/2005/8/quickstyle/simple1" qsCatId="simple" csTypeId="urn:microsoft.com/office/officeart/2005/8/colors/accent2_3" csCatId="accent2" phldr="1"/>
      <dgm:spPr/>
      <dgm:t>
        <a:bodyPr/>
        <a:lstStyle/>
        <a:p>
          <a:endParaRPr lang="en-US"/>
        </a:p>
      </dgm:t>
    </dgm:pt>
    <dgm:pt modelId="{6F24593F-9E83-4243-B3FE-2EB045EA5A13}">
      <dgm:prSet custT="1"/>
      <dgm:spPr>
        <a:solidFill>
          <a:schemeClr val="accent2">
            <a:lumMod val="100000"/>
          </a:schemeClr>
        </a:solidFill>
        <a:ln w="25400" cap="flat" cmpd="sng" algn="ctr">
          <a:solidFill>
            <a:schemeClr val="bg1">
              <a:lumMod val="100000"/>
            </a:schemeClr>
          </a:solidFill>
          <a:prstDash val="solid"/>
          <a:round/>
          <a:headEnd type="none" w="med" len="med"/>
          <a:tailEnd type="none" w="med" len="med"/>
        </a:ln>
      </dgm:spPr>
      <dgm:t>
        <a:bodyPr/>
        <a:lstStyle/>
        <a:p>
          <a:r>
            <a:rPr lang="en-US" sz="1800" dirty="0">
              <a:solidFill>
                <a:schemeClr val="accent1"/>
              </a:solidFill>
            </a:rPr>
            <a:t>Inquired regarding role and responsibilities</a:t>
          </a:r>
        </a:p>
      </dgm:t>
    </dgm:pt>
    <dgm:pt modelId="{9364D7D1-98A2-48E2-BA2E-591190A0371F}" type="parTrans" cxnId="{ED90D845-1570-45D9-9FBD-C993710F3F0A}">
      <dgm:prSet/>
      <dgm:spPr/>
      <dgm:t>
        <a:bodyPr/>
        <a:lstStyle/>
        <a:p>
          <a:endParaRPr lang="en-US" sz="2400">
            <a:solidFill>
              <a:schemeClr val="accent1"/>
            </a:solidFill>
          </a:endParaRPr>
        </a:p>
      </dgm:t>
    </dgm:pt>
    <dgm:pt modelId="{5408449D-FB0F-4705-96FB-CFE9D4230C3B}" type="sibTrans" cxnId="{ED90D845-1570-45D9-9FBD-C993710F3F0A}">
      <dgm:prSet/>
      <dgm:spPr/>
      <dgm:t>
        <a:bodyPr/>
        <a:lstStyle/>
        <a:p>
          <a:endParaRPr lang="en-US" sz="2400">
            <a:solidFill>
              <a:schemeClr val="accent1"/>
            </a:solidFill>
          </a:endParaRPr>
        </a:p>
      </dgm:t>
    </dgm:pt>
    <dgm:pt modelId="{87CCFA0F-A9A5-4D1F-A17F-0F887542480A}">
      <dgm:prSet custT="1"/>
      <dgm:spPr>
        <a:solidFill>
          <a:schemeClr val="accent2">
            <a:lumMod val="60000"/>
            <a:lumOff val="40000"/>
          </a:schemeClr>
        </a:solidFill>
        <a:ln w="25400" cap="flat" cmpd="sng" algn="ctr">
          <a:solidFill>
            <a:schemeClr val="bg1">
              <a:lumMod val="100000"/>
            </a:schemeClr>
          </a:solidFill>
          <a:prstDash val="solid"/>
          <a:round/>
          <a:headEnd type="none" w="med" len="med"/>
          <a:tailEnd type="none" w="med" len="med"/>
        </a:ln>
      </dgm:spPr>
      <dgm:t>
        <a:bodyPr/>
        <a:lstStyle/>
        <a:p>
          <a:r>
            <a:rPr lang="en-US" sz="1800" dirty="0">
              <a:solidFill>
                <a:schemeClr val="accent1"/>
              </a:solidFill>
            </a:rPr>
            <a:t>Identified individuals responsible for submitting reimbursement requests</a:t>
          </a:r>
        </a:p>
      </dgm:t>
    </dgm:pt>
    <dgm:pt modelId="{7A1D4603-B6C6-4A53-9E1B-7F9449F8A3B8}" type="parTrans" cxnId="{AA7D6426-FC29-4C07-B2CB-6EA42A4CF138}">
      <dgm:prSet/>
      <dgm:spPr/>
      <dgm:t>
        <a:bodyPr/>
        <a:lstStyle/>
        <a:p>
          <a:endParaRPr lang="en-US" sz="2400">
            <a:solidFill>
              <a:schemeClr val="accent1"/>
            </a:solidFill>
          </a:endParaRPr>
        </a:p>
      </dgm:t>
    </dgm:pt>
    <dgm:pt modelId="{ED0447C4-07E5-4320-9CC2-56229F3BA935}" type="sibTrans" cxnId="{AA7D6426-FC29-4C07-B2CB-6EA42A4CF138}">
      <dgm:prSet/>
      <dgm:spPr/>
      <dgm:t>
        <a:bodyPr/>
        <a:lstStyle/>
        <a:p>
          <a:endParaRPr lang="en-US" sz="2400">
            <a:solidFill>
              <a:schemeClr val="accent1"/>
            </a:solidFill>
          </a:endParaRPr>
        </a:p>
      </dgm:t>
    </dgm:pt>
    <dgm:pt modelId="{69E285B8-6556-4B19-BF0E-A23258F43A98}">
      <dgm:prSet custT="1"/>
      <dgm:spPr>
        <a:solidFill>
          <a:schemeClr val="accent2">
            <a:lumMod val="100000"/>
          </a:schemeClr>
        </a:solidFill>
        <a:ln w="25400" cap="flat" cmpd="sng" algn="ctr">
          <a:solidFill>
            <a:schemeClr val="bg1">
              <a:lumMod val="100000"/>
            </a:schemeClr>
          </a:solidFill>
          <a:prstDash val="solid"/>
          <a:round/>
          <a:headEnd type="none" w="med" len="med"/>
          <a:tailEnd type="none" w="med" len="med"/>
        </a:ln>
      </dgm:spPr>
      <dgm:t>
        <a:bodyPr/>
        <a:lstStyle/>
        <a:p>
          <a:r>
            <a:rPr lang="en-US" sz="1600" dirty="0">
              <a:solidFill>
                <a:schemeClr val="accent1"/>
              </a:solidFill>
            </a:rPr>
            <a:t>Gained an understanding of processes and procedures for expense tracking, monthly billing process, and systems utilized</a:t>
          </a:r>
        </a:p>
      </dgm:t>
    </dgm:pt>
    <dgm:pt modelId="{AEC8771E-EB16-4151-AFD2-7C6176F12D82}" type="parTrans" cxnId="{E3DA0AAA-F535-4ECA-AAAE-50BCD989607F}">
      <dgm:prSet/>
      <dgm:spPr/>
      <dgm:t>
        <a:bodyPr/>
        <a:lstStyle/>
        <a:p>
          <a:endParaRPr lang="en-US" sz="2400">
            <a:solidFill>
              <a:schemeClr val="accent1"/>
            </a:solidFill>
          </a:endParaRPr>
        </a:p>
      </dgm:t>
    </dgm:pt>
    <dgm:pt modelId="{0B36D9D1-C107-4D9E-A7B5-6767D085FC6A}" type="sibTrans" cxnId="{E3DA0AAA-F535-4ECA-AAAE-50BCD989607F}">
      <dgm:prSet/>
      <dgm:spPr/>
      <dgm:t>
        <a:bodyPr/>
        <a:lstStyle/>
        <a:p>
          <a:endParaRPr lang="en-US" sz="2400">
            <a:solidFill>
              <a:schemeClr val="accent1"/>
            </a:solidFill>
          </a:endParaRPr>
        </a:p>
      </dgm:t>
    </dgm:pt>
    <dgm:pt modelId="{8A381AF8-471B-44C1-984F-538A8A9206C7}">
      <dgm:prSet custT="1"/>
      <dgm:spPr>
        <a:solidFill>
          <a:schemeClr val="accent2">
            <a:lumMod val="60000"/>
            <a:lumOff val="40000"/>
          </a:schemeClr>
        </a:solidFill>
        <a:ln w="25400" cap="flat" cmpd="sng" algn="ctr">
          <a:solidFill>
            <a:schemeClr val="bg1">
              <a:lumMod val="100000"/>
            </a:schemeClr>
          </a:solidFill>
          <a:prstDash val="solid"/>
          <a:round/>
          <a:headEnd type="none" w="med" len="med"/>
          <a:tailEnd type="none" w="med" len="med"/>
        </a:ln>
      </dgm:spPr>
      <dgm:t>
        <a:bodyPr/>
        <a:lstStyle/>
        <a:p>
          <a:r>
            <a:rPr lang="en-US" sz="1800" dirty="0">
              <a:solidFill>
                <a:schemeClr val="accent1"/>
              </a:solidFill>
            </a:rPr>
            <a:t>Asked about duplicate expenses identified</a:t>
          </a:r>
        </a:p>
      </dgm:t>
    </dgm:pt>
    <dgm:pt modelId="{BB2B9DE2-97A1-4426-8F5F-E0B802EB2015}" type="parTrans" cxnId="{53ECF0B6-093F-4C2F-9A54-30EB83A780A8}">
      <dgm:prSet/>
      <dgm:spPr/>
      <dgm:t>
        <a:bodyPr/>
        <a:lstStyle/>
        <a:p>
          <a:endParaRPr lang="en-US" sz="2400">
            <a:solidFill>
              <a:schemeClr val="accent1"/>
            </a:solidFill>
          </a:endParaRPr>
        </a:p>
      </dgm:t>
    </dgm:pt>
    <dgm:pt modelId="{3A6F4F8C-3528-41AC-B155-575CEBB254DA}" type="sibTrans" cxnId="{53ECF0B6-093F-4C2F-9A54-30EB83A780A8}">
      <dgm:prSet/>
      <dgm:spPr/>
      <dgm:t>
        <a:bodyPr/>
        <a:lstStyle/>
        <a:p>
          <a:endParaRPr lang="en-US" sz="2400">
            <a:solidFill>
              <a:schemeClr val="accent1"/>
            </a:solidFill>
          </a:endParaRPr>
        </a:p>
      </dgm:t>
    </dgm:pt>
    <dgm:pt modelId="{EB9D52C7-DA96-439F-9E48-3557E93305D8}" type="pres">
      <dgm:prSet presAssocID="{49562BFA-60E1-4D9B-9013-65798FFA8C37}" presName="Name0" presStyleCnt="0">
        <dgm:presLayoutVars>
          <dgm:dir/>
          <dgm:resizeHandles val="exact"/>
        </dgm:presLayoutVars>
      </dgm:prSet>
      <dgm:spPr/>
    </dgm:pt>
    <dgm:pt modelId="{313D0089-E4EE-40E5-84DE-9864A2B7F691}" type="pres">
      <dgm:prSet presAssocID="{6F24593F-9E83-4243-B3FE-2EB045EA5A13}" presName="node" presStyleLbl="node1" presStyleIdx="0" presStyleCnt="4">
        <dgm:presLayoutVars>
          <dgm:bulletEnabled val="1"/>
        </dgm:presLayoutVars>
      </dgm:prSet>
      <dgm:spPr/>
    </dgm:pt>
    <dgm:pt modelId="{3DE4DCDD-E087-42AF-A750-E6625C52041E}" type="pres">
      <dgm:prSet presAssocID="{5408449D-FB0F-4705-96FB-CFE9D4230C3B}" presName="sibTrans" presStyleLbl="sibTrans1D1" presStyleIdx="0" presStyleCnt="3"/>
      <dgm:spPr/>
    </dgm:pt>
    <dgm:pt modelId="{3C186355-4BED-4ECB-9AB0-506E1E8D4B7E}" type="pres">
      <dgm:prSet presAssocID="{5408449D-FB0F-4705-96FB-CFE9D4230C3B}" presName="connectorText" presStyleLbl="sibTrans1D1" presStyleIdx="0" presStyleCnt="3"/>
      <dgm:spPr/>
    </dgm:pt>
    <dgm:pt modelId="{5E9E1D62-96E5-4892-8CB7-2C24AB0EDB97}" type="pres">
      <dgm:prSet presAssocID="{69E285B8-6556-4B19-BF0E-A23258F43A98}" presName="node" presStyleLbl="node1" presStyleIdx="1" presStyleCnt="4">
        <dgm:presLayoutVars>
          <dgm:bulletEnabled val="1"/>
        </dgm:presLayoutVars>
      </dgm:prSet>
      <dgm:spPr/>
    </dgm:pt>
    <dgm:pt modelId="{AC4A8A09-B07A-4AC6-A7CB-F88FFA6ED8CE}" type="pres">
      <dgm:prSet presAssocID="{0B36D9D1-C107-4D9E-A7B5-6767D085FC6A}" presName="sibTrans" presStyleLbl="sibTrans1D1" presStyleIdx="1" presStyleCnt="3"/>
      <dgm:spPr/>
    </dgm:pt>
    <dgm:pt modelId="{F9EBD5DF-10BF-4A6E-984B-39BAE7A1FFB4}" type="pres">
      <dgm:prSet presAssocID="{0B36D9D1-C107-4D9E-A7B5-6767D085FC6A}" presName="connectorText" presStyleLbl="sibTrans1D1" presStyleIdx="1" presStyleCnt="3"/>
      <dgm:spPr/>
    </dgm:pt>
    <dgm:pt modelId="{75ABE8CF-A4FB-4EFB-B9F0-985316E2B7F1}" type="pres">
      <dgm:prSet presAssocID="{87CCFA0F-A9A5-4D1F-A17F-0F887542480A}" presName="node" presStyleLbl="node1" presStyleIdx="2" presStyleCnt="4">
        <dgm:presLayoutVars>
          <dgm:bulletEnabled val="1"/>
        </dgm:presLayoutVars>
      </dgm:prSet>
      <dgm:spPr/>
    </dgm:pt>
    <dgm:pt modelId="{70C91B61-9EE2-48D5-80A9-C7C71DC29094}" type="pres">
      <dgm:prSet presAssocID="{ED0447C4-07E5-4320-9CC2-56229F3BA935}" presName="sibTrans" presStyleLbl="sibTrans1D1" presStyleIdx="2" presStyleCnt="3"/>
      <dgm:spPr/>
    </dgm:pt>
    <dgm:pt modelId="{CF1F5F3D-8656-42A8-85E3-D790E3C92605}" type="pres">
      <dgm:prSet presAssocID="{ED0447C4-07E5-4320-9CC2-56229F3BA935}" presName="connectorText" presStyleLbl="sibTrans1D1" presStyleIdx="2" presStyleCnt="3"/>
      <dgm:spPr/>
    </dgm:pt>
    <dgm:pt modelId="{1E10198E-B3A8-4639-BEB6-32C7FED7F1FE}" type="pres">
      <dgm:prSet presAssocID="{8A381AF8-471B-44C1-984F-538A8A9206C7}" presName="node" presStyleLbl="node1" presStyleIdx="3" presStyleCnt="4">
        <dgm:presLayoutVars>
          <dgm:bulletEnabled val="1"/>
        </dgm:presLayoutVars>
      </dgm:prSet>
      <dgm:spPr/>
    </dgm:pt>
  </dgm:ptLst>
  <dgm:cxnLst>
    <dgm:cxn modelId="{318D2600-8F74-4189-974B-1DBC5625EBB1}" type="presOf" srcId="{0B36D9D1-C107-4D9E-A7B5-6767D085FC6A}" destId="{AC4A8A09-B07A-4AC6-A7CB-F88FFA6ED8CE}" srcOrd="0" destOrd="0" presId="urn:microsoft.com/office/officeart/2005/8/layout/bProcess3"/>
    <dgm:cxn modelId="{7E46C50A-1258-4944-942A-64CB24BBFA14}" type="presOf" srcId="{5408449D-FB0F-4705-96FB-CFE9D4230C3B}" destId="{3C186355-4BED-4ECB-9AB0-506E1E8D4B7E}" srcOrd="1" destOrd="0" presId="urn:microsoft.com/office/officeart/2005/8/layout/bProcess3"/>
    <dgm:cxn modelId="{AA7D6426-FC29-4C07-B2CB-6EA42A4CF138}" srcId="{49562BFA-60E1-4D9B-9013-65798FFA8C37}" destId="{87CCFA0F-A9A5-4D1F-A17F-0F887542480A}" srcOrd="2" destOrd="0" parTransId="{7A1D4603-B6C6-4A53-9E1B-7F9449F8A3B8}" sibTransId="{ED0447C4-07E5-4320-9CC2-56229F3BA935}"/>
    <dgm:cxn modelId="{C2F5AF5F-146A-472D-8721-5BB348F60D7C}" type="presOf" srcId="{6F24593F-9E83-4243-B3FE-2EB045EA5A13}" destId="{313D0089-E4EE-40E5-84DE-9864A2B7F691}" srcOrd="0" destOrd="0" presId="urn:microsoft.com/office/officeart/2005/8/layout/bProcess3"/>
    <dgm:cxn modelId="{EC900665-B457-47F9-B855-7814C6431F48}" type="presOf" srcId="{ED0447C4-07E5-4320-9CC2-56229F3BA935}" destId="{CF1F5F3D-8656-42A8-85E3-D790E3C92605}" srcOrd="1" destOrd="0" presId="urn:microsoft.com/office/officeart/2005/8/layout/bProcess3"/>
    <dgm:cxn modelId="{ED90D845-1570-45D9-9FBD-C993710F3F0A}" srcId="{49562BFA-60E1-4D9B-9013-65798FFA8C37}" destId="{6F24593F-9E83-4243-B3FE-2EB045EA5A13}" srcOrd="0" destOrd="0" parTransId="{9364D7D1-98A2-48E2-BA2E-591190A0371F}" sibTransId="{5408449D-FB0F-4705-96FB-CFE9D4230C3B}"/>
    <dgm:cxn modelId="{D801A779-E154-4E59-AEB8-4DA16DCB8ED2}" type="presOf" srcId="{49562BFA-60E1-4D9B-9013-65798FFA8C37}" destId="{EB9D52C7-DA96-439F-9E48-3557E93305D8}" srcOrd="0" destOrd="0" presId="urn:microsoft.com/office/officeart/2005/8/layout/bProcess3"/>
    <dgm:cxn modelId="{B6CCAD9F-924C-4321-A438-EF85E9D6B577}" type="presOf" srcId="{8A381AF8-471B-44C1-984F-538A8A9206C7}" destId="{1E10198E-B3A8-4639-BEB6-32C7FED7F1FE}" srcOrd="0" destOrd="0" presId="urn:microsoft.com/office/officeart/2005/8/layout/bProcess3"/>
    <dgm:cxn modelId="{E3DA0AAA-F535-4ECA-AAAE-50BCD989607F}" srcId="{49562BFA-60E1-4D9B-9013-65798FFA8C37}" destId="{69E285B8-6556-4B19-BF0E-A23258F43A98}" srcOrd="1" destOrd="0" parTransId="{AEC8771E-EB16-4151-AFD2-7C6176F12D82}" sibTransId="{0B36D9D1-C107-4D9E-A7B5-6767D085FC6A}"/>
    <dgm:cxn modelId="{53ECF0B6-093F-4C2F-9A54-30EB83A780A8}" srcId="{49562BFA-60E1-4D9B-9013-65798FFA8C37}" destId="{8A381AF8-471B-44C1-984F-538A8A9206C7}" srcOrd="3" destOrd="0" parTransId="{BB2B9DE2-97A1-4426-8F5F-E0B802EB2015}" sibTransId="{3A6F4F8C-3528-41AC-B155-575CEBB254DA}"/>
    <dgm:cxn modelId="{5EEE16B7-AC02-4854-AE47-94D8714A2B61}" type="presOf" srcId="{87CCFA0F-A9A5-4D1F-A17F-0F887542480A}" destId="{75ABE8CF-A4FB-4EFB-B9F0-985316E2B7F1}" srcOrd="0" destOrd="0" presId="urn:microsoft.com/office/officeart/2005/8/layout/bProcess3"/>
    <dgm:cxn modelId="{7813F7B9-4001-433D-95CC-64689E48A609}" type="presOf" srcId="{69E285B8-6556-4B19-BF0E-A23258F43A98}" destId="{5E9E1D62-96E5-4892-8CB7-2C24AB0EDB97}" srcOrd="0" destOrd="0" presId="urn:microsoft.com/office/officeart/2005/8/layout/bProcess3"/>
    <dgm:cxn modelId="{38A375D0-8B71-46F1-934D-04EF9BBD16F8}" type="presOf" srcId="{0B36D9D1-C107-4D9E-A7B5-6767D085FC6A}" destId="{F9EBD5DF-10BF-4A6E-984B-39BAE7A1FFB4}" srcOrd="1" destOrd="0" presId="urn:microsoft.com/office/officeart/2005/8/layout/bProcess3"/>
    <dgm:cxn modelId="{73605CDB-6B70-4A90-8797-18C68B7DD027}" type="presOf" srcId="{5408449D-FB0F-4705-96FB-CFE9D4230C3B}" destId="{3DE4DCDD-E087-42AF-A750-E6625C52041E}" srcOrd="0" destOrd="0" presId="urn:microsoft.com/office/officeart/2005/8/layout/bProcess3"/>
    <dgm:cxn modelId="{D52391FA-7431-49D0-B280-044735659804}" type="presOf" srcId="{ED0447C4-07E5-4320-9CC2-56229F3BA935}" destId="{70C91B61-9EE2-48D5-80A9-C7C71DC29094}" srcOrd="0" destOrd="0" presId="urn:microsoft.com/office/officeart/2005/8/layout/bProcess3"/>
    <dgm:cxn modelId="{50A519F9-748C-469C-9110-CCE2FE9CAAA9}" type="presParOf" srcId="{EB9D52C7-DA96-439F-9E48-3557E93305D8}" destId="{313D0089-E4EE-40E5-84DE-9864A2B7F691}" srcOrd="0" destOrd="0" presId="urn:microsoft.com/office/officeart/2005/8/layout/bProcess3"/>
    <dgm:cxn modelId="{23776320-8298-491D-BC1D-CFA92D8BED2A}" type="presParOf" srcId="{EB9D52C7-DA96-439F-9E48-3557E93305D8}" destId="{3DE4DCDD-E087-42AF-A750-E6625C52041E}" srcOrd="1" destOrd="0" presId="urn:microsoft.com/office/officeart/2005/8/layout/bProcess3"/>
    <dgm:cxn modelId="{BB61FE84-6A49-4D4C-B1F2-2B26DF254F5E}" type="presParOf" srcId="{3DE4DCDD-E087-42AF-A750-E6625C52041E}" destId="{3C186355-4BED-4ECB-9AB0-506E1E8D4B7E}" srcOrd="0" destOrd="0" presId="urn:microsoft.com/office/officeart/2005/8/layout/bProcess3"/>
    <dgm:cxn modelId="{32776B59-362B-4A2E-ADFD-64A52BBD751E}" type="presParOf" srcId="{EB9D52C7-DA96-439F-9E48-3557E93305D8}" destId="{5E9E1D62-96E5-4892-8CB7-2C24AB0EDB97}" srcOrd="2" destOrd="0" presId="urn:microsoft.com/office/officeart/2005/8/layout/bProcess3"/>
    <dgm:cxn modelId="{5E0E05BF-1770-4512-B842-34C0525E3E6B}" type="presParOf" srcId="{EB9D52C7-DA96-439F-9E48-3557E93305D8}" destId="{AC4A8A09-B07A-4AC6-A7CB-F88FFA6ED8CE}" srcOrd="3" destOrd="0" presId="urn:microsoft.com/office/officeart/2005/8/layout/bProcess3"/>
    <dgm:cxn modelId="{12E5373E-3512-4B87-B805-B9B6F7AD242A}" type="presParOf" srcId="{AC4A8A09-B07A-4AC6-A7CB-F88FFA6ED8CE}" destId="{F9EBD5DF-10BF-4A6E-984B-39BAE7A1FFB4}" srcOrd="0" destOrd="0" presId="urn:microsoft.com/office/officeart/2005/8/layout/bProcess3"/>
    <dgm:cxn modelId="{A0E021EB-84D6-4F20-A2AD-C64A4691FB59}" type="presParOf" srcId="{EB9D52C7-DA96-439F-9E48-3557E93305D8}" destId="{75ABE8CF-A4FB-4EFB-B9F0-985316E2B7F1}" srcOrd="4" destOrd="0" presId="urn:microsoft.com/office/officeart/2005/8/layout/bProcess3"/>
    <dgm:cxn modelId="{AB1B0FD4-076A-4252-B920-D43A5B2C1A8D}" type="presParOf" srcId="{EB9D52C7-DA96-439F-9E48-3557E93305D8}" destId="{70C91B61-9EE2-48D5-80A9-C7C71DC29094}" srcOrd="5" destOrd="0" presId="urn:microsoft.com/office/officeart/2005/8/layout/bProcess3"/>
    <dgm:cxn modelId="{A199BA2A-E0F2-4D57-8417-78CE2FFF53B5}" type="presParOf" srcId="{70C91B61-9EE2-48D5-80A9-C7C71DC29094}" destId="{CF1F5F3D-8656-42A8-85E3-D790E3C92605}" srcOrd="0" destOrd="0" presId="urn:microsoft.com/office/officeart/2005/8/layout/bProcess3"/>
    <dgm:cxn modelId="{B23CF127-AD31-4184-A2D0-D71BC2B08881}" type="presParOf" srcId="{EB9D52C7-DA96-439F-9E48-3557E93305D8}" destId="{1E10198E-B3A8-4639-BEB6-32C7FED7F1FE}"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EBB7949-B753-43B1-8A0F-083826BE0439}"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n-US"/>
        </a:p>
      </dgm:t>
    </dgm:pt>
    <dgm:pt modelId="{EB0C209F-FDB9-4E85-9EA3-1D272B44F2CF}">
      <dgm:prSet custT="1"/>
      <dgm:spPr>
        <a:ln w="25400" cap="flat" cmpd="sng" algn="ctr">
          <a:solidFill>
            <a:schemeClr val="bg1">
              <a:lumMod val="100000"/>
            </a:schemeClr>
          </a:solidFill>
          <a:prstDash val="solid"/>
          <a:round/>
          <a:headEnd type="none" w="med" len="med"/>
          <a:tailEnd type="none" w="med" len="med"/>
        </a:ln>
      </dgm:spPr>
      <dgm:t>
        <a:bodyPr/>
        <a:lstStyle/>
        <a:p>
          <a:r>
            <a:rPr lang="en-US" sz="2600" dirty="0">
              <a:solidFill>
                <a:schemeClr val="bg1">
                  <a:lumMod val="100000"/>
                </a:schemeClr>
              </a:solidFill>
            </a:rPr>
            <a:t>Identified over $285,000 in duplicated expenses</a:t>
          </a:r>
        </a:p>
      </dgm:t>
    </dgm:pt>
    <dgm:pt modelId="{416AB8A0-FB4C-4112-8BEB-BA28B395AC5B}" type="parTrans" cxnId="{E025E938-A4F0-4970-8E23-368FE0843A43}">
      <dgm:prSet/>
      <dgm:spPr/>
      <dgm:t>
        <a:bodyPr/>
        <a:lstStyle/>
        <a:p>
          <a:endParaRPr lang="en-US"/>
        </a:p>
      </dgm:t>
    </dgm:pt>
    <dgm:pt modelId="{66C6CF7E-D58C-4C30-BF2B-6B0229988DDE}" type="sibTrans" cxnId="{E025E938-A4F0-4970-8E23-368FE0843A43}">
      <dgm:prSet/>
      <dgm:spPr/>
      <dgm:t>
        <a:bodyPr/>
        <a:lstStyle/>
        <a:p>
          <a:endParaRPr lang="en-US"/>
        </a:p>
      </dgm:t>
    </dgm:pt>
    <dgm:pt modelId="{A0D5E875-7040-4E20-9E42-85ABC9EDA857}">
      <dgm:prSet custT="1"/>
      <dgm:spPr>
        <a:ln w="25400" cap="flat" cmpd="sng" algn="ctr">
          <a:solidFill>
            <a:schemeClr val="bg1">
              <a:lumMod val="100000"/>
            </a:schemeClr>
          </a:solidFill>
          <a:prstDash val="solid"/>
          <a:round/>
          <a:headEnd type="none" w="med" len="med"/>
          <a:tailEnd type="none" w="med" len="med"/>
        </a:ln>
      </dgm:spPr>
      <dgm:t>
        <a:bodyPr/>
        <a:lstStyle/>
        <a:p>
          <a:r>
            <a:rPr lang="en-US" sz="2600" dirty="0">
              <a:solidFill>
                <a:schemeClr val="bg1">
                  <a:lumMod val="100000"/>
                </a:schemeClr>
              </a:solidFill>
            </a:rPr>
            <a:t>New procedures were implemented</a:t>
          </a:r>
        </a:p>
      </dgm:t>
    </dgm:pt>
    <dgm:pt modelId="{89C03856-2110-48E1-B3E7-80C2C611F0C2}" type="parTrans" cxnId="{03D59563-5CA5-411C-B70A-5FBC68E1ABEC}">
      <dgm:prSet/>
      <dgm:spPr/>
      <dgm:t>
        <a:bodyPr/>
        <a:lstStyle/>
        <a:p>
          <a:endParaRPr lang="en-US"/>
        </a:p>
      </dgm:t>
    </dgm:pt>
    <dgm:pt modelId="{5C548115-3E6F-44F3-A216-278E9B452D78}" type="sibTrans" cxnId="{03D59563-5CA5-411C-B70A-5FBC68E1ABEC}">
      <dgm:prSet/>
      <dgm:spPr/>
      <dgm:t>
        <a:bodyPr/>
        <a:lstStyle/>
        <a:p>
          <a:endParaRPr lang="en-US"/>
        </a:p>
      </dgm:t>
    </dgm:pt>
    <dgm:pt modelId="{C27F4007-F19F-4199-A6BB-1BB6CE8EC519}">
      <dgm:prSet/>
      <dgm:spPr>
        <a:solidFill>
          <a:schemeClr val="accent4">
            <a:lumMod val="20000"/>
            <a:lumOff val="80000"/>
          </a:schemeClr>
        </a:solidFill>
        <a:ln w="25400" cap="flat" cmpd="sng" algn="ctr">
          <a:solidFill>
            <a:schemeClr val="accent4">
              <a:lumMod val="20000"/>
              <a:lumOff val="80000"/>
            </a:schemeClr>
          </a:solidFill>
          <a:prstDash val="solid"/>
          <a:round/>
          <a:headEnd type="none" w="med" len="med"/>
          <a:tailEnd type="none" w="med" len="med"/>
        </a:ln>
      </dgm:spPr>
      <dgm:t>
        <a:bodyPr/>
        <a:lstStyle/>
        <a:p>
          <a:r>
            <a:rPr lang="en-US" dirty="0"/>
            <a:t>Reimbursement requests made for the same expenses to both the City and State</a:t>
          </a:r>
        </a:p>
      </dgm:t>
    </dgm:pt>
    <dgm:pt modelId="{F0C540D7-FF3B-43CB-82BC-C60CDD5E601C}" type="parTrans" cxnId="{C7E5CC01-39DB-45A4-BFAD-A8D2EF018325}">
      <dgm:prSet/>
      <dgm:spPr/>
      <dgm:t>
        <a:bodyPr/>
        <a:lstStyle/>
        <a:p>
          <a:endParaRPr lang="en-US"/>
        </a:p>
      </dgm:t>
    </dgm:pt>
    <dgm:pt modelId="{F43D1200-3FB9-4253-AF03-04199C079E8E}" type="sibTrans" cxnId="{C7E5CC01-39DB-45A4-BFAD-A8D2EF018325}">
      <dgm:prSet/>
      <dgm:spPr/>
      <dgm:t>
        <a:bodyPr/>
        <a:lstStyle/>
        <a:p>
          <a:endParaRPr lang="en-US"/>
        </a:p>
      </dgm:t>
    </dgm:pt>
    <dgm:pt modelId="{66163A2A-D286-4310-B59F-69A21EB5E4F5}">
      <dgm:prSet/>
      <dgm:spPr>
        <a:solidFill>
          <a:schemeClr val="accent4">
            <a:lumMod val="20000"/>
            <a:lumOff val="80000"/>
          </a:schemeClr>
        </a:solidFill>
        <a:ln w="25400" cap="flat" cmpd="sng" algn="ctr">
          <a:solidFill>
            <a:schemeClr val="accent4">
              <a:lumMod val="20000"/>
              <a:lumOff val="80000"/>
            </a:schemeClr>
          </a:solidFill>
          <a:prstDash val="solid"/>
          <a:round/>
          <a:headEnd type="none" w="med" len="med"/>
          <a:tailEnd type="none" w="med" len="med"/>
        </a:ln>
      </dgm:spPr>
      <dgm:t>
        <a:bodyPr/>
        <a:lstStyle/>
        <a:p>
          <a:r>
            <a:rPr lang="en-US" dirty="0"/>
            <a:t>Total expenses requested and reimbursed from both jurisdictions exceeded the total expenses in contractor’s P&amp;L for 12 of the 16 months</a:t>
          </a:r>
        </a:p>
      </dgm:t>
    </dgm:pt>
    <dgm:pt modelId="{4A53D4F7-DC0B-4211-A75C-140F00223920}" type="parTrans" cxnId="{3771799D-7B1F-4B9B-BA06-33A0A54AF51C}">
      <dgm:prSet/>
      <dgm:spPr/>
      <dgm:t>
        <a:bodyPr/>
        <a:lstStyle/>
        <a:p>
          <a:endParaRPr lang="en-US"/>
        </a:p>
      </dgm:t>
    </dgm:pt>
    <dgm:pt modelId="{6FE3444E-6B27-4F34-A019-797C731D208D}" type="sibTrans" cxnId="{3771799D-7B1F-4B9B-BA06-33A0A54AF51C}">
      <dgm:prSet/>
      <dgm:spPr/>
      <dgm:t>
        <a:bodyPr/>
        <a:lstStyle/>
        <a:p>
          <a:endParaRPr lang="en-US"/>
        </a:p>
      </dgm:t>
    </dgm:pt>
    <dgm:pt modelId="{78C7358D-4F51-4C39-9706-9351C4795BD5}">
      <dgm:prSet/>
      <dgm:spPr>
        <a:solidFill>
          <a:schemeClr val="accent4">
            <a:lumMod val="20000"/>
            <a:lumOff val="80000"/>
          </a:schemeClr>
        </a:solidFill>
        <a:ln w="25400" cap="flat" cmpd="sng" algn="ctr">
          <a:solidFill>
            <a:schemeClr val="accent4">
              <a:lumMod val="20000"/>
              <a:lumOff val="80000"/>
            </a:schemeClr>
          </a:solidFill>
          <a:prstDash val="solid"/>
          <a:round/>
          <a:headEnd type="none" w="med" len="med"/>
          <a:tailEnd type="none" w="med" len="med"/>
        </a:ln>
      </dgm:spPr>
      <dgm:t>
        <a:bodyPr/>
        <a:lstStyle/>
        <a:p>
          <a:r>
            <a:rPr lang="en-US" dirty="0"/>
            <a:t>Require supporting documentation for all expenses</a:t>
          </a:r>
        </a:p>
      </dgm:t>
    </dgm:pt>
    <dgm:pt modelId="{5775B258-BDD3-4F28-8173-78806EA6C22D}" type="parTrans" cxnId="{2BDB5A25-1D3F-443B-9876-DE503176B97E}">
      <dgm:prSet/>
      <dgm:spPr/>
      <dgm:t>
        <a:bodyPr/>
        <a:lstStyle/>
        <a:p>
          <a:endParaRPr lang="en-US"/>
        </a:p>
      </dgm:t>
    </dgm:pt>
    <dgm:pt modelId="{E5457650-3B2F-4B3B-B56C-1B73B0509C64}" type="sibTrans" cxnId="{2BDB5A25-1D3F-443B-9876-DE503176B97E}">
      <dgm:prSet/>
      <dgm:spPr/>
      <dgm:t>
        <a:bodyPr/>
        <a:lstStyle/>
        <a:p>
          <a:endParaRPr lang="en-US"/>
        </a:p>
      </dgm:t>
    </dgm:pt>
    <dgm:pt modelId="{4B04A70C-3F06-43B9-BB3F-F27EB57092BD}">
      <dgm:prSet/>
      <dgm:spPr>
        <a:solidFill>
          <a:schemeClr val="accent4">
            <a:lumMod val="20000"/>
            <a:lumOff val="80000"/>
          </a:schemeClr>
        </a:solidFill>
        <a:ln w="25400" cap="flat" cmpd="sng" algn="ctr">
          <a:solidFill>
            <a:schemeClr val="accent4">
              <a:lumMod val="20000"/>
              <a:lumOff val="80000"/>
            </a:schemeClr>
          </a:solidFill>
          <a:prstDash val="solid"/>
          <a:round/>
          <a:headEnd type="none" w="med" len="med"/>
          <a:tailEnd type="none" w="med" len="med"/>
        </a:ln>
      </dgm:spPr>
      <dgm:t>
        <a:bodyPr/>
        <a:lstStyle/>
        <a:p>
          <a:r>
            <a:rPr lang="en-US" dirty="0"/>
            <a:t>Communication between jurisdictions prior to reimbursement of expenses</a:t>
          </a:r>
        </a:p>
      </dgm:t>
    </dgm:pt>
    <dgm:pt modelId="{B6754003-8A9B-4307-AF28-15750E30A122}" type="parTrans" cxnId="{B7598BB2-9A4C-4E90-9E8E-CD6BAED54B71}">
      <dgm:prSet/>
      <dgm:spPr/>
      <dgm:t>
        <a:bodyPr/>
        <a:lstStyle/>
        <a:p>
          <a:endParaRPr lang="en-US"/>
        </a:p>
      </dgm:t>
    </dgm:pt>
    <dgm:pt modelId="{CF1C1391-A65E-4A9D-B3D8-3863C299EA95}" type="sibTrans" cxnId="{B7598BB2-9A4C-4E90-9E8E-CD6BAED54B71}">
      <dgm:prSet/>
      <dgm:spPr/>
      <dgm:t>
        <a:bodyPr/>
        <a:lstStyle/>
        <a:p>
          <a:endParaRPr lang="en-US"/>
        </a:p>
      </dgm:t>
    </dgm:pt>
    <dgm:pt modelId="{BC6FAC17-A2E2-4342-8981-DB81ED2F7C8B}">
      <dgm:prSet/>
      <dgm:spPr>
        <a:solidFill>
          <a:schemeClr val="accent4">
            <a:lumMod val="20000"/>
            <a:lumOff val="80000"/>
          </a:schemeClr>
        </a:solidFill>
        <a:ln w="25400" cap="flat" cmpd="sng" algn="ctr">
          <a:solidFill>
            <a:schemeClr val="accent4">
              <a:lumMod val="20000"/>
              <a:lumOff val="80000"/>
            </a:schemeClr>
          </a:solidFill>
          <a:prstDash val="solid"/>
          <a:round/>
          <a:headEnd type="none" w="med" len="med"/>
          <a:tailEnd type="none" w="med" len="med"/>
        </a:ln>
      </dgm:spPr>
      <dgm:t>
        <a:bodyPr/>
        <a:lstStyle/>
        <a:p>
          <a:r>
            <a:rPr lang="en-US" dirty="0"/>
            <a:t>Verification that vendors have adequate accounting systems in place to support any and all expenses associated with the project</a:t>
          </a:r>
        </a:p>
      </dgm:t>
    </dgm:pt>
    <dgm:pt modelId="{CFF7B515-907B-4B26-ADF2-627C0D16D6BC}" type="parTrans" cxnId="{D14986EF-EFEC-495D-8FBB-4F552053119F}">
      <dgm:prSet/>
      <dgm:spPr/>
      <dgm:t>
        <a:bodyPr/>
        <a:lstStyle/>
        <a:p>
          <a:endParaRPr lang="en-US"/>
        </a:p>
      </dgm:t>
    </dgm:pt>
    <dgm:pt modelId="{06002491-51DE-4FFA-8055-0AC6335A40D6}" type="sibTrans" cxnId="{D14986EF-EFEC-495D-8FBB-4F552053119F}">
      <dgm:prSet/>
      <dgm:spPr/>
      <dgm:t>
        <a:bodyPr/>
        <a:lstStyle/>
        <a:p>
          <a:endParaRPr lang="en-US"/>
        </a:p>
      </dgm:t>
    </dgm:pt>
    <dgm:pt modelId="{51C3D2AB-CB64-44DE-A098-12E11346499D}" type="pres">
      <dgm:prSet presAssocID="{7EBB7949-B753-43B1-8A0F-083826BE0439}" presName="Name0" presStyleCnt="0">
        <dgm:presLayoutVars>
          <dgm:dir/>
          <dgm:animLvl val="lvl"/>
          <dgm:resizeHandles val="exact"/>
        </dgm:presLayoutVars>
      </dgm:prSet>
      <dgm:spPr/>
    </dgm:pt>
    <dgm:pt modelId="{D0656365-1F47-4CA8-A1A1-8EC4D079CD4E}" type="pres">
      <dgm:prSet presAssocID="{EB0C209F-FDB9-4E85-9EA3-1D272B44F2CF}" presName="linNode" presStyleCnt="0"/>
      <dgm:spPr/>
    </dgm:pt>
    <dgm:pt modelId="{8BC9EF3C-9C9E-41A8-98CF-A306046C9C9C}" type="pres">
      <dgm:prSet presAssocID="{EB0C209F-FDB9-4E85-9EA3-1D272B44F2CF}" presName="parentText" presStyleLbl="node1" presStyleIdx="0" presStyleCnt="2">
        <dgm:presLayoutVars>
          <dgm:chMax val="1"/>
          <dgm:bulletEnabled val="1"/>
        </dgm:presLayoutVars>
      </dgm:prSet>
      <dgm:spPr/>
    </dgm:pt>
    <dgm:pt modelId="{ED87D817-DD7C-4F06-8A59-5B96F7D091AA}" type="pres">
      <dgm:prSet presAssocID="{EB0C209F-FDB9-4E85-9EA3-1D272B44F2CF}" presName="descendantText" presStyleLbl="alignAccFollowNode1" presStyleIdx="0" presStyleCnt="2">
        <dgm:presLayoutVars>
          <dgm:bulletEnabled val="1"/>
        </dgm:presLayoutVars>
      </dgm:prSet>
      <dgm:spPr/>
    </dgm:pt>
    <dgm:pt modelId="{ACE0D308-453F-42C5-B180-16F8A65CFC93}" type="pres">
      <dgm:prSet presAssocID="{66C6CF7E-D58C-4C30-BF2B-6B0229988DDE}" presName="sp" presStyleCnt="0"/>
      <dgm:spPr/>
    </dgm:pt>
    <dgm:pt modelId="{5BA091D9-97B6-4C11-A749-1EEFCE056F58}" type="pres">
      <dgm:prSet presAssocID="{A0D5E875-7040-4E20-9E42-85ABC9EDA857}" presName="linNode" presStyleCnt="0"/>
      <dgm:spPr/>
    </dgm:pt>
    <dgm:pt modelId="{D4B7E65C-B9B8-42A4-85C1-89031A7105BE}" type="pres">
      <dgm:prSet presAssocID="{A0D5E875-7040-4E20-9E42-85ABC9EDA857}" presName="parentText" presStyleLbl="node1" presStyleIdx="1" presStyleCnt="2" custLinFactNeighborY="-415">
        <dgm:presLayoutVars>
          <dgm:chMax val="1"/>
          <dgm:bulletEnabled val="1"/>
        </dgm:presLayoutVars>
      </dgm:prSet>
      <dgm:spPr/>
    </dgm:pt>
    <dgm:pt modelId="{83E3BEF5-434A-4FE0-BAE0-BCF80AC078E6}" type="pres">
      <dgm:prSet presAssocID="{A0D5E875-7040-4E20-9E42-85ABC9EDA857}" presName="descendantText" presStyleLbl="alignAccFollowNode1" presStyleIdx="1" presStyleCnt="2">
        <dgm:presLayoutVars>
          <dgm:bulletEnabled val="1"/>
        </dgm:presLayoutVars>
      </dgm:prSet>
      <dgm:spPr/>
    </dgm:pt>
  </dgm:ptLst>
  <dgm:cxnLst>
    <dgm:cxn modelId="{C7E5CC01-39DB-45A4-BFAD-A8D2EF018325}" srcId="{EB0C209F-FDB9-4E85-9EA3-1D272B44F2CF}" destId="{C27F4007-F19F-4199-A6BB-1BB6CE8EC519}" srcOrd="0" destOrd="0" parTransId="{F0C540D7-FF3B-43CB-82BC-C60CDD5E601C}" sibTransId="{F43D1200-3FB9-4253-AF03-04199C079E8E}"/>
    <dgm:cxn modelId="{8B859C19-0035-4E5A-BECC-0A9639E755E2}" type="presOf" srcId="{A0D5E875-7040-4E20-9E42-85ABC9EDA857}" destId="{D4B7E65C-B9B8-42A4-85C1-89031A7105BE}" srcOrd="0" destOrd="0" presId="urn:microsoft.com/office/officeart/2005/8/layout/vList5"/>
    <dgm:cxn modelId="{329BAA1A-C780-4685-85BE-6ACB984E2999}" type="presOf" srcId="{66163A2A-D286-4310-B59F-69A21EB5E4F5}" destId="{ED87D817-DD7C-4F06-8A59-5B96F7D091AA}" srcOrd="0" destOrd="1" presId="urn:microsoft.com/office/officeart/2005/8/layout/vList5"/>
    <dgm:cxn modelId="{1B85F122-A572-4B9D-B5A9-F3D422AB5F8B}" type="presOf" srcId="{BC6FAC17-A2E2-4342-8981-DB81ED2F7C8B}" destId="{83E3BEF5-434A-4FE0-BAE0-BCF80AC078E6}" srcOrd="0" destOrd="2" presId="urn:microsoft.com/office/officeart/2005/8/layout/vList5"/>
    <dgm:cxn modelId="{2BDB5A25-1D3F-443B-9876-DE503176B97E}" srcId="{A0D5E875-7040-4E20-9E42-85ABC9EDA857}" destId="{78C7358D-4F51-4C39-9706-9351C4795BD5}" srcOrd="0" destOrd="0" parTransId="{5775B258-BDD3-4F28-8173-78806EA6C22D}" sibTransId="{E5457650-3B2F-4B3B-B56C-1B73B0509C64}"/>
    <dgm:cxn modelId="{B10F4235-3E39-4296-86F9-FB78F2768716}" type="presOf" srcId="{7EBB7949-B753-43B1-8A0F-083826BE0439}" destId="{51C3D2AB-CB64-44DE-A098-12E11346499D}" srcOrd="0" destOrd="0" presId="urn:microsoft.com/office/officeart/2005/8/layout/vList5"/>
    <dgm:cxn modelId="{E025E938-A4F0-4970-8E23-368FE0843A43}" srcId="{7EBB7949-B753-43B1-8A0F-083826BE0439}" destId="{EB0C209F-FDB9-4E85-9EA3-1D272B44F2CF}" srcOrd="0" destOrd="0" parTransId="{416AB8A0-FB4C-4112-8BEB-BA28B395AC5B}" sibTransId="{66C6CF7E-D58C-4C30-BF2B-6B0229988DDE}"/>
    <dgm:cxn modelId="{03D59563-5CA5-411C-B70A-5FBC68E1ABEC}" srcId="{7EBB7949-B753-43B1-8A0F-083826BE0439}" destId="{A0D5E875-7040-4E20-9E42-85ABC9EDA857}" srcOrd="1" destOrd="0" parTransId="{89C03856-2110-48E1-B3E7-80C2C611F0C2}" sibTransId="{5C548115-3E6F-44F3-A216-278E9B452D78}"/>
    <dgm:cxn modelId="{E5525F7D-4BA5-4F0E-8267-ABE29A0DA6AF}" type="presOf" srcId="{EB0C209F-FDB9-4E85-9EA3-1D272B44F2CF}" destId="{8BC9EF3C-9C9E-41A8-98CF-A306046C9C9C}" srcOrd="0" destOrd="0" presId="urn:microsoft.com/office/officeart/2005/8/layout/vList5"/>
    <dgm:cxn modelId="{3771799D-7B1F-4B9B-BA06-33A0A54AF51C}" srcId="{EB0C209F-FDB9-4E85-9EA3-1D272B44F2CF}" destId="{66163A2A-D286-4310-B59F-69A21EB5E4F5}" srcOrd="1" destOrd="0" parTransId="{4A53D4F7-DC0B-4211-A75C-140F00223920}" sibTransId="{6FE3444E-6B27-4F34-A019-797C731D208D}"/>
    <dgm:cxn modelId="{360BBDA9-C959-4267-A061-220D7EEC3288}" type="presOf" srcId="{4B04A70C-3F06-43B9-BB3F-F27EB57092BD}" destId="{83E3BEF5-434A-4FE0-BAE0-BCF80AC078E6}" srcOrd="0" destOrd="1" presId="urn:microsoft.com/office/officeart/2005/8/layout/vList5"/>
    <dgm:cxn modelId="{B7598BB2-9A4C-4E90-9E8E-CD6BAED54B71}" srcId="{A0D5E875-7040-4E20-9E42-85ABC9EDA857}" destId="{4B04A70C-3F06-43B9-BB3F-F27EB57092BD}" srcOrd="1" destOrd="0" parTransId="{B6754003-8A9B-4307-AF28-15750E30A122}" sibTransId="{CF1C1391-A65E-4A9D-B3D8-3863C299EA95}"/>
    <dgm:cxn modelId="{19B429D5-787E-425E-BC75-F614D7E2A57A}" type="presOf" srcId="{C27F4007-F19F-4199-A6BB-1BB6CE8EC519}" destId="{ED87D817-DD7C-4F06-8A59-5B96F7D091AA}" srcOrd="0" destOrd="0" presId="urn:microsoft.com/office/officeart/2005/8/layout/vList5"/>
    <dgm:cxn modelId="{4610A8E2-C2A6-4EB0-8D0F-46B79FB99A14}" type="presOf" srcId="{78C7358D-4F51-4C39-9706-9351C4795BD5}" destId="{83E3BEF5-434A-4FE0-BAE0-BCF80AC078E6}" srcOrd="0" destOrd="0" presId="urn:microsoft.com/office/officeart/2005/8/layout/vList5"/>
    <dgm:cxn modelId="{D14986EF-EFEC-495D-8FBB-4F552053119F}" srcId="{A0D5E875-7040-4E20-9E42-85ABC9EDA857}" destId="{BC6FAC17-A2E2-4342-8981-DB81ED2F7C8B}" srcOrd="2" destOrd="0" parTransId="{CFF7B515-907B-4B26-ADF2-627C0D16D6BC}" sibTransId="{06002491-51DE-4FFA-8055-0AC6335A40D6}"/>
    <dgm:cxn modelId="{11FED893-3582-4E08-92DB-3D5B88C5799D}" type="presParOf" srcId="{51C3D2AB-CB64-44DE-A098-12E11346499D}" destId="{D0656365-1F47-4CA8-A1A1-8EC4D079CD4E}" srcOrd="0" destOrd="0" presId="urn:microsoft.com/office/officeart/2005/8/layout/vList5"/>
    <dgm:cxn modelId="{2E050ECF-0910-4C28-A28D-D129F3E2697D}" type="presParOf" srcId="{D0656365-1F47-4CA8-A1A1-8EC4D079CD4E}" destId="{8BC9EF3C-9C9E-41A8-98CF-A306046C9C9C}" srcOrd="0" destOrd="0" presId="urn:microsoft.com/office/officeart/2005/8/layout/vList5"/>
    <dgm:cxn modelId="{257A6B66-B1F8-4A17-9639-6B2E57310A27}" type="presParOf" srcId="{D0656365-1F47-4CA8-A1A1-8EC4D079CD4E}" destId="{ED87D817-DD7C-4F06-8A59-5B96F7D091AA}" srcOrd="1" destOrd="0" presId="urn:microsoft.com/office/officeart/2005/8/layout/vList5"/>
    <dgm:cxn modelId="{4AC097CE-3F1B-412A-974D-636157FC5435}" type="presParOf" srcId="{51C3D2AB-CB64-44DE-A098-12E11346499D}" destId="{ACE0D308-453F-42C5-B180-16F8A65CFC93}" srcOrd="1" destOrd="0" presId="urn:microsoft.com/office/officeart/2005/8/layout/vList5"/>
    <dgm:cxn modelId="{C8B62AEC-247E-4107-9E5E-341F075FA32F}" type="presParOf" srcId="{51C3D2AB-CB64-44DE-A098-12E11346499D}" destId="{5BA091D9-97B6-4C11-A749-1EEFCE056F58}" srcOrd="2" destOrd="0" presId="urn:microsoft.com/office/officeart/2005/8/layout/vList5"/>
    <dgm:cxn modelId="{89E9BF5A-9128-42E1-8CBD-5AE2A42D4D7F}" type="presParOf" srcId="{5BA091D9-97B6-4C11-A749-1EEFCE056F58}" destId="{D4B7E65C-B9B8-42A4-85C1-89031A7105BE}" srcOrd="0" destOrd="0" presId="urn:microsoft.com/office/officeart/2005/8/layout/vList5"/>
    <dgm:cxn modelId="{C834A37F-7475-4DCF-8811-D1CFC05D98FD}" type="presParOf" srcId="{5BA091D9-97B6-4C11-A749-1EEFCE056F58}" destId="{83E3BEF5-434A-4FE0-BAE0-BCF80AC078E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C970957-0431-4A0B-9148-20D7BEF3A642}" type="doc">
      <dgm:prSet loTypeId="urn:microsoft.com/office/officeart/2008/layout/PictureStrips" loCatId="list" qsTypeId="urn:microsoft.com/office/officeart/2005/8/quickstyle/simple1" qsCatId="simple" csTypeId="urn:microsoft.com/office/officeart/2005/8/colors/accent2_1" csCatId="accent2" phldr="1"/>
      <dgm:spPr/>
      <dgm:t>
        <a:bodyPr/>
        <a:lstStyle/>
        <a:p>
          <a:endParaRPr lang="en-US"/>
        </a:p>
      </dgm:t>
    </dgm:pt>
    <dgm:pt modelId="{C26F76BA-AE94-42FB-A6EA-2650E98E74AF}">
      <dgm:prSet/>
      <dgm:spPr>
        <a:noFill/>
        <a:ln>
          <a:noFill/>
        </a:ln>
      </dgm:spPr>
      <dgm:t>
        <a:bodyPr/>
        <a:lstStyle/>
        <a:p>
          <a:r>
            <a:rPr lang="en-US" dirty="0">
              <a:solidFill>
                <a:schemeClr val="tx1">
                  <a:lumMod val="100000"/>
                </a:schemeClr>
              </a:solidFill>
            </a:rPr>
            <a:t>At least two people are looking at every transaction (adequate segregation of duties)</a:t>
          </a:r>
        </a:p>
      </dgm:t>
    </dgm:pt>
    <dgm:pt modelId="{308651C0-0EDE-4CA3-8BDA-F308133FF335}" type="parTrans" cxnId="{2EDD46E7-7DEA-4F57-A86D-FFB563BC19F9}">
      <dgm:prSet/>
      <dgm:spPr/>
      <dgm:t>
        <a:bodyPr/>
        <a:lstStyle/>
        <a:p>
          <a:endParaRPr lang="en-US"/>
        </a:p>
      </dgm:t>
    </dgm:pt>
    <dgm:pt modelId="{E33228D1-2D90-40B2-99C1-3725269A3FF8}" type="sibTrans" cxnId="{2EDD46E7-7DEA-4F57-A86D-FFB563BC19F9}">
      <dgm:prSet/>
      <dgm:spPr/>
      <dgm:t>
        <a:bodyPr/>
        <a:lstStyle/>
        <a:p>
          <a:endParaRPr lang="en-US"/>
        </a:p>
      </dgm:t>
    </dgm:pt>
    <dgm:pt modelId="{85804FFE-897E-4A4E-ABE2-B9CE3B26861E}">
      <dgm:prSet/>
      <dgm:spPr>
        <a:noFill/>
        <a:ln>
          <a:noFill/>
        </a:ln>
      </dgm:spPr>
      <dgm:t>
        <a:bodyPr/>
        <a:lstStyle/>
        <a:p>
          <a:r>
            <a:rPr lang="en-US" dirty="0">
              <a:solidFill>
                <a:schemeClr val="tx1">
                  <a:lumMod val="100000"/>
                </a:schemeClr>
              </a:solidFill>
            </a:rPr>
            <a:t>Ensure secondary approval by someone with knowledge of the business area</a:t>
          </a:r>
        </a:p>
      </dgm:t>
    </dgm:pt>
    <dgm:pt modelId="{34DEAFEE-EC05-497B-8A6F-AF6E4A6FF289}" type="parTrans" cxnId="{C1710BD9-C47D-4A23-B28D-537838F01B2A}">
      <dgm:prSet/>
      <dgm:spPr/>
      <dgm:t>
        <a:bodyPr/>
        <a:lstStyle/>
        <a:p>
          <a:endParaRPr lang="en-US"/>
        </a:p>
      </dgm:t>
    </dgm:pt>
    <dgm:pt modelId="{36D9CA14-FCF9-4064-B082-5B0E5B2B18D2}" type="sibTrans" cxnId="{C1710BD9-C47D-4A23-B28D-537838F01B2A}">
      <dgm:prSet/>
      <dgm:spPr/>
      <dgm:t>
        <a:bodyPr/>
        <a:lstStyle/>
        <a:p>
          <a:endParaRPr lang="en-US"/>
        </a:p>
      </dgm:t>
    </dgm:pt>
    <dgm:pt modelId="{5779129D-8F8A-4DF6-BACE-887D57B0D3EC}">
      <dgm:prSet/>
      <dgm:spPr>
        <a:noFill/>
        <a:ln>
          <a:noFill/>
        </a:ln>
      </dgm:spPr>
      <dgm:t>
        <a:bodyPr/>
        <a:lstStyle/>
        <a:p>
          <a:r>
            <a:rPr lang="en-US">
              <a:solidFill>
                <a:schemeClr val="tx1">
                  <a:lumMod val="100000"/>
                </a:schemeClr>
              </a:solidFill>
            </a:rPr>
            <a:t>Trust is NOT an internal control – ensure proper and sufficient supporting documentation for all transactions</a:t>
          </a:r>
        </a:p>
      </dgm:t>
    </dgm:pt>
    <dgm:pt modelId="{52604BE5-F9D5-4718-B782-88F28DB79959}" type="parTrans" cxnId="{C4D12A9B-6073-4151-AB1B-54BE9C182A3C}">
      <dgm:prSet/>
      <dgm:spPr/>
      <dgm:t>
        <a:bodyPr/>
        <a:lstStyle/>
        <a:p>
          <a:endParaRPr lang="en-US"/>
        </a:p>
      </dgm:t>
    </dgm:pt>
    <dgm:pt modelId="{A0E30C36-A171-4A31-BD1F-94BAC1AF07F0}" type="sibTrans" cxnId="{C4D12A9B-6073-4151-AB1B-54BE9C182A3C}">
      <dgm:prSet/>
      <dgm:spPr/>
      <dgm:t>
        <a:bodyPr/>
        <a:lstStyle/>
        <a:p>
          <a:endParaRPr lang="en-US"/>
        </a:p>
      </dgm:t>
    </dgm:pt>
    <dgm:pt modelId="{BEA67019-846D-4CCE-B87F-D94A17F18579}">
      <dgm:prSet/>
      <dgm:spPr>
        <a:noFill/>
        <a:ln>
          <a:noFill/>
        </a:ln>
      </dgm:spPr>
      <dgm:t>
        <a:bodyPr/>
        <a:lstStyle/>
        <a:p>
          <a:r>
            <a:rPr lang="en-US">
              <a:solidFill>
                <a:schemeClr val="tx1">
                  <a:lumMod val="100000"/>
                </a:schemeClr>
              </a:solidFill>
            </a:rPr>
            <a:t>Ensure regular and timely reconciliation of asset accounts; ensure the reconciliations are reviewed</a:t>
          </a:r>
        </a:p>
      </dgm:t>
    </dgm:pt>
    <dgm:pt modelId="{F54C0166-03AF-4ED5-810B-1F1D2D8FB73E}" type="parTrans" cxnId="{B7D68B9C-5D26-49CA-BBAF-009382604566}">
      <dgm:prSet/>
      <dgm:spPr/>
      <dgm:t>
        <a:bodyPr/>
        <a:lstStyle/>
        <a:p>
          <a:endParaRPr lang="en-US"/>
        </a:p>
      </dgm:t>
    </dgm:pt>
    <dgm:pt modelId="{FD55B8A3-E6D1-4829-9CC0-CCF832CE7E9C}" type="sibTrans" cxnId="{B7D68B9C-5D26-49CA-BBAF-009382604566}">
      <dgm:prSet/>
      <dgm:spPr/>
      <dgm:t>
        <a:bodyPr/>
        <a:lstStyle/>
        <a:p>
          <a:endParaRPr lang="en-US"/>
        </a:p>
      </dgm:t>
    </dgm:pt>
    <dgm:pt modelId="{BA796C48-542E-4820-8B1F-B9E1D0714FB7}" type="pres">
      <dgm:prSet presAssocID="{1C970957-0431-4A0B-9148-20D7BEF3A642}" presName="Name0" presStyleCnt="0">
        <dgm:presLayoutVars>
          <dgm:dir/>
          <dgm:resizeHandles val="exact"/>
        </dgm:presLayoutVars>
      </dgm:prSet>
      <dgm:spPr/>
    </dgm:pt>
    <dgm:pt modelId="{CDF9D5B3-8378-4F1C-B801-56488F1E13FD}" type="pres">
      <dgm:prSet presAssocID="{C26F76BA-AE94-42FB-A6EA-2650E98E74AF}" presName="composite" presStyleCnt="0"/>
      <dgm:spPr/>
    </dgm:pt>
    <dgm:pt modelId="{A3EF815F-C43C-4CBA-B3B2-E072FB80ADE7}" type="pres">
      <dgm:prSet presAssocID="{C26F76BA-AE94-42FB-A6EA-2650E98E74AF}" presName="rect1" presStyleLbl="trAlignAcc1" presStyleIdx="0" presStyleCnt="4">
        <dgm:presLayoutVars>
          <dgm:bulletEnabled val="1"/>
        </dgm:presLayoutVars>
      </dgm:prSet>
      <dgm:spPr/>
    </dgm:pt>
    <dgm:pt modelId="{896B3DF3-D93D-4404-8D3F-C16F8C59C0D8}" type="pres">
      <dgm:prSet presAssocID="{C26F76BA-AE94-42FB-A6EA-2650E98E74AF}" presName="rect2"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666" b="16666"/>
          </a:stretch>
        </a:blipFill>
      </dgm:spPr>
    </dgm:pt>
    <dgm:pt modelId="{34DAC632-8864-4D6A-8C35-23A631EF2A25}" type="pres">
      <dgm:prSet presAssocID="{E33228D1-2D90-40B2-99C1-3725269A3FF8}" presName="sibTrans" presStyleCnt="0"/>
      <dgm:spPr/>
    </dgm:pt>
    <dgm:pt modelId="{435BFB18-32ED-43C0-8E4C-ACA0AB4E7ECD}" type="pres">
      <dgm:prSet presAssocID="{85804FFE-897E-4A4E-ABE2-B9CE3B26861E}" presName="composite" presStyleCnt="0"/>
      <dgm:spPr/>
    </dgm:pt>
    <dgm:pt modelId="{53FAE595-FD9A-4B96-A65D-925D47E294A3}" type="pres">
      <dgm:prSet presAssocID="{85804FFE-897E-4A4E-ABE2-B9CE3B26861E}" presName="rect1" presStyleLbl="trAlignAcc1" presStyleIdx="1" presStyleCnt="4">
        <dgm:presLayoutVars>
          <dgm:bulletEnabled val="1"/>
        </dgm:presLayoutVars>
      </dgm:prSet>
      <dgm:spPr/>
    </dgm:pt>
    <dgm:pt modelId="{722A0F89-66CF-4878-A38B-24DABF7670A2}" type="pres">
      <dgm:prSet presAssocID="{85804FFE-897E-4A4E-ABE2-B9CE3B26861E}" presName="rect2" presStyleLbl="fgImgPlace1" presStyleIdx="1" presStyleCnt="4"/>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666" b="16666"/>
          </a:stretch>
        </a:blipFill>
      </dgm:spPr>
    </dgm:pt>
    <dgm:pt modelId="{9F4D8707-D285-4266-847F-7E3542C98038}" type="pres">
      <dgm:prSet presAssocID="{36D9CA14-FCF9-4064-B082-5B0E5B2B18D2}" presName="sibTrans" presStyleCnt="0"/>
      <dgm:spPr/>
    </dgm:pt>
    <dgm:pt modelId="{98F28E6B-334C-4ACC-8FE1-32BFB6CCD1FF}" type="pres">
      <dgm:prSet presAssocID="{5779129D-8F8A-4DF6-BACE-887D57B0D3EC}" presName="composite" presStyleCnt="0"/>
      <dgm:spPr/>
    </dgm:pt>
    <dgm:pt modelId="{1B2E1BAC-25BA-42B4-B3BE-15914A6CD2BC}" type="pres">
      <dgm:prSet presAssocID="{5779129D-8F8A-4DF6-BACE-887D57B0D3EC}" presName="rect1" presStyleLbl="trAlignAcc1" presStyleIdx="2" presStyleCnt="4">
        <dgm:presLayoutVars>
          <dgm:bulletEnabled val="1"/>
        </dgm:presLayoutVars>
      </dgm:prSet>
      <dgm:spPr/>
    </dgm:pt>
    <dgm:pt modelId="{241E19E2-7DB5-4F0F-BE7A-73F864040412}" type="pres">
      <dgm:prSet presAssocID="{5779129D-8F8A-4DF6-BACE-887D57B0D3EC}" presName="rect2" presStyleLbl="fgImgPlace1" presStyleIdx="2" presStyleCnt="4"/>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6666" b="16666"/>
          </a:stretch>
        </a:blipFill>
      </dgm:spPr>
    </dgm:pt>
    <dgm:pt modelId="{62ADD4BD-6EFA-4A77-A7E6-DA8436FF5534}" type="pres">
      <dgm:prSet presAssocID="{A0E30C36-A171-4A31-BD1F-94BAC1AF07F0}" presName="sibTrans" presStyleCnt="0"/>
      <dgm:spPr/>
    </dgm:pt>
    <dgm:pt modelId="{F37C580B-524F-4C63-BE47-987ED04F9EF4}" type="pres">
      <dgm:prSet presAssocID="{BEA67019-846D-4CCE-B87F-D94A17F18579}" presName="composite" presStyleCnt="0"/>
      <dgm:spPr/>
    </dgm:pt>
    <dgm:pt modelId="{99A0A68B-BB69-4DBD-91BF-D5982CB0BA48}" type="pres">
      <dgm:prSet presAssocID="{BEA67019-846D-4CCE-B87F-D94A17F18579}" presName="rect1" presStyleLbl="trAlignAcc1" presStyleIdx="3" presStyleCnt="4">
        <dgm:presLayoutVars>
          <dgm:bulletEnabled val="1"/>
        </dgm:presLayoutVars>
      </dgm:prSet>
      <dgm:spPr/>
    </dgm:pt>
    <dgm:pt modelId="{0717C986-519B-4AE1-9190-3F079B297B9B}" type="pres">
      <dgm:prSet presAssocID="{BEA67019-846D-4CCE-B87F-D94A17F18579}" presName="rect2" presStyleLbl="fgImgPlace1" presStyleIdx="3" presStyleCnt="4"/>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666" b="16666"/>
          </a:stretch>
        </a:blipFill>
      </dgm:spPr>
    </dgm:pt>
  </dgm:ptLst>
  <dgm:cxnLst>
    <dgm:cxn modelId="{CDA1B34F-866D-4625-BBEA-1D1D4EEAB092}" type="presOf" srcId="{5779129D-8F8A-4DF6-BACE-887D57B0D3EC}" destId="{1B2E1BAC-25BA-42B4-B3BE-15914A6CD2BC}" srcOrd="0" destOrd="0" presId="urn:microsoft.com/office/officeart/2008/layout/PictureStrips"/>
    <dgm:cxn modelId="{490B1E76-7AE9-4910-8741-79D977FE5428}" type="presOf" srcId="{85804FFE-897E-4A4E-ABE2-B9CE3B26861E}" destId="{53FAE595-FD9A-4B96-A65D-925D47E294A3}" srcOrd="0" destOrd="0" presId="urn:microsoft.com/office/officeart/2008/layout/PictureStrips"/>
    <dgm:cxn modelId="{64825685-991E-44DE-9102-3CCF01943E66}" type="presOf" srcId="{BEA67019-846D-4CCE-B87F-D94A17F18579}" destId="{99A0A68B-BB69-4DBD-91BF-D5982CB0BA48}" srcOrd="0" destOrd="0" presId="urn:microsoft.com/office/officeart/2008/layout/PictureStrips"/>
    <dgm:cxn modelId="{C4D12A9B-6073-4151-AB1B-54BE9C182A3C}" srcId="{1C970957-0431-4A0B-9148-20D7BEF3A642}" destId="{5779129D-8F8A-4DF6-BACE-887D57B0D3EC}" srcOrd="2" destOrd="0" parTransId="{52604BE5-F9D5-4718-B782-88F28DB79959}" sibTransId="{A0E30C36-A171-4A31-BD1F-94BAC1AF07F0}"/>
    <dgm:cxn modelId="{B7D68B9C-5D26-49CA-BBAF-009382604566}" srcId="{1C970957-0431-4A0B-9148-20D7BEF3A642}" destId="{BEA67019-846D-4CCE-B87F-D94A17F18579}" srcOrd="3" destOrd="0" parTransId="{F54C0166-03AF-4ED5-810B-1F1D2D8FB73E}" sibTransId="{FD55B8A3-E6D1-4829-9CC0-CCF832CE7E9C}"/>
    <dgm:cxn modelId="{6F1A3EA9-EB00-496B-AEC6-AD63E58F4E81}" type="presOf" srcId="{C26F76BA-AE94-42FB-A6EA-2650E98E74AF}" destId="{A3EF815F-C43C-4CBA-B3B2-E072FB80ADE7}" srcOrd="0" destOrd="0" presId="urn:microsoft.com/office/officeart/2008/layout/PictureStrips"/>
    <dgm:cxn modelId="{C1710BD9-C47D-4A23-B28D-537838F01B2A}" srcId="{1C970957-0431-4A0B-9148-20D7BEF3A642}" destId="{85804FFE-897E-4A4E-ABE2-B9CE3B26861E}" srcOrd="1" destOrd="0" parTransId="{34DEAFEE-EC05-497B-8A6F-AF6E4A6FF289}" sibTransId="{36D9CA14-FCF9-4064-B082-5B0E5B2B18D2}"/>
    <dgm:cxn modelId="{2EDD46E7-7DEA-4F57-A86D-FFB563BC19F9}" srcId="{1C970957-0431-4A0B-9148-20D7BEF3A642}" destId="{C26F76BA-AE94-42FB-A6EA-2650E98E74AF}" srcOrd="0" destOrd="0" parTransId="{308651C0-0EDE-4CA3-8BDA-F308133FF335}" sibTransId="{E33228D1-2D90-40B2-99C1-3725269A3FF8}"/>
    <dgm:cxn modelId="{F73CF5F4-E54D-41C8-9A16-5C1E545668B7}" type="presOf" srcId="{1C970957-0431-4A0B-9148-20D7BEF3A642}" destId="{BA796C48-542E-4820-8B1F-B9E1D0714FB7}" srcOrd="0" destOrd="0" presId="urn:microsoft.com/office/officeart/2008/layout/PictureStrips"/>
    <dgm:cxn modelId="{F465E56C-9196-48E5-905D-70709C6F4C95}" type="presParOf" srcId="{BA796C48-542E-4820-8B1F-B9E1D0714FB7}" destId="{CDF9D5B3-8378-4F1C-B801-56488F1E13FD}" srcOrd="0" destOrd="0" presId="urn:microsoft.com/office/officeart/2008/layout/PictureStrips"/>
    <dgm:cxn modelId="{C7B53C06-6DFE-484F-9817-9E281A87914E}" type="presParOf" srcId="{CDF9D5B3-8378-4F1C-B801-56488F1E13FD}" destId="{A3EF815F-C43C-4CBA-B3B2-E072FB80ADE7}" srcOrd="0" destOrd="0" presId="urn:microsoft.com/office/officeart/2008/layout/PictureStrips"/>
    <dgm:cxn modelId="{D2008BDC-3A20-4202-A634-77B60274C852}" type="presParOf" srcId="{CDF9D5B3-8378-4F1C-B801-56488F1E13FD}" destId="{896B3DF3-D93D-4404-8D3F-C16F8C59C0D8}" srcOrd="1" destOrd="0" presId="urn:microsoft.com/office/officeart/2008/layout/PictureStrips"/>
    <dgm:cxn modelId="{8A882976-8104-4128-9961-62FBB1C68A63}" type="presParOf" srcId="{BA796C48-542E-4820-8B1F-B9E1D0714FB7}" destId="{34DAC632-8864-4D6A-8C35-23A631EF2A25}" srcOrd="1" destOrd="0" presId="urn:microsoft.com/office/officeart/2008/layout/PictureStrips"/>
    <dgm:cxn modelId="{93C3EECD-44B8-431D-880A-390E13E36B4B}" type="presParOf" srcId="{BA796C48-542E-4820-8B1F-B9E1D0714FB7}" destId="{435BFB18-32ED-43C0-8E4C-ACA0AB4E7ECD}" srcOrd="2" destOrd="0" presId="urn:microsoft.com/office/officeart/2008/layout/PictureStrips"/>
    <dgm:cxn modelId="{E6E0F729-0B25-40F6-9FD3-3C024275C011}" type="presParOf" srcId="{435BFB18-32ED-43C0-8E4C-ACA0AB4E7ECD}" destId="{53FAE595-FD9A-4B96-A65D-925D47E294A3}" srcOrd="0" destOrd="0" presId="urn:microsoft.com/office/officeart/2008/layout/PictureStrips"/>
    <dgm:cxn modelId="{7890F19C-4351-4080-A60D-C39AB048414A}" type="presParOf" srcId="{435BFB18-32ED-43C0-8E4C-ACA0AB4E7ECD}" destId="{722A0F89-66CF-4878-A38B-24DABF7670A2}" srcOrd="1" destOrd="0" presId="urn:microsoft.com/office/officeart/2008/layout/PictureStrips"/>
    <dgm:cxn modelId="{39BD39BD-4C8C-4969-807A-F1C897F5BF6C}" type="presParOf" srcId="{BA796C48-542E-4820-8B1F-B9E1D0714FB7}" destId="{9F4D8707-D285-4266-847F-7E3542C98038}" srcOrd="3" destOrd="0" presId="urn:microsoft.com/office/officeart/2008/layout/PictureStrips"/>
    <dgm:cxn modelId="{09B2AC81-DEDA-40EA-BCA3-B3079BD2C4B4}" type="presParOf" srcId="{BA796C48-542E-4820-8B1F-B9E1D0714FB7}" destId="{98F28E6B-334C-4ACC-8FE1-32BFB6CCD1FF}" srcOrd="4" destOrd="0" presId="urn:microsoft.com/office/officeart/2008/layout/PictureStrips"/>
    <dgm:cxn modelId="{A5637A6F-5D3A-4876-AE6F-F062311BA9C6}" type="presParOf" srcId="{98F28E6B-334C-4ACC-8FE1-32BFB6CCD1FF}" destId="{1B2E1BAC-25BA-42B4-B3BE-15914A6CD2BC}" srcOrd="0" destOrd="0" presId="urn:microsoft.com/office/officeart/2008/layout/PictureStrips"/>
    <dgm:cxn modelId="{16A8777E-D4D5-4E14-8A95-838205C0C3A9}" type="presParOf" srcId="{98F28E6B-334C-4ACC-8FE1-32BFB6CCD1FF}" destId="{241E19E2-7DB5-4F0F-BE7A-73F864040412}" srcOrd="1" destOrd="0" presId="urn:microsoft.com/office/officeart/2008/layout/PictureStrips"/>
    <dgm:cxn modelId="{DB68B2BE-DF78-41DA-BB8B-5F5B49B58D75}" type="presParOf" srcId="{BA796C48-542E-4820-8B1F-B9E1D0714FB7}" destId="{62ADD4BD-6EFA-4A77-A7E6-DA8436FF5534}" srcOrd="5" destOrd="0" presId="urn:microsoft.com/office/officeart/2008/layout/PictureStrips"/>
    <dgm:cxn modelId="{8BF11F5E-9ACC-45E5-81E5-610E0301A385}" type="presParOf" srcId="{BA796C48-542E-4820-8B1F-B9E1D0714FB7}" destId="{F37C580B-524F-4C63-BE47-987ED04F9EF4}" srcOrd="6" destOrd="0" presId="urn:microsoft.com/office/officeart/2008/layout/PictureStrips"/>
    <dgm:cxn modelId="{772D3FAB-F93B-42F2-8663-EDBD61CB3837}" type="presParOf" srcId="{F37C580B-524F-4C63-BE47-987ED04F9EF4}" destId="{99A0A68B-BB69-4DBD-91BF-D5982CB0BA48}" srcOrd="0" destOrd="0" presId="urn:microsoft.com/office/officeart/2008/layout/PictureStrips"/>
    <dgm:cxn modelId="{E6885FF1-FA2F-4D3A-82EB-94CE7209F5BB}" type="presParOf" srcId="{F37C580B-524F-4C63-BE47-987ED04F9EF4}" destId="{0717C986-519B-4AE1-9190-3F079B297B9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8483058-9431-4FE1-B89D-96812740E68D}" type="doc">
      <dgm:prSet loTypeId="urn:microsoft.com/office/officeart/2008/layout/PictureStrips" loCatId="list" qsTypeId="urn:microsoft.com/office/officeart/2005/8/quickstyle/simple1" qsCatId="simple" csTypeId="urn:microsoft.com/office/officeart/2005/8/colors/accent2_1" csCatId="accent2" phldr="1"/>
      <dgm:spPr/>
      <dgm:t>
        <a:bodyPr/>
        <a:lstStyle/>
        <a:p>
          <a:endParaRPr lang="en-US"/>
        </a:p>
      </dgm:t>
    </dgm:pt>
    <dgm:pt modelId="{74265421-B073-4F72-B291-69D430772DFD}">
      <dgm:prSet/>
      <dgm:spPr>
        <a:noFill/>
        <a:ln>
          <a:noFill/>
        </a:ln>
      </dgm:spPr>
      <dgm:t>
        <a:bodyPr/>
        <a:lstStyle/>
        <a:p>
          <a:r>
            <a:rPr lang="en-US" dirty="0">
              <a:solidFill>
                <a:schemeClr val="tx1">
                  <a:lumMod val="100000"/>
                </a:schemeClr>
              </a:solidFill>
            </a:rPr>
            <a:t>Conduct regular monitoring and management review</a:t>
          </a:r>
        </a:p>
      </dgm:t>
    </dgm:pt>
    <dgm:pt modelId="{97BADC67-DC9A-4EED-95C5-0DA06A6116FC}" type="parTrans" cxnId="{A3A25A86-86C5-40A2-B871-1AB3E249A2B5}">
      <dgm:prSet/>
      <dgm:spPr/>
      <dgm:t>
        <a:bodyPr/>
        <a:lstStyle/>
        <a:p>
          <a:endParaRPr lang="en-US"/>
        </a:p>
      </dgm:t>
    </dgm:pt>
    <dgm:pt modelId="{4B797A8D-ECC8-493A-B3AA-D3D3E307CF9C}" type="sibTrans" cxnId="{A3A25A86-86C5-40A2-B871-1AB3E249A2B5}">
      <dgm:prSet/>
      <dgm:spPr/>
      <dgm:t>
        <a:bodyPr/>
        <a:lstStyle/>
        <a:p>
          <a:endParaRPr lang="en-US"/>
        </a:p>
      </dgm:t>
    </dgm:pt>
    <dgm:pt modelId="{8D905902-93D8-4DD0-A127-F253865A552F}">
      <dgm:prSet/>
      <dgm:spPr>
        <a:noFill/>
        <a:ln>
          <a:noFill/>
        </a:ln>
      </dgm:spPr>
      <dgm:t>
        <a:bodyPr/>
        <a:lstStyle/>
        <a:p>
          <a:r>
            <a:rPr lang="en-US" dirty="0">
              <a:solidFill>
                <a:schemeClr val="tx1">
                  <a:lumMod val="100000"/>
                </a:schemeClr>
              </a:solidFill>
            </a:rPr>
            <a:t>Mandatory job rotation and/or vacations</a:t>
          </a:r>
        </a:p>
      </dgm:t>
    </dgm:pt>
    <dgm:pt modelId="{15A73ED9-E939-4B54-9A05-44B5E40EF913}" type="parTrans" cxnId="{2CAB24ED-8A4B-4A41-BCF2-07D16C9E855F}">
      <dgm:prSet/>
      <dgm:spPr/>
      <dgm:t>
        <a:bodyPr/>
        <a:lstStyle/>
        <a:p>
          <a:endParaRPr lang="en-US"/>
        </a:p>
      </dgm:t>
    </dgm:pt>
    <dgm:pt modelId="{C35A8A94-322C-437B-988C-73D0986D0540}" type="sibTrans" cxnId="{2CAB24ED-8A4B-4A41-BCF2-07D16C9E855F}">
      <dgm:prSet/>
      <dgm:spPr/>
      <dgm:t>
        <a:bodyPr/>
        <a:lstStyle/>
        <a:p>
          <a:endParaRPr lang="en-US"/>
        </a:p>
      </dgm:t>
    </dgm:pt>
    <dgm:pt modelId="{9BAF1E39-FFEF-421C-B091-15FE24719237}">
      <dgm:prSet/>
      <dgm:spPr>
        <a:noFill/>
        <a:ln>
          <a:noFill/>
        </a:ln>
      </dgm:spPr>
      <dgm:t>
        <a:bodyPr/>
        <a:lstStyle/>
        <a:p>
          <a:r>
            <a:rPr lang="en-US">
              <a:solidFill>
                <a:schemeClr val="tx1">
                  <a:lumMod val="100000"/>
                </a:schemeClr>
              </a:solidFill>
            </a:rPr>
            <a:t>Implement the use of positive pay with your bank (if available, include payee/account name positive pay)</a:t>
          </a:r>
        </a:p>
      </dgm:t>
    </dgm:pt>
    <dgm:pt modelId="{A3B3D75F-CCCD-4583-9483-E19225317A6F}" type="parTrans" cxnId="{8C8FCB4C-ABFC-4384-985D-4BD858C81FFC}">
      <dgm:prSet/>
      <dgm:spPr/>
      <dgm:t>
        <a:bodyPr/>
        <a:lstStyle/>
        <a:p>
          <a:endParaRPr lang="en-US"/>
        </a:p>
      </dgm:t>
    </dgm:pt>
    <dgm:pt modelId="{9E31D4C3-F2AF-4368-B8EB-2E5328E027BF}" type="sibTrans" cxnId="{8C8FCB4C-ABFC-4384-985D-4BD858C81FFC}">
      <dgm:prSet/>
      <dgm:spPr/>
      <dgm:t>
        <a:bodyPr/>
        <a:lstStyle/>
        <a:p>
          <a:endParaRPr lang="en-US"/>
        </a:p>
      </dgm:t>
    </dgm:pt>
    <dgm:pt modelId="{BE5F1C60-209B-4FF9-B72C-418E0D804360}">
      <dgm:prSet/>
      <dgm:spPr>
        <a:noFill/>
        <a:ln>
          <a:noFill/>
        </a:ln>
      </dgm:spPr>
      <dgm:t>
        <a:bodyPr/>
        <a:lstStyle/>
        <a:p>
          <a:r>
            <a:rPr lang="en-US" dirty="0">
              <a:solidFill>
                <a:schemeClr val="tx1">
                  <a:lumMod val="100000"/>
                </a:schemeClr>
              </a:solidFill>
            </a:rPr>
            <a:t>EFT/ACH/Wires – Third-party services that verify bank account information</a:t>
          </a:r>
        </a:p>
      </dgm:t>
    </dgm:pt>
    <dgm:pt modelId="{ECF080EF-04B6-436D-87BB-2D0EB653FD1D}" type="parTrans" cxnId="{A42F9AB8-AF2C-41C1-B95F-2E84873BBB73}">
      <dgm:prSet/>
      <dgm:spPr/>
      <dgm:t>
        <a:bodyPr/>
        <a:lstStyle/>
        <a:p>
          <a:endParaRPr lang="en-US"/>
        </a:p>
      </dgm:t>
    </dgm:pt>
    <dgm:pt modelId="{5FFCE339-71B8-4567-8A37-AD61E511B358}" type="sibTrans" cxnId="{A42F9AB8-AF2C-41C1-B95F-2E84873BBB73}">
      <dgm:prSet/>
      <dgm:spPr/>
      <dgm:t>
        <a:bodyPr/>
        <a:lstStyle/>
        <a:p>
          <a:endParaRPr lang="en-US"/>
        </a:p>
      </dgm:t>
    </dgm:pt>
    <dgm:pt modelId="{EC0F78CE-0FC3-4B06-9692-888B10941A36}">
      <dgm:prSet/>
      <dgm:spPr>
        <a:noFill/>
        <a:ln>
          <a:noFill/>
        </a:ln>
      </dgm:spPr>
      <dgm:t>
        <a:bodyPr/>
        <a:lstStyle/>
        <a:p>
          <a:r>
            <a:rPr lang="en-US" dirty="0">
              <a:solidFill>
                <a:schemeClr val="tx1">
                  <a:lumMod val="100000"/>
                </a:schemeClr>
              </a:solidFill>
            </a:rPr>
            <a:t>Require confirmation when vendor change requests are received</a:t>
          </a:r>
        </a:p>
      </dgm:t>
    </dgm:pt>
    <dgm:pt modelId="{95CC31E4-1011-4787-9F3D-AA79D2E84FAB}" type="parTrans" cxnId="{6A55C00A-3D89-46CE-9B96-1D3440CC9DAA}">
      <dgm:prSet/>
      <dgm:spPr/>
      <dgm:t>
        <a:bodyPr/>
        <a:lstStyle/>
        <a:p>
          <a:endParaRPr lang="en-US"/>
        </a:p>
      </dgm:t>
    </dgm:pt>
    <dgm:pt modelId="{A21046E9-5DB4-4C9B-B74A-901C3FC8EC37}" type="sibTrans" cxnId="{6A55C00A-3D89-46CE-9B96-1D3440CC9DAA}">
      <dgm:prSet/>
      <dgm:spPr/>
      <dgm:t>
        <a:bodyPr/>
        <a:lstStyle/>
        <a:p>
          <a:endParaRPr lang="en-US"/>
        </a:p>
      </dgm:t>
    </dgm:pt>
    <dgm:pt modelId="{CEAE1EA2-EC42-4F53-B169-BC72E30665E4}">
      <dgm:prSet/>
      <dgm:spPr>
        <a:noFill/>
        <a:ln>
          <a:noFill/>
        </a:ln>
      </dgm:spPr>
      <dgm:t>
        <a:bodyPr/>
        <a:lstStyle/>
        <a:p>
          <a:r>
            <a:rPr lang="en-US" dirty="0">
              <a:solidFill>
                <a:schemeClr val="tx1">
                  <a:lumMod val="100000"/>
                </a:schemeClr>
              </a:solidFill>
            </a:rPr>
            <a:t>Ensure adequate IT and system controls (multi-factor authentication, firewalls, etc.)</a:t>
          </a:r>
        </a:p>
      </dgm:t>
    </dgm:pt>
    <dgm:pt modelId="{A96ED6A6-86E4-41BF-911A-DAFD98DADAEA}" type="parTrans" cxnId="{0BEBEAD6-5A71-43F8-A8D1-ACB92E0EE494}">
      <dgm:prSet/>
      <dgm:spPr/>
      <dgm:t>
        <a:bodyPr/>
        <a:lstStyle/>
        <a:p>
          <a:endParaRPr lang="en-US"/>
        </a:p>
      </dgm:t>
    </dgm:pt>
    <dgm:pt modelId="{40738C91-C9FC-41D9-9ACA-9D8EDD0ECE51}" type="sibTrans" cxnId="{0BEBEAD6-5A71-43F8-A8D1-ACB92E0EE494}">
      <dgm:prSet/>
      <dgm:spPr/>
      <dgm:t>
        <a:bodyPr/>
        <a:lstStyle/>
        <a:p>
          <a:endParaRPr lang="en-US"/>
        </a:p>
      </dgm:t>
    </dgm:pt>
    <dgm:pt modelId="{E024F7E6-B60E-4485-81A5-1DFB2447592F}" type="pres">
      <dgm:prSet presAssocID="{98483058-9431-4FE1-B89D-96812740E68D}" presName="Name0" presStyleCnt="0">
        <dgm:presLayoutVars>
          <dgm:dir/>
          <dgm:resizeHandles val="exact"/>
        </dgm:presLayoutVars>
      </dgm:prSet>
      <dgm:spPr/>
    </dgm:pt>
    <dgm:pt modelId="{990A3AD1-87BE-4C3B-93C8-AE37A62F9D5B}" type="pres">
      <dgm:prSet presAssocID="{74265421-B073-4F72-B291-69D430772DFD}" presName="composite" presStyleCnt="0"/>
      <dgm:spPr/>
    </dgm:pt>
    <dgm:pt modelId="{E69E76BD-3F48-4E0E-89A3-E470B663CD20}" type="pres">
      <dgm:prSet presAssocID="{74265421-B073-4F72-B291-69D430772DFD}" presName="rect1" presStyleLbl="trAlignAcc1" presStyleIdx="0" presStyleCnt="6">
        <dgm:presLayoutVars>
          <dgm:bulletEnabled val="1"/>
        </dgm:presLayoutVars>
      </dgm:prSet>
      <dgm:spPr/>
    </dgm:pt>
    <dgm:pt modelId="{D1400966-AE24-40DF-8883-E898B58E9287}" type="pres">
      <dgm:prSet presAssocID="{74265421-B073-4F72-B291-69D430772DFD}" presName="rect2" presStyleLbl="fgImgPlace1" presStyleIdx="0" presStyleCnt="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666" b="16666"/>
          </a:stretch>
        </a:blipFill>
      </dgm:spPr>
      <dgm:extLst>
        <a:ext uri="{E40237B7-FDA0-4F09-8148-C483321AD2D9}">
          <dgm14:cNvPr xmlns:dgm14="http://schemas.microsoft.com/office/drawing/2010/diagram" id="0" name="" descr="Folder Search outline"/>
        </a:ext>
      </dgm:extLst>
    </dgm:pt>
    <dgm:pt modelId="{CC0AE9B6-BC1E-42D3-AF4A-19FB11972C37}" type="pres">
      <dgm:prSet presAssocID="{4B797A8D-ECC8-493A-B3AA-D3D3E307CF9C}" presName="sibTrans" presStyleCnt="0"/>
      <dgm:spPr/>
    </dgm:pt>
    <dgm:pt modelId="{23B55084-E0B6-4EF9-891D-EE606029AED0}" type="pres">
      <dgm:prSet presAssocID="{8D905902-93D8-4DD0-A127-F253865A552F}" presName="composite" presStyleCnt="0"/>
      <dgm:spPr/>
    </dgm:pt>
    <dgm:pt modelId="{54D3ED3D-86A9-4FB7-A268-83CF63849C5D}" type="pres">
      <dgm:prSet presAssocID="{8D905902-93D8-4DD0-A127-F253865A552F}" presName="rect1" presStyleLbl="trAlignAcc1" presStyleIdx="1" presStyleCnt="6">
        <dgm:presLayoutVars>
          <dgm:bulletEnabled val="1"/>
        </dgm:presLayoutVars>
      </dgm:prSet>
      <dgm:spPr/>
    </dgm:pt>
    <dgm:pt modelId="{F3A76A0F-3AD4-44EF-9C45-AECC43CEAEF4}" type="pres">
      <dgm:prSet presAssocID="{8D905902-93D8-4DD0-A127-F253865A552F}" presName="rect2" presStyleLbl="fgImgPlace1" presStyleIdx="1" presStyleCnt="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666" b="16666"/>
          </a:stretch>
        </a:blipFill>
      </dgm:spPr>
      <dgm:extLst>
        <a:ext uri="{E40237B7-FDA0-4F09-8148-C483321AD2D9}">
          <dgm14:cNvPr xmlns:dgm14="http://schemas.microsoft.com/office/drawing/2010/diagram" id="0" name="" descr="Luggage outline"/>
        </a:ext>
      </dgm:extLst>
    </dgm:pt>
    <dgm:pt modelId="{C4B2D47A-B357-49D7-BEC1-C70F21FC5DD1}" type="pres">
      <dgm:prSet presAssocID="{C35A8A94-322C-437B-988C-73D0986D0540}" presName="sibTrans" presStyleCnt="0"/>
      <dgm:spPr/>
    </dgm:pt>
    <dgm:pt modelId="{D6637E51-853E-4FEA-8FD6-11D2B7C06E71}" type="pres">
      <dgm:prSet presAssocID="{9BAF1E39-FFEF-421C-B091-15FE24719237}" presName="composite" presStyleCnt="0"/>
      <dgm:spPr/>
    </dgm:pt>
    <dgm:pt modelId="{E434662F-19A1-4F4E-BA1F-7F5F6D4C6CF5}" type="pres">
      <dgm:prSet presAssocID="{9BAF1E39-FFEF-421C-B091-15FE24719237}" presName="rect1" presStyleLbl="trAlignAcc1" presStyleIdx="2" presStyleCnt="6">
        <dgm:presLayoutVars>
          <dgm:bulletEnabled val="1"/>
        </dgm:presLayoutVars>
      </dgm:prSet>
      <dgm:spPr/>
    </dgm:pt>
    <dgm:pt modelId="{AE1AB641-79D3-4F12-AD1C-3752C2E19F2F}" type="pres">
      <dgm:prSet presAssocID="{9BAF1E39-FFEF-421C-B091-15FE24719237}" presName="rect2" presStyleLbl="fgImgPlace1" presStyleIdx="2" presStyleCnt="6"/>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6666" b="16666"/>
          </a:stretch>
        </a:blipFill>
      </dgm:spPr>
      <dgm:extLst>
        <a:ext uri="{E40237B7-FDA0-4F09-8148-C483321AD2D9}">
          <dgm14:cNvPr xmlns:dgm14="http://schemas.microsoft.com/office/drawing/2010/diagram" id="0" name="" descr="Bank outline"/>
        </a:ext>
      </dgm:extLst>
    </dgm:pt>
    <dgm:pt modelId="{962ABA19-A3C7-4FB7-B111-7B1C318109B8}" type="pres">
      <dgm:prSet presAssocID="{9E31D4C3-F2AF-4368-B8EB-2E5328E027BF}" presName="sibTrans" presStyleCnt="0"/>
      <dgm:spPr/>
    </dgm:pt>
    <dgm:pt modelId="{DEBE6B4B-6EBF-4C57-B270-6F82AA67DF6F}" type="pres">
      <dgm:prSet presAssocID="{BE5F1C60-209B-4FF9-B72C-418E0D804360}" presName="composite" presStyleCnt="0"/>
      <dgm:spPr/>
    </dgm:pt>
    <dgm:pt modelId="{BC52AAA3-993E-407E-8908-E2CF8BD8D04D}" type="pres">
      <dgm:prSet presAssocID="{BE5F1C60-209B-4FF9-B72C-418E0D804360}" presName="rect1" presStyleLbl="trAlignAcc1" presStyleIdx="3" presStyleCnt="6">
        <dgm:presLayoutVars>
          <dgm:bulletEnabled val="1"/>
        </dgm:presLayoutVars>
      </dgm:prSet>
      <dgm:spPr/>
    </dgm:pt>
    <dgm:pt modelId="{F0E7413F-31FF-4818-86F2-C99A61E9C9B2}" type="pres">
      <dgm:prSet presAssocID="{BE5F1C60-209B-4FF9-B72C-418E0D804360}" presName="rect2" presStyleLbl="fgImgPlace1" presStyleIdx="3" presStyleCnt="6"/>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666" b="16666"/>
          </a:stretch>
        </a:blipFill>
      </dgm:spPr>
      <dgm:extLst>
        <a:ext uri="{E40237B7-FDA0-4F09-8148-C483321AD2D9}">
          <dgm14:cNvPr xmlns:dgm14="http://schemas.microsoft.com/office/drawing/2010/diagram" id="0" name="" descr="Clipboard Checked outline"/>
        </a:ext>
      </dgm:extLst>
    </dgm:pt>
    <dgm:pt modelId="{A843A4DC-577A-4350-904D-59D22935C48A}" type="pres">
      <dgm:prSet presAssocID="{5FFCE339-71B8-4567-8A37-AD61E511B358}" presName="sibTrans" presStyleCnt="0"/>
      <dgm:spPr/>
    </dgm:pt>
    <dgm:pt modelId="{700B88D6-52C8-4616-9BA5-7B107A0B803C}" type="pres">
      <dgm:prSet presAssocID="{EC0F78CE-0FC3-4B06-9692-888B10941A36}" presName="composite" presStyleCnt="0"/>
      <dgm:spPr/>
    </dgm:pt>
    <dgm:pt modelId="{7285860F-F8B6-457D-90A2-2E4159258164}" type="pres">
      <dgm:prSet presAssocID="{EC0F78CE-0FC3-4B06-9692-888B10941A36}" presName="rect1" presStyleLbl="trAlignAcc1" presStyleIdx="4" presStyleCnt="6">
        <dgm:presLayoutVars>
          <dgm:bulletEnabled val="1"/>
        </dgm:presLayoutVars>
      </dgm:prSet>
      <dgm:spPr/>
    </dgm:pt>
    <dgm:pt modelId="{8B12B494-69D1-4BB1-BEC8-57041A907E37}" type="pres">
      <dgm:prSet presAssocID="{EC0F78CE-0FC3-4B06-9692-888B10941A36}" presName="rect2" presStyleLbl="fgImgPlace1" presStyleIdx="4" presStyleCnt="6"/>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6666" b="16666"/>
          </a:stretch>
        </a:blipFill>
      </dgm:spPr>
      <dgm:extLst>
        <a:ext uri="{E40237B7-FDA0-4F09-8148-C483321AD2D9}">
          <dgm14:cNvPr xmlns:dgm14="http://schemas.microsoft.com/office/drawing/2010/diagram" id="0" name="" descr="Receiver outline"/>
        </a:ext>
      </dgm:extLst>
    </dgm:pt>
    <dgm:pt modelId="{F0F92C10-BFE0-40E8-9FD0-CB94D971570A}" type="pres">
      <dgm:prSet presAssocID="{A21046E9-5DB4-4C9B-B74A-901C3FC8EC37}" presName="sibTrans" presStyleCnt="0"/>
      <dgm:spPr/>
    </dgm:pt>
    <dgm:pt modelId="{2173CA17-024C-4691-BB86-E1C9E0BD9CFE}" type="pres">
      <dgm:prSet presAssocID="{CEAE1EA2-EC42-4F53-B169-BC72E30665E4}" presName="composite" presStyleCnt="0"/>
      <dgm:spPr/>
    </dgm:pt>
    <dgm:pt modelId="{AB2533BB-D352-4BDF-9C7B-92440C6D7828}" type="pres">
      <dgm:prSet presAssocID="{CEAE1EA2-EC42-4F53-B169-BC72E30665E4}" presName="rect1" presStyleLbl="trAlignAcc1" presStyleIdx="5" presStyleCnt="6">
        <dgm:presLayoutVars>
          <dgm:bulletEnabled val="1"/>
        </dgm:presLayoutVars>
      </dgm:prSet>
      <dgm:spPr/>
    </dgm:pt>
    <dgm:pt modelId="{3C2FA272-088E-4E0C-9760-92673874E37A}" type="pres">
      <dgm:prSet presAssocID="{CEAE1EA2-EC42-4F53-B169-BC72E30665E4}" presName="rect2" presStyleLbl="fgImgPlace1" presStyleIdx="5" presStyleCnt="6"/>
      <dgm:spPr>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16666" b="16666"/>
          </a:stretch>
        </a:blipFill>
      </dgm:spPr>
      <dgm:extLst>
        <a:ext uri="{E40237B7-FDA0-4F09-8148-C483321AD2D9}">
          <dgm14:cNvPr xmlns:dgm14="http://schemas.microsoft.com/office/drawing/2010/diagram" id="0" name="" descr="Cloud Computing outline"/>
        </a:ext>
      </dgm:extLst>
    </dgm:pt>
  </dgm:ptLst>
  <dgm:cxnLst>
    <dgm:cxn modelId="{6A55C00A-3D89-46CE-9B96-1D3440CC9DAA}" srcId="{98483058-9431-4FE1-B89D-96812740E68D}" destId="{EC0F78CE-0FC3-4B06-9692-888B10941A36}" srcOrd="4" destOrd="0" parTransId="{95CC31E4-1011-4787-9F3D-AA79D2E84FAB}" sibTransId="{A21046E9-5DB4-4C9B-B74A-901C3FC8EC37}"/>
    <dgm:cxn modelId="{F161D42A-6B4E-464D-BA25-12E99384FA7A}" type="presOf" srcId="{EC0F78CE-0FC3-4B06-9692-888B10941A36}" destId="{7285860F-F8B6-457D-90A2-2E4159258164}" srcOrd="0" destOrd="0" presId="urn:microsoft.com/office/officeart/2008/layout/PictureStrips"/>
    <dgm:cxn modelId="{69E3F434-9E7A-4970-91E6-60A43D3A1466}" type="presOf" srcId="{74265421-B073-4F72-B291-69D430772DFD}" destId="{E69E76BD-3F48-4E0E-89A3-E470B663CD20}" srcOrd="0" destOrd="0" presId="urn:microsoft.com/office/officeart/2008/layout/PictureStrips"/>
    <dgm:cxn modelId="{15AB6136-A00F-45F4-AA43-674A92752014}" type="presOf" srcId="{BE5F1C60-209B-4FF9-B72C-418E0D804360}" destId="{BC52AAA3-993E-407E-8908-E2CF8BD8D04D}" srcOrd="0" destOrd="0" presId="urn:microsoft.com/office/officeart/2008/layout/PictureStrips"/>
    <dgm:cxn modelId="{8C8FCB4C-ABFC-4384-985D-4BD858C81FFC}" srcId="{98483058-9431-4FE1-B89D-96812740E68D}" destId="{9BAF1E39-FFEF-421C-B091-15FE24719237}" srcOrd="2" destOrd="0" parTransId="{A3B3D75F-CCCD-4583-9483-E19225317A6F}" sibTransId="{9E31D4C3-F2AF-4368-B8EB-2E5328E027BF}"/>
    <dgm:cxn modelId="{62552072-D0BB-4AF1-B4BE-1CCF3AF49526}" type="presOf" srcId="{98483058-9431-4FE1-B89D-96812740E68D}" destId="{E024F7E6-B60E-4485-81A5-1DFB2447592F}" srcOrd="0" destOrd="0" presId="urn:microsoft.com/office/officeart/2008/layout/PictureStrips"/>
    <dgm:cxn modelId="{A3A25A86-86C5-40A2-B871-1AB3E249A2B5}" srcId="{98483058-9431-4FE1-B89D-96812740E68D}" destId="{74265421-B073-4F72-B291-69D430772DFD}" srcOrd="0" destOrd="0" parTransId="{97BADC67-DC9A-4EED-95C5-0DA06A6116FC}" sibTransId="{4B797A8D-ECC8-493A-B3AA-D3D3E307CF9C}"/>
    <dgm:cxn modelId="{D713BAAD-1C92-4852-9D91-B0E90799ADF6}" type="presOf" srcId="{8D905902-93D8-4DD0-A127-F253865A552F}" destId="{54D3ED3D-86A9-4FB7-A268-83CF63849C5D}" srcOrd="0" destOrd="0" presId="urn:microsoft.com/office/officeart/2008/layout/PictureStrips"/>
    <dgm:cxn modelId="{97F118B7-6DA1-49EC-95EF-E7AB1D715150}" type="presOf" srcId="{9BAF1E39-FFEF-421C-B091-15FE24719237}" destId="{E434662F-19A1-4F4E-BA1F-7F5F6D4C6CF5}" srcOrd="0" destOrd="0" presId="urn:microsoft.com/office/officeart/2008/layout/PictureStrips"/>
    <dgm:cxn modelId="{A42F9AB8-AF2C-41C1-B95F-2E84873BBB73}" srcId="{98483058-9431-4FE1-B89D-96812740E68D}" destId="{BE5F1C60-209B-4FF9-B72C-418E0D804360}" srcOrd="3" destOrd="0" parTransId="{ECF080EF-04B6-436D-87BB-2D0EB653FD1D}" sibTransId="{5FFCE339-71B8-4567-8A37-AD61E511B358}"/>
    <dgm:cxn modelId="{61B50AC6-CDE6-437D-A009-181448769984}" type="presOf" srcId="{CEAE1EA2-EC42-4F53-B169-BC72E30665E4}" destId="{AB2533BB-D352-4BDF-9C7B-92440C6D7828}" srcOrd="0" destOrd="0" presId="urn:microsoft.com/office/officeart/2008/layout/PictureStrips"/>
    <dgm:cxn modelId="{0BEBEAD6-5A71-43F8-A8D1-ACB92E0EE494}" srcId="{98483058-9431-4FE1-B89D-96812740E68D}" destId="{CEAE1EA2-EC42-4F53-B169-BC72E30665E4}" srcOrd="5" destOrd="0" parTransId="{A96ED6A6-86E4-41BF-911A-DAFD98DADAEA}" sibTransId="{40738C91-C9FC-41D9-9ACA-9D8EDD0ECE51}"/>
    <dgm:cxn modelId="{2CAB24ED-8A4B-4A41-BCF2-07D16C9E855F}" srcId="{98483058-9431-4FE1-B89D-96812740E68D}" destId="{8D905902-93D8-4DD0-A127-F253865A552F}" srcOrd="1" destOrd="0" parTransId="{15A73ED9-E939-4B54-9A05-44B5E40EF913}" sibTransId="{C35A8A94-322C-437B-988C-73D0986D0540}"/>
    <dgm:cxn modelId="{2FC01713-A990-47F6-8581-282035A19EA5}" type="presParOf" srcId="{E024F7E6-B60E-4485-81A5-1DFB2447592F}" destId="{990A3AD1-87BE-4C3B-93C8-AE37A62F9D5B}" srcOrd="0" destOrd="0" presId="urn:microsoft.com/office/officeart/2008/layout/PictureStrips"/>
    <dgm:cxn modelId="{D409B1D0-F2F6-47C1-97B2-5BB522692C79}" type="presParOf" srcId="{990A3AD1-87BE-4C3B-93C8-AE37A62F9D5B}" destId="{E69E76BD-3F48-4E0E-89A3-E470B663CD20}" srcOrd="0" destOrd="0" presId="urn:microsoft.com/office/officeart/2008/layout/PictureStrips"/>
    <dgm:cxn modelId="{91F9C88B-EC26-44FF-AF4F-804BFAB29021}" type="presParOf" srcId="{990A3AD1-87BE-4C3B-93C8-AE37A62F9D5B}" destId="{D1400966-AE24-40DF-8883-E898B58E9287}" srcOrd="1" destOrd="0" presId="urn:microsoft.com/office/officeart/2008/layout/PictureStrips"/>
    <dgm:cxn modelId="{0DB6D875-5956-4975-8851-3BA684F0A41F}" type="presParOf" srcId="{E024F7E6-B60E-4485-81A5-1DFB2447592F}" destId="{CC0AE9B6-BC1E-42D3-AF4A-19FB11972C37}" srcOrd="1" destOrd="0" presId="urn:microsoft.com/office/officeart/2008/layout/PictureStrips"/>
    <dgm:cxn modelId="{A3BEB2A6-97BA-4A58-A2A2-A9B55F1225A0}" type="presParOf" srcId="{E024F7E6-B60E-4485-81A5-1DFB2447592F}" destId="{23B55084-E0B6-4EF9-891D-EE606029AED0}" srcOrd="2" destOrd="0" presId="urn:microsoft.com/office/officeart/2008/layout/PictureStrips"/>
    <dgm:cxn modelId="{2A5E3336-CA53-4556-BAE1-70B2C525624C}" type="presParOf" srcId="{23B55084-E0B6-4EF9-891D-EE606029AED0}" destId="{54D3ED3D-86A9-4FB7-A268-83CF63849C5D}" srcOrd="0" destOrd="0" presId="urn:microsoft.com/office/officeart/2008/layout/PictureStrips"/>
    <dgm:cxn modelId="{78A53A01-67EC-47B3-BA59-2907ACD771EC}" type="presParOf" srcId="{23B55084-E0B6-4EF9-891D-EE606029AED0}" destId="{F3A76A0F-3AD4-44EF-9C45-AECC43CEAEF4}" srcOrd="1" destOrd="0" presId="urn:microsoft.com/office/officeart/2008/layout/PictureStrips"/>
    <dgm:cxn modelId="{897FC32E-3CF9-4794-8E37-A3C63286E0DB}" type="presParOf" srcId="{E024F7E6-B60E-4485-81A5-1DFB2447592F}" destId="{C4B2D47A-B357-49D7-BEC1-C70F21FC5DD1}" srcOrd="3" destOrd="0" presId="urn:microsoft.com/office/officeart/2008/layout/PictureStrips"/>
    <dgm:cxn modelId="{6CCF5911-A969-482F-8A96-84C923FF1390}" type="presParOf" srcId="{E024F7E6-B60E-4485-81A5-1DFB2447592F}" destId="{D6637E51-853E-4FEA-8FD6-11D2B7C06E71}" srcOrd="4" destOrd="0" presId="urn:microsoft.com/office/officeart/2008/layout/PictureStrips"/>
    <dgm:cxn modelId="{1DF64A3C-A886-429F-ACFD-BB769D349079}" type="presParOf" srcId="{D6637E51-853E-4FEA-8FD6-11D2B7C06E71}" destId="{E434662F-19A1-4F4E-BA1F-7F5F6D4C6CF5}" srcOrd="0" destOrd="0" presId="urn:microsoft.com/office/officeart/2008/layout/PictureStrips"/>
    <dgm:cxn modelId="{488DB3B7-5247-40DC-BBE1-E0B3C8C5A5A2}" type="presParOf" srcId="{D6637E51-853E-4FEA-8FD6-11D2B7C06E71}" destId="{AE1AB641-79D3-4F12-AD1C-3752C2E19F2F}" srcOrd="1" destOrd="0" presId="urn:microsoft.com/office/officeart/2008/layout/PictureStrips"/>
    <dgm:cxn modelId="{72ED7968-7AAF-4656-B25C-4673819EAF25}" type="presParOf" srcId="{E024F7E6-B60E-4485-81A5-1DFB2447592F}" destId="{962ABA19-A3C7-4FB7-B111-7B1C318109B8}" srcOrd="5" destOrd="0" presId="urn:microsoft.com/office/officeart/2008/layout/PictureStrips"/>
    <dgm:cxn modelId="{59572384-8D90-4A31-A083-F6F741EC0295}" type="presParOf" srcId="{E024F7E6-B60E-4485-81A5-1DFB2447592F}" destId="{DEBE6B4B-6EBF-4C57-B270-6F82AA67DF6F}" srcOrd="6" destOrd="0" presId="urn:microsoft.com/office/officeart/2008/layout/PictureStrips"/>
    <dgm:cxn modelId="{82EDE3E4-C106-4394-83CD-7564410562D5}" type="presParOf" srcId="{DEBE6B4B-6EBF-4C57-B270-6F82AA67DF6F}" destId="{BC52AAA3-993E-407E-8908-E2CF8BD8D04D}" srcOrd="0" destOrd="0" presId="urn:microsoft.com/office/officeart/2008/layout/PictureStrips"/>
    <dgm:cxn modelId="{765121EB-0F1E-4DF0-9F15-8EF3CC6F87ED}" type="presParOf" srcId="{DEBE6B4B-6EBF-4C57-B270-6F82AA67DF6F}" destId="{F0E7413F-31FF-4818-86F2-C99A61E9C9B2}" srcOrd="1" destOrd="0" presId="urn:microsoft.com/office/officeart/2008/layout/PictureStrips"/>
    <dgm:cxn modelId="{66C73C38-5188-471D-879A-1B83D155002F}" type="presParOf" srcId="{E024F7E6-B60E-4485-81A5-1DFB2447592F}" destId="{A843A4DC-577A-4350-904D-59D22935C48A}" srcOrd="7" destOrd="0" presId="urn:microsoft.com/office/officeart/2008/layout/PictureStrips"/>
    <dgm:cxn modelId="{8A130945-0FCF-4EFB-88A2-AB0983A9A27B}" type="presParOf" srcId="{E024F7E6-B60E-4485-81A5-1DFB2447592F}" destId="{700B88D6-52C8-4616-9BA5-7B107A0B803C}" srcOrd="8" destOrd="0" presId="urn:microsoft.com/office/officeart/2008/layout/PictureStrips"/>
    <dgm:cxn modelId="{935CBDAD-3D7B-45B5-96D1-2A7FA54F8694}" type="presParOf" srcId="{700B88D6-52C8-4616-9BA5-7B107A0B803C}" destId="{7285860F-F8B6-457D-90A2-2E4159258164}" srcOrd="0" destOrd="0" presId="urn:microsoft.com/office/officeart/2008/layout/PictureStrips"/>
    <dgm:cxn modelId="{53C853E8-55EC-4D51-B990-1F8080BC2538}" type="presParOf" srcId="{700B88D6-52C8-4616-9BA5-7B107A0B803C}" destId="{8B12B494-69D1-4BB1-BEC8-57041A907E37}" srcOrd="1" destOrd="0" presId="urn:microsoft.com/office/officeart/2008/layout/PictureStrips"/>
    <dgm:cxn modelId="{C96E781C-F238-4B7C-84E0-8C86C44E7371}" type="presParOf" srcId="{E024F7E6-B60E-4485-81A5-1DFB2447592F}" destId="{F0F92C10-BFE0-40E8-9FD0-CB94D971570A}" srcOrd="9" destOrd="0" presId="urn:microsoft.com/office/officeart/2008/layout/PictureStrips"/>
    <dgm:cxn modelId="{7BBD950F-DCE0-4A2D-9299-F7B45B3D08F2}" type="presParOf" srcId="{E024F7E6-B60E-4485-81A5-1DFB2447592F}" destId="{2173CA17-024C-4691-BB86-E1C9E0BD9CFE}" srcOrd="10" destOrd="0" presId="urn:microsoft.com/office/officeart/2008/layout/PictureStrips"/>
    <dgm:cxn modelId="{0A153167-CE01-4B7F-9996-0FDD2480A424}" type="presParOf" srcId="{2173CA17-024C-4691-BB86-E1C9E0BD9CFE}" destId="{AB2533BB-D352-4BDF-9C7B-92440C6D7828}" srcOrd="0" destOrd="0" presId="urn:microsoft.com/office/officeart/2008/layout/PictureStrips"/>
    <dgm:cxn modelId="{6F02FD89-78F8-4871-A4C9-AC890307F76C}" type="presParOf" srcId="{2173CA17-024C-4691-BB86-E1C9E0BD9CFE}" destId="{3C2FA272-088E-4E0C-9760-92673874E37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7.xml><?xml version="1.0" encoding="utf-8"?>
<dgm:dataModel xmlns:dgm="http://schemas.openxmlformats.org/drawingml/2006/diagram" xmlns:a="http://schemas.openxmlformats.org/drawingml/2006/main">
  <dgm:ptLst>
    <dgm:pt modelId="{43E42ED6-E34C-44D6-B484-03618AFABBA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B498DFD-A0A1-4FDE-8D82-01101A7211E8}">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During this session, we will discuss:</a:t>
          </a:r>
        </a:p>
      </dgm:t>
    </dgm:pt>
    <dgm:pt modelId="{6F13A5DD-79DE-440B-9883-9A0DE17EE9C0}" type="parTrans" cxnId="{C1360A8B-2914-4E0A-B609-CE027BA4072E}">
      <dgm:prSet/>
      <dgm:spPr/>
      <dgm:t>
        <a:bodyPr/>
        <a:lstStyle/>
        <a:p>
          <a:endParaRPr lang="en-US"/>
        </a:p>
      </dgm:t>
    </dgm:pt>
    <dgm:pt modelId="{406B20A7-F841-48BA-8030-9CA7F9E9EF58}" type="sibTrans" cxnId="{C1360A8B-2914-4E0A-B609-CE027BA4072E}">
      <dgm:prSet/>
      <dgm:spPr/>
      <dgm:t>
        <a:bodyPr/>
        <a:lstStyle/>
        <a:p>
          <a:endParaRPr lang="en-US"/>
        </a:p>
      </dgm:t>
    </dgm:pt>
    <dgm:pt modelId="{5B70EBA1-A282-4A80-8947-D6C7F018E5F8}">
      <dgm:prSet/>
      <dgm:spPr>
        <a:solidFill>
          <a:schemeClr val="bg1">
            <a:lumMod val="100000"/>
          </a:schemeClr>
        </a:solidFill>
      </dgm:spPr>
      <dgm:t>
        <a:bodyPr/>
        <a:lstStyle/>
        <a:p>
          <a:pPr>
            <a:buFont typeface="Courier New" panose="02070309020205020404" pitchFamily="49" charset="0"/>
            <a:buChar char="o"/>
          </a:pPr>
          <a:r>
            <a:rPr lang="en-US" dirty="0"/>
            <a:t>Specific Credit Opportunities </a:t>
          </a:r>
        </a:p>
      </dgm:t>
    </dgm:pt>
    <dgm:pt modelId="{D0F80A5D-5FBB-40A5-B7E9-F24A4E07922A}" type="parTrans" cxnId="{D7AEBD1A-D030-4ED1-8D3A-A9D6AF1B27C2}">
      <dgm:prSet/>
      <dgm:spPr/>
      <dgm:t>
        <a:bodyPr/>
        <a:lstStyle/>
        <a:p>
          <a:endParaRPr lang="en-US"/>
        </a:p>
      </dgm:t>
    </dgm:pt>
    <dgm:pt modelId="{962F77FA-6431-4207-912B-0897162389CE}" type="sibTrans" cxnId="{D7AEBD1A-D030-4ED1-8D3A-A9D6AF1B27C2}">
      <dgm:prSet/>
      <dgm:spPr/>
      <dgm:t>
        <a:bodyPr/>
        <a:lstStyle/>
        <a:p>
          <a:endParaRPr lang="en-US"/>
        </a:p>
      </dgm:t>
    </dgm:pt>
    <dgm:pt modelId="{D6FCEB89-3339-4276-BF0B-E8089F674634}">
      <dgm:prSet/>
      <dgm:spPr>
        <a:solidFill>
          <a:schemeClr val="bg1">
            <a:lumMod val="100000"/>
          </a:schemeClr>
        </a:solidFill>
      </dgm:spPr>
      <dgm:t>
        <a:bodyPr/>
        <a:lstStyle/>
        <a:p>
          <a:pPr>
            <a:buFont typeface="Courier New" panose="02070309020205020404" pitchFamily="49" charset="0"/>
            <a:buChar char="o"/>
          </a:pPr>
          <a:r>
            <a:rPr lang="en-US" dirty="0"/>
            <a:t>Bonus Credits </a:t>
          </a:r>
        </a:p>
      </dgm:t>
    </dgm:pt>
    <dgm:pt modelId="{D7E5C576-DC02-43E4-A205-C566A9D8FF42}" type="parTrans" cxnId="{7D4C2DEF-D942-464F-8797-5C7D3080722E}">
      <dgm:prSet/>
      <dgm:spPr/>
      <dgm:t>
        <a:bodyPr/>
        <a:lstStyle/>
        <a:p>
          <a:endParaRPr lang="en-US"/>
        </a:p>
      </dgm:t>
    </dgm:pt>
    <dgm:pt modelId="{B5DF2DE5-A1B1-4F0E-B93A-8FD2258CC3D9}" type="sibTrans" cxnId="{7D4C2DEF-D942-464F-8797-5C7D3080722E}">
      <dgm:prSet/>
      <dgm:spPr/>
      <dgm:t>
        <a:bodyPr/>
        <a:lstStyle/>
        <a:p>
          <a:endParaRPr lang="en-US"/>
        </a:p>
      </dgm:t>
    </dgm:pt>
    <dgm:pt modelId="{0C1183DB-1CA0-4699-87F2-E692ABFFBADE}">
      <dgm:prSet/>
      <dgm:spPr>
        <a:solidFill>
          <a:schemeClr val="bg1">
            <a:lumMod val="100000"/>
          </a:schemeClr>
        </a:solidFill>
      </dgm:spPr>
      <dgm:t>
        <a:bodyPr/>
        <a:lstStyle/>
        <a:p>
          <a:pPr>
            <a:buFont typeface="Courier New" panose="02070309020205020404" pitchFamily="49" charset="0"/>
            <a:buChar char="o"/>
          </a:pPr>
          <a:r>
            <a:rPr lang="en-US" dirty="0"/>
            <a:t>Credit Monetization </a:t>
          </a:r>
        </a:p>
      </dgm:t>
    </dgm:pt>
    <dgm:pt modelId="{6B55F96E-73D4-4484-904B-5B76434B8EDB}" type="parTrans" cxnId="{3D8420C8-7440-4680-8B97-751AD8B9C584}">
      <dgm:prSet/>
      <dgm:spPr/>
      <dgm:t>
        <a:bodyPr/>
        <a:lstStyle/>
        <a:p>
          <a:endParaRPr lang="en-US"/>
        </a:p>
      </dgm:t>
    </dgm:pt>
    <dgm:pt modelId="{60B47958-96A4-4497-B76D-182F2013628E}" type="sibTrans" cxnId="{3D8420C8-7440-4680-8B97-751AD8B9C584}">
      <dgm:prSet/>
      <dgm:spPr/>
      <dgm:t>
        <a:bodyPr/>
        <a:lstStyle/>
        <a:p>
          <a:endParaRPr lang="en-US"/>
        </a:p>
      </dgm:t>
    </dgm:pt>
    <dgm:pt modelId="{93C398F2-30D2-4741-9613-2CA71D0465FF}">
      <dgm:prSet/>
      <dgm:spPr>
        <a:solidFill>
          <a:schemeClr val="bg1">
            <a:lumMod val="100000"/>
          </a:schemeClr>
        </a:solidFill>
      </dgm:spPr>
      <dgm:t>
        <a:bodyPr/>
        <a:lstStyle/>
        <a:p>
          <a:r>
            <a:rPr lang="en-US" dirty="0"/>
            <a:t>The Inflation Reduction Act</a:t>
          </a:r>
        </a:p>
      </dgm:t>
    </dgm:pt>
    <dgm:pt modelId="{1DA8F11B-C381-4892-9FFE-5BB6F57B93E7}" type="parTrans" cxnId="{C0B959A7-B906-43AB-B49E-0A8582FBE2D5}">
      <dgm:prSet/>
      <dgm:spPr/>
      <dgm:t>
        <a:bodyPr/>
        <a:lstStyle/>
        <a:p>
          <a:endParaRPr lang="en-US"/>
        </a:p>
      </dgm:t>
    </dgm:pt>
    <dgm:pt modelId="{330D536C-E1F9-4110-9591-2E98B4F60002}" type="sibTrans" cxnId="{C0B959A7-B906-43AB-B49E-0A8582FBE2D5}">
      <dgm:prSet/>
      <dgm:spPr/>
      <dgm:t>
        <a:bodyPr/>
        <a:lstStyle/>
        <a:p>
          <a:endParaRPr lang="en-US"/>
        </a:p>
      </dgm:t>
    </dgm:pt>
    <dgm:pt modelId="{6BDC2F04-96A5-40AD-B235-A1DD690493C0}" type="pres">
      <dgm:prSet presAssocID="{43E42ED6-E34C-44D6-B484-03618AFABBA8}" presName="linear" presStyleCnt="0">
        <dgm:presLayoutVars>
          <dgm:dir/>
          <dgm:animLvl val="lvl"/>
          <dgm:resizeHandles val="exact"/>
        </dgm:presLayoutVars>
      </dgm:prSet>
      <dgm:spPr/>
    </dgm:pt>
    <dgm:pt modelId="{A3531448-3A31-42EB-8628-40595FD093C1}" type="pres">
      <dgm:prSet presAssocID="{5B498DFD-A0A1-4FDE-8D82-01101A7211E8}" presName="parentLin" presStyleCnt="0"/>
      <dgm:spPr/>
    </dgm:pt>
    <dgm:pt modelId="{7D811EB3-D215-4D7B-83E4-AACF4E92677C}" type="pres">
      <dgm:prSet presAssocID="{5B498DFD-A0A1-4FDE-8D82-01101A7211E8}" presName="parentLeftMargin" presStyleLbl="node1" presStyleIdx="0" presStyleCnt="1"/>
      <dgm:spPr/>
    </dgm:pt>
    <dgm:pt modelId="{F47A057D-68B8-460C-A1BC-A25BBDCF6BEA}" type="pres">
      <dgm:prSet presAssocID="{5B498DFD-A0A1-4FDE-8D82-01101A7211E8}" presName="parentText" presStyleLbl="node1" presStyleIdx="0" presStyleCnt="1" custLinFactNeighborX="-2002">
        <dgm:presLayoutVars>
          <dgm:chMax val="0"/>
          <dgm:bulletEnabled val="1"/>
        </dgm:presLayoutVars>
      </dgm:prSet>
      <dgm:spPr/>
    </dgm:pt>
    <dgm:pt modelId="{C8712290-1CA9-4BA7-8AC8-46DF440BAA50}" type="pres">
      <dgm:prSet presAssocID="{5B498DFD-A0A1-4FDE-8D82-01101A7211E8}" presName="negativeSpace" presStyleCnt="0"/>
      <dgm:spPr/>
    </dgm:pt>
    <dgm:pt modelId="{30CF642D-1988-4D88-A9F6-C6F4F6E1F67B}" type="pres">
      <dgm:prSet presAssocID="{5B498DFD-A0A1-4FDE-8D82-01101A7211E8}" presName="childText" presStyleLbl="conFgAcc1" presStyleIdx="0" presStyleCnt="1">
        <dgm:presLayoutVars>
          <dgm:bulletEnabled val="1"/>
        </dgm:presLayoutVars>
      </dgm:prSet>
      <dgm:spPr/>
    </dgm:pt>
  </dgm:ptLst>
  <dgm:cxnLst>
    <dgm:cxn modelId="{D7AEBD1A-D030-4ED1-8D3A-A9D6AF1B27C2}" srcId="{93C398F2-30D2-4741-9613-2CA71D0465FF}" destId="{5B70EBA1-A282-4A80-8947-D6C7F018E5F8}" srcOrd="0" destOrd="0" parTransId="{D0F80A5D-5FBB-40A5-B7E9-F24A4E07922A}" sibTransId="{962F77FA-6431-4207-912B-0897162389CE}"/>
    <dgm:cxn modelId="{82BA5233-AF1E-4524-8EA2-E952888A1598}" type="presOf" srcId="{5B70EBA1-A282-4A80-8947-D6C7F018E5F8}" destId="{30CF642D-1988-4D88-A9F6-C6F4F6E1F67B}" srcOrd="0" destOrd="1" presId="urn:microsoft.com/office/officeart/2005/8/layout/list1"/>
    <dgm:cxn modelId="{F1E16F37-4404-493C-B519-AFC843186A73}" type="presOf" srcId="{D6FCEB89-3339-4276-BF0B-E8089F674634}" destId="{30CF642D-1988-4D88-A9F6-C6F4F6E1F67B}" srcOrd="0" destOrd="2" presId="urn:microsoft.com/office/officeart/2005/8/layout/list1"/>
    <dgm:cxn modelId="{4D998767-A7E5-40AA-A554-28D9D8081691}" type="presOf" srcId="{5B498DFD-A0A1-4FDE-8D82-01101A7211E8}" destId="{F47A057D-68B8-460C-A1BC-A25BBDCF6BEA}" srcOrd="1" destOrd="0" presId="urn:microsoft.com/office/officeart/2005/8/layout/list1"/>
    <dgm:cxn modelId="{4913E05A-0ABC-492F-8DE9-C0ACD06D441E}" type="presOf" srcId="{0C1183DB-1CA0-4699-87F2-E692ABFFBADE}" destId="{30CF642D-1988-4D88-A9F6-C6F4F6E1F67B}" srcOrd="0" destOrd="3" presId="urn:microsoft.com/office/officeart/2005/8/layout/list1"/>
    <dgm:cxn modelId="{8CD02E82-880A-4D43-B7E8-6EC8A4D24F5C}" type="presOf" srcId="{93C398F2-30D2-4741-9613-2CA71D0465FF}" destId="{30CF642D-1988-4D88-A9F6-C6F4F6E1F67B}" srcOrd="0" destOrd="0" presId="urn:microsoft.com/office/officeart/2005/8/layout/list1"/>
    <dgm:cxn modelId="{C1360A8B-2914-4E0A-B609-CE027BA4072E}" srcId="{43E42ED6-E34C-44D6-B484-03618AFABBA8}" destId="{5B498DFD-A0A1-4FDE-8D82-01101A7211E8}" srcOrd="0" destOrd="0" parTransId="{6F13A5DD-79DE-440B-9883-9A0DE17EE9C0}" sibTransId="{406B20A7-F841-48BA-8030-9CA7F9E9EF58}"/>
    <dgm:cxn modelId="{D186DE9D-BD85-4FAE-8C95-AE766C8E3EE3}" type="presOf" srcId="{43E42ED6-E34C-44D6-B484-03618AFABBA8}" destId="{6BDC2F04-96A5-40AD-B235-A1DD690493C0}" srcOrd="0" destOrd="0" presId="urn:microsoft.com/office/officeart/2005/8/layout/list1"/>
    <dgm:cxn modelId="{C0B959A7-B906-43AB-B49E-0A8582FBE2D5}" srcId="{5B498DFD-A0A1-4FDE-8D82-01101A7211E8}" destId="{93C398F2-30D2-4741-9613-2CA71D0465FF}" srcOrd="0" destOrd="0" parTransId="{1DA8F11B-C381-4892-9FFE-5BB6F57B93E7}" sibTransId="{330D536C-E1F9-4110-9591-2E98B4F60002}"/>
    <dgm:cxn modelId="{37C7CCAF-D045-43B7-B111-30A0C311D006}" type="presOf" srcId="{5B498DFD-A0A1-4FDE-8D82-01101A7211E8}" destId="{7D811EB3-D215-4D7B-83E4-AACF4E92677C}" srcOrd="0" destOrd="0" presId="urn:microsoft.com/office/officeart/2005/8/layout/list1"/>
    <dgm:cxn modelId="{3D8420C8-7440-4680-8B97-751AD8B9C584}" srcId="{93C398F2-30D2-4741-9613-2CA71D0465FF}" destId="{0C1183DB-1CA0-4699-87F2-E692ABFFBADE}" srcOrd="2" destOrd="0" parTransId="{6B55F96E-73D4-4484-904B-5B76434B8EDB}" sibTransId="{60B47958-96A4-4497-B76D-182F2013628E}"/>
    <dgm:cxn modelId="{7D4C2DEF-D942-464F-8797-5C7D3080722E}" srcId="{93C398F2-30D2-4741-9613-2CA71D0465FF}" destId="{D6FCEB89-3339-4276-BF0B-E8089F674634}" srcOrd="1" destOrd="0" parTransId="{D7E5C576-DC02-43E4-A205-C566A9D8FF42}" sibTransId="{B5DF2DE5-A1B1-4F0E-B93A-8FD2258CC3D9}"/>
    <dgm:cxn modelId="{0E8839E1-D983-4413-8719-813C7F022E48}" type="presParOf" srcId="{6BDC2F04-96A5-40AD-B235-A1DD690493C0}" destId="{A3531448-3A31-42EB-8628-40595FD093C1}" srcOrd="0" destOrd="0" presId="urn:microsoft.com/office/officeart/2005/8/layout/list1"/>
    <dgm:cxn modelId="{1774832C-FAD7-42CA-90E8-BCBCBDFB656B}" type="presParOf" srcId="{A3531448-3A31-42EB-8628-40595FD093C1}" destId="{7D811EB3-D215-4D7B-83E4-AACF4E92677C}" srcOrd="0" destOrd="0" presId="urn:microsoft.com/office/officeart/2005/8/layout/list1"/>
    <dgm:cxn modelId="{40CD8D26-5534-44CA-8697-A839E388A0B5}" type="presParOf" srcId="{A3531448-3A31-42EB-8628-40595FD093C1}" destId="{F47A057D-68B8-460C-A1BC-A25BBDCF6BEA}" srcOrd="1" destOrd="0" presId="urn:microsoft.com/office/officeart/2005/8/layout/list1"/>
    <dgm:cxn modelId="{93E78E82-D533-43B1-8AEB-3DF0CF5BD69B}" type="presParOf" srcId="{6BDC2F04-96A5-40AD-B235-A1DD690493C0}" destId="{C8712290-1CA9-4BA7-8AC8-46DF440BAA50}" srcOrd="1" destOrd="0" presId="urn:microsoft.com/office/officeart/2005/8/layout/list1"/>
    <dgm:cxn modelId="{EAB20076-97BD-4091-B131-CEE43C184DFB}" type="presParOf" srcId="{6BDC2F04-96A5-40AD-B235-A1DD690493C0}" destId="{30CF642D-1988-4D88-A9F6-C6F4F6E1F67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4C51C4A-146E-43B9-A289-D6F63BF85B7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E39FF8EE-3ADC-4BCA-9296-35A5E6FC3E55}">
      <dgm:prSet custT="1"/>
      <dgm:spPr>
        <a:ln w="25400" cap="flat" cmpd="sng" algn="ctr">
          <a:solidFill>
            <a:schemeClr val="bg1">
              <a:lumMod val="100000"/>
            </a:schemeClr>
          </a:solidFill>
          <a:prstDash val="solid"/>
          <a:round/>
          <a:headEnd type="none" w="med" len="med"/>
          <a:tailEnd type="none" w="med" len="med"/>
        </a:ln>
      </dgm:spPr>
      <dgm: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Creates and modifies a number of renewable energy credits as well as financing programs </a:t>
          </a:r>
        </a:p>
      </dgm:t>
    </dgm:pt>
    <dgm:pt modelId="{983D6F16-C4BA-4393-B58C-84867680B37B}" type="parTrans" cxnId="{BDA76A75-C259-4B84-9A27-A8CBDC600123}">
      <dgm:prSet/>
      <dgm:spPr/>
      <dgm:t>
        <a:bodyPr/>
        <a:lstStyle/>
        <a:p>
          <a:endParaRPr lang="en-US"/>
        </a:p>
      </dgm:t>
    </dgm:pt>
    <dgm:pt modelId="{3F033601-7008-46FB-98AF-FA1FAEE60C74}" type="sibTrans" cxnId="{BDA76A75-C259-4B84-9A27-A8CBDC600123}">
      <dgm:prSet/>
      <dgm:spPr/>
      <dgm:t>
        <a:bodyPr/>
        <a:lstStyle/>
        <a:p>
          <a:endParaRPr lang="en-US"/>
        </a:p>
      </dgm:t>
    </dgm:pt>
    <dgm:pt modelId="{2F7E4DF1-820C-47C7-995F-10EB486749FF}">
      <dgm:prSet custT="1"/>
      <dgm:spPr>
        <a:ln w="25400" cap="flat" cmpd="sng" algn="ctr">
          <a:solidFill>
            <a:schemeClr val="bg1">
              <a:lumMod val="100000"/>
            </a:schemeClr>
          </a:solidFill>
          <a:prstDash val="solid"/>
          <a:round/>
          <a:headEnd type="none" w="med" len="med"/>
          <a:tailEnd type="none" w="med" len="med"/>
        </a:ln>
      </dgm:spPr>
      <dgm: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Creates new monetization options for tax-exempt and taxable entities</a:t>
          </a:r>
        </a:p>
      </dgm:t>
    </dgm:pt>
    <dgm:pt modelId="{8C8E451D-30C1-4715-B54B-2CC17F3C68F0}" type="parTrans" cxnId="{9ECD1B52-C20D-497A-B495-D4A461335405}">
      <dgm:prSet/>
      <dgm:spPr/>
      <dgm:t>
        <a:bodyPr/>
        <a:lstStyle/>
        <a:p>
          <a:endParaRPr lang="en-US"/>
        </a:p>
      </dgm:t>
    </dgm:pt>
    <dgm:pt modelId="{92A757C7-D905-46AB-9749-000AC464F04D}" type="sibTrans" cxnId="{9ECD1B52-C20D-497A-B495-D4A461335405}">
      <dgm:prSet/>
      <dgm:spPr/>
      <dgm:t>
        <a:bodyPr/>
        <a:lstStyle/>
        <a:p>
          <a:endParaRPr lang="en-US"/>
        </a:p>
      </dgm:t>
    </dgm:pt>
    <dgm:pt modelId="{5ACADA54-E1B6-4D87-9E52-B00627E65F7D}">
      <dgm:prSet custT="1"/>
      <dgm:spPr>
        <a:ln w="25400" cap="flat" cmpd="sng" algn="ctr">
          <a:solidFill>
            <a:schemeClr val="bg1">
              <a:lumMod val="100000"/>
            </a:schemeClr>
          </a:solidFill>
          <a:prstDash val="solid"/>
          <a:round/>
          <a:headEnd type="none" w="med" len="med"/>
          <a:tailEnd type="none" w="med" len="med"/>
        </a:ln>
      </dgm:spPr>
      <dgm: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Section 6417 provides an elective pay option (i.e., cash refund) for:</a:t>
          </a:r>
        </a:p>
      </dgm:t>
    </dgm:pt>
    <dgm:pt modelId="{C181989A-B7C6-496C-96F8-2FD2244570AB}" type="parTrans" cxnId="{D0B23B90-C85C-4405-B510-6FC3322323E3}">
      <dgm:prSet/>
      <dgm:spPr/>
      <dgm:t>
        <a:bodyPr/>
        <a:lstStyle/>
        <a:p>
          <a:endParaRPr lang="en-US"/>
        </a:p>
      </dgm:t>
    </dgm:pt>
    <dgm:pt modelId="{6630DF20-03CF-4EE9-B767-176BD02A4B0D}" type="sibTrans" cxnId="{D0B23B90-C85C-4405-B510-6FC3322323E3}">
      <dgm:prSet/>
      <dgm:spPr/>
      <dgm:t>
        <a:bodyPr/>
        <a:lstStyle/>
        <a:p>
          <a:endParaRPr lang="en-US"/>
        </a:p>
      </dgm:t>
    </dgm:pt>
    <dgm:pt modelId="{227EE931-8B98-45DD-BA92-ED96C46DD55B}">
      <dgm:prSet/>
      <dgm:spPr/>
      <dgm:t>
        <a:bodyPr/>
        <a:lstStyle/>
        <a:p>
          <a:pPr>
            <a:buFont typeface="Arial" panose="020B0604020202020204" pitchFamily="34" charset="0"/>
            <a:buChar char="•"/>
          </a:pPr>
          <a:r>
            <a:rPr lang="en-US" dirty="0"/>
            <a:t>Tax-exempt organizations </a:t>
          </a:r>
        </a:p>
      </dgm:t>
    </dgm:pt>
    <dgm:pt modelId="{EE2E1C7F-9767-4B6A-B904-BB91746C848E}" type="parTrans" cxnId="{2038992C-59D3-4E96-9B12-00F1ADCE93A5}">
      <dgm:prSet/>
      <dgm:spPr/>
      <dgm:t>
        <a:bodyPr/>
        <a:lstStyle/>
        <a:p>
          <a:endParaRPr lang="en-US"/>
        </a:p>
      </dgm:t>
    </dgm:pt>
    <dgm:pt modelId="{ECFCBBA3-333C-4308-8140-250B969DA75B}" type="sibTrans" cxnId="{2038992C-59D3-4E96-9B12-00F1ADCE93A5}">
      <dgm:prSet/>
      <dgm:spPr/>
      <dgm:t>
        <a:bodyPr/>
        <a:lstStyle/>
        <a:p>
          <a:endParaRPr lang="en-US"/>
        </a:p>
      </dgm:t>
    </dgm:pt>
    <dgm:pt modelId="{DA7046E6-1571-4709-8DA8-BAA051F37772}">
      <dgm:prSet/>
      <dgm:spPr/>
      <dgm:t>
        <a:bodyPr/>
        <a:lstStyle/>
        <a:p>
          <a:pPr>
            <a:buFont typeface="Arial" panose="020B0604020202020204" pitchFamily="34" charset="0"/>
            <a:buChar char="•"/>
          </a:pPr>
          <a:r>
            <a:rPr lang="en-US" dirty="0"/>
            <a:t>State and local governments </a:t>
          </a:r>
        </a:p>
      </dgm:t>
    </dgm:pt>
    <dgm:pt modelId="{16A84060-D22A-42FA-95A8-5A194DAEB1A4}" type="parTrans" cxnId="{77FF089C-1112-43F1-987C-189E23C9D002}">
      <dgm:prSet/>
      <dgm:spPr/>
      <dgm:t>
        <a:bodyPr/>
        <a:lstStyle/>
        <a:p>
          <a:endParaRPr lang="en-US"/>
        </a:p>
      </dgm:t>
    </dgm:pt>
    <dgm:pt modelId="{8309C731-C63D-45AA-B4C7-B701F66DC312}" type="sibTrans" cxnId="{77FF089C-1112-43F1-987C-189E23C9D002}">
      <dgm:prSet/>
      <dgm:spPr/>
      <dgm:t>
        <a:bodyPr/>
        <a:lstStyle/>
        <a:p>
          <a:endParaRPr lang="en-US"/>
        </a:p>
      </dgm:t>
    </dgm:pt>
    <dgm:pt modelId="{F0D94180-7E87-43B6-B7E7-429ED3C81729}">
      <dgm:prSet/>
      <dgm:spPr/>
      <dgm:t>
        <a:bodyPr/>
        <a:lstStyle/>
        <a:p>
          <a:pPr>
            <a:buFont typeface="Arial" panose="020B0604020202020204" pitchFamily="34" charset="0"/>
            <a:buChar char="•"/>
          </a:pPr>
          <a:r>
            <a:rPr lang="en-US" dirty="0"/>
            <a:t>Tribal governments </a:t>
          </a:r>
        </a:p>
      </dgm:t>
    </dgm:pt>
    <dgm:pt modelId="{473A65F5-AF13-45A3-BB26-4CE7CF8E2CAB}" type="parTrans" cxnId="{389341F8-BF98-4C15-9AAC-998791853B32}">
      <dgm:prSet/>
      <dgm:spPr/>
      <dgm:t>
        <a:bodyPr/>
        <a:lstStyle/>
        <a:p>
          <a:endParaRPr lang="en-US"/>
        </a:p>
      </dgm:t>
    </dgm:pt>
    <dgm:pt modelId="{ED4C30A8-4843-4169-B0C0-47BA8B23393C}" type="sibTrans" cxnId="{389341F8-BF98-4C15-9AAC-998791853B32}">
      <dgm:prSet/>
      <dgm:spPr/>
      <dgm:t>
        <a:bodyPr/>
        <a:lstStyle/>
        <a:p>
          <a:endParaRPr lang="en-US"/>
        </a:p>
      </dgm:t>
    </dgm:pt>
    <dgm:pt modelId="{500C780B-DCF9-425E-9EC6-F1C91B2F1169}">
      <dgm:prSet/>
      <dgm:spPr/>
      <dgm:t>
        <a:bodyPr/>
        <a:lstStyle/>
        <a:p>
          <a:pPr>
            <a:buFont typeface="Arial" panose="020B0604020202020204" pitchFamily="34" charset="0"/>
            <a:buChar char="•"/>
          </a:pPr>
          <a:r>
            <a:rPr lang="en-US" dirty="0"/>
            <a:t>Rural electric cooperatives  </a:t>
          </a:r>
        </a:p>
      </dgm:t>
    </dgm:pt>
    <dgm:pt modelId="{CBB980CE-40F6-4C59-ACF8-E91806862F70}" type="parTrans" cxnId="{AB673D34-85DA-44D2-8279-A5C3A68C38FE}">
      <dgm:prSet/>
      <dgm:spPr/>
      <dgm:t>
        <a:bodyPr/>
        <a:lstStyle/>
        <a:p>
          <a:endParaRPr lang="en-US"/>
        </a:p>
      </dgm:t>
    </dgm:pt>
    <dgm:pt modelId="{EBACBFD1-CB95-471D-AE1A-5A7392220508}" type="sibTrans" cxnId="{AB673D34-85DA-44D2-8279-A5C3A68C38FE}">
      <dgm:prSet/>
      <dgm:spPr/>
      <dgm:t>
        <a:bodyPr/>
        <a:lstStyle/>
        <a:p>
          <a:endParaRPr lang="en-US"/>
        </a:p>
      </dgm:t>
    </dgm:pt>
    <dgm:pt modelId="{EE91DA58-EF2E-43BC-B191-D2AF526BAD73}">
      <dgm:prSet custT="1"/>
      <dgm:spPr>
        <a:ln w="25400" cap="flat" cmpd="sng" algn="ctr">
          <a:solidFill>
            <a:schemeClr val="bg1">
              <a:lumMod val="100000"/>
            </a:schemeClr>
          </a:solidFill>
          <a:prstDash val="solid"/>
          <a:round/>
          <a:headEnd type="none" w="med" len="med"/>
          <a:tailEnd type="none" w="med" len="med"/>
        </a:ln>
      </dgm:spPr>
      <dgm: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Section 6418 provides a transferability option for for-profit organizations</a:t>
          </a:r>
        </a:p>
      </dgm:t>
    </dgm:pt>
    <dgm:pt modelId="{24A2BC88-A3CA-4A07-8F17-FD7797785884}" type="parTrans" cxnId="{0FD77993-F3EF-4F58-B001-946F5B6EEFBC}">
      <dgm:prSet/>
      <dgm:spPr/>
      <dgm:t>
        <a:bodyPr/>
        <a:lstStyle/>
        <a:p>
          <a:endParaRPr lang="en-US"/>
        </a:p>
      </dgm:t>
    </dgm:pt>
    <dgm:pt modelId="{B661A0AF-E278-4278-849A-FFC317EA129B}" type="sibTrans" cxnId="{0FD77993-F3EF-4F58-B001-946F5B6EEFBC}">
      <dgm:prSet/>
      <dgm:spPr/>
      <dgm:t>
        <a:bodyPr/>
        <a:lstStyle/>
        <a:p>
          <a:endParaRPr lang="en-US"/>
        </a:p>
      </dgm:t>
    </dgm:pt>
    <dgm:pt modelId="{32CD4360-9D02-4CAB-8605-751AB35E0BCA}">
      <dgm:prSet/>
      <dgm:spPr/>
      <dgm:t>
        <a:bodyPr/>
        <a:lstStyle/>
        <a:p>
          <a:pPr>
            <a:buFont typeface="Arial" panose="020B0604020202020204" pitchFamily="34" charset="0"/>
            <a:buChar char="•"/>
          </a:pPr>
          <a:r>
            <a:rPr lang="en-US" dirty="0"/>
            <a:t>Taxpayers can buy and sell credits for cash</a:t>
          </a:r>
        </a:p>
      </dgm:t>
    </dgm:pt>
    <dgm:pt modelId="{A7031D01-4109-4EFD-A36B-EBD85331F4B8}" type="parTrans" cxnId="{C66EB9C4-0367-486A-8853-B6B3F6C11613}">
      <dgm:prSet/>
      <dgm:spPr/>
      <dgm:t>
        <a:bodyPr/>
        <a:lstStyle/>
        <a:p>
          <a:endParaRPr lang="en-US"/>
        </a:p>
      </dgm:t>
    </dgm:pt>
    <dgm:pt modelId="{221BBE06-07DD-4EBB-BD8F-A7C304701B32}" type="sibTrans" cxnId="{C66EB9C4-0367-486A-8853-B6B3F6C11613}">
      <dgm:prSet/>
      <dgm:spPr/>
      <dgm:t>
        <a:bodyPr/>
        <a:lstStyle/>
        <a:p>
          <a:endParaRPr lang="en-US"/>
        </a:p>
      </dgm:t>
    </dgm:pt>
    <dgm:pt modelId="{5DFF830B-BD47-46BB-9751-037BBB6FC7A8}">
      <dgm:prSet custT="1"/>
      <dgm:spPr>
        <a:ln w="25400" cap="flat" cmpd="sng" algn="ctr">
          <a:solidFill>
            <a:schemeClr val="bg1">
              <a:lumMod val="100000"/>
            </a:schemeClr>
          </a:solidFill>
          <a:prstDash val="solid"/>
          <a:round/>
          <a:headEnd type="none" w="med" len="med"/>
          <a:tailEnd type="none" w="med" len="med"/>
        </a:ln>
      </dgm:spPr>
      <dgm: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IRS portal launched in Dec. 2023 </a:t>
          </a:r>
          <a:r>
            <a:rPr lang="en-US" sz="1600" kern="1200" dirty="0">
              <a:solidFill>
                <a:schemeClr val="tx2"/>
              </a:solidFill>
              <a:latin typeface="Calibri"/>
              <a:ea typeface="+mn-ea"/>
              <a:cs typeface="+mn-cs"/>
              <a:sym typeface="Wingdings" panose="05000000000000000000" pitchFamily="2" charset="2"/>
            </a:rPr>
            <a:t> registration is live</a:t>
          </a:r>
          <a:r>
            <a:rPr lang="en-US" sz="1600" kern="1200" dirty="0">
              <a:solidFill>
                <a:schemeClr val="tx2"/>
              </a:solidFill>
              <a:latin typeface="Calibri"/>
              <a:ea typeface="+mn-ea"/>
              <a:cs typeface="+mn-cs"/>
            </a:rPr>
            <a:t> </a:t>
          </a:r>
        </a:p>
      </dgm:t>
    </dgm:pt>
    <dgm:pt modelId="{C2F3C6A7-05E2-4BF3-A6BA-8D01D994A99A}" type="parTrans" cxnId="{7B6186C7-C30A-4A59-998C-70C6247BF800}">
      <dgm:prSet/>
      <dgm:spPr/>
      <dgm:t>
        <a:bodyPr/>
        <a:lstStyle/>
        <a:p>
          <a:endParaRPr lang="en-US"/>
        </a:p>
      </dgm:t>
    </dgm:pt>
    <dgm:pt modelId="{DA1AFCC7-475C-4D98-A150-C3B9DDB13CA2}" type="sibTrans" cxnId="{7B6186C7-C30A-4A59-998C-70C6247BF800}">
      <dgm:prSet/>
      <dgm:spPr/>
      <dgm:t>
        <a:bodyPr/>
        <a:lstStyle/>
        <a:p>
          <a:endParaRPr lang="en-US"/>
        </a:p>
      </dgm:t>
    </dgm:pt>
    <dgm:pt modelId="{A41941FA-3372-4D69-92A3-C4A9672F705B}">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tx2"/>
              </a:solidFill>
            </a:rPr>
            <a:t>Treasury and IRS have released some guidance, but more to come </a:t>
          </a:r>
        </a:p>
      </dgm:t>
    </dgm:pt>
    <dgm:pt modelId="{A3839C86-40EA-4521-AD3F-C611BF31BF75}" type="parTrans" cxnId="{040E9761-599D-4F5F-9441-F834E8A5689A}">
      <dgm:prSet/>
      <dgm:spPr/>
      <dgm:t>
        <a:bodyPr/>
        <a:lstStyle/>
        <a:p>
          <a:endParaRPr lang="en-US"/>
        </a:p>
      </dgm:t>
    </dgm:pt>
    <dgm:pt modelId="{C74C12DB-21EE-4BE0-99AE-3CC039A9A56B}" type="sibTrans" cxnId="{040E9761-599D-4F5F-9441-F834E8A5689A}">
      <dgm:prSet/>
      <dgm:spPr/>
      <dgm:t>
        <a:bodyPr/>
        <a:lstStyle/>
        <a:p>
          <a:endParaRPr lang="en-US"/>
        </a:p>
      </dgm:t>
    </dgm:pt>
    <dgm:pt modelId="{F56725AB-30A9-4162-BE84-23F9BBD5E68F}" type="pres">
      <dgm:prSet presAssocID="{B4C51C4A-146E-43B9-A289-D6F63BF85B73}" presName="linear" presStyleCnt="0">
        <dgm:presLayoutVars>
          <dgm:animLvl val="lvl"/>
          <dgm:resizeHandles val="exact"/>
        </dgm:presLayoutVars>
      </dgm:prSet>
      <dgm:spPr/>
    </dgm:pt>
    <dgm:pt modelId="{5CD755F1-492B-4FB1-95CD-AAE05CD6EBC1}" type="pres">
      <dgm:prSet presAssocID="{E39FF8EE-3ADC-4BCA-9296-35A5E6FC3E55}" presName="parentText" presStyleLbl="node1" presStyleIdx="0" presStyleCnt="6">
        <dgm:presLayoutVars>
          <dgm:chMax val="0"/>
          <dgm:bulletEnabled val="1"/>
        </dgm:presLayoutVars>
      </dgm:prSet>
      <dgm:spPr/>
    </dgm:pt>
    <dgm:pt modelId="{9C3ED493-F233-4CF4-A9E8-8FAE6D3FBF22}" type="pres">
      <dgm:prSet presAssocID="{3F033601-7008-46FB-98AF-FA1FAEE60C74}" presName="spacer" presStyleCnt="0"/>
      <dgm:spPr/>
    </dgm:pt>
    <dgm:pt modelId="{4EA38CC2-D4AE-4390-AF15-FCDB06DF1267}" type="pres">
      <dgm:prSet presAssocID="{2F7E4DF1-820C-47C7-995F-10EB486749FF}" presName="parentText" presStyleLbl="node1" presStyleIdx="1" presStyleCnt="6">
        <dgm:presLayoutVars>
          <dgm:chMax val="0"/>
          <dgm:bulletEnabled val="1"/>
        </dgm:presLayoutVars>
      </dgm:prSet>
      <dgm:spPr/>
    </dgm:pt>
    <dgm:pt modelId="{498311E2-2474-4E7C-BD3D-92BC9E02DAAC}" type="pres">
      <dgm:prSet presAssocID="{92A757C7-D905-46AB-9749-000AC464F04D}" presName="spacer" presStyleCnt="0"/>
      <dgm:spPr/>
    </dgm:pt>
    <dgm:pt modelId="{35A137E9-F31A-4E4D-B0A5-D4BF6851192E}" type="pres">
      <dgm:prSet presAssocID="{5ACADA54-E1B6-4D87-9E52-B00627E65F7D}" presName="parentText" presStyleLbl="node1" presStyleIdx="2" presStyleCnt="6">
        <dgm:presLayoutVars>
          <dgm:chMax val="0"/>
          <dgm:bulletEnabled val="1"/>
        </dgm:presLayoutVars>
      </dgm:prSet>
      <dgm:spPr/>
    </dgm:pt>
    <dgm:pt modelId="{1BBA7C3E-ECCA-405D-8616-8EBECBA615FB}" type="pres">
      <dgm:prSet presAssocID="{5ACADA54-E1B6-4D87-9E52-B00627E65F7D}" presName="childText" presStyleLbl="revTx" presStyleIdx="0" presStyleCnt="2">
        <dgm:presLayoutVars>
          <dgm:bulletEnabled val="1"/>
        </dgm:presLayoutVars>
      </dgm:prSet>
      <dgm:spPr/>
    </dgm:pt>
    <dgm:pt modelId="{C3AD051F-2661-4787-8B88-0A551898A43F}" type="pres">
      <dgm:prSet presAssocID="{EE91DA58-EF2E-43BC-B191-D2AF526BAD73}" presName="parentText" presStyleLbl="node1" presStyleIdx="3" presStyleCnt="6">
        <dgm:presLayoutVars>
          <dgm:chMax val="0"/>
          <dgm:bulletEnabled val="1"/>
        </dgm:presLayoutVars>
      </dgm:prSet>
      <dgm:spPr/>
    </dgm:pt>
    <dgm:pt modelId="{149FDD22-92F3-47B5-A037-50E392708762}" type="pres">
      <dgm:prSet presAssocID="{EE91DA58-EF2E-43BC-B191-D2AF526BAD73}" presName="childText" presStyleLbl="revTx" presStyleIdx="1" presStyleCnt="2">
        <dgm:presLayoutVars>
          <dgm:bulletEnabled val="1"/>
        </dgm:presLayoutVars>
      </dgm:prSet>
      <dgm:spPr/>
    </dgm:pt>
    <dgm:pt modelId="{C8CB4574-0B4A-48AF-ADCA-8892FF2589BD}" type="pres">
      <dgm:prSet presAssocID="{5DFF830B-BD47-46BB-9751-037BBB6FC7A8}" presName="parentText" presStyleLbl="node1" presStyleIdx="4" presStyleCnt="6">
        <dgm:presLayoutVars>
          <dgm:chMax val="0"/>
          <dgm:bulletEnabled val="1"/>
        </dgm:presLayoutVars>
      </dgm:prSet>
      <dgm:spPr/>
    </dgm:pt>
    <dgm:pt modelId="{9771CA38-E426-43C6-9562-115F79C77B98}" type="pres">
      <dgm:prSet presAssocID="{DA1AFCC7-475C-4D98-A150-C3B9DDB13CA2}" presName="spacer" presStyleCnt="0"/>
      <dgm:spPr/>
    </dgm:pt>
    <dgm:pt modelId="{E31D72B8-59B6-4FE9-B122-5AA0477BE0D8}" type="pres">
      <dgm:prSet presAssocID="{A41941FA-3372-4D69-92A3-C4A9672F705B}" presName="parentText" presStyleLbl="node1" presStyleIdx="5" presStyleCnt="6">
        <dgm:presLayoutVars>
          <dgm:chMax val="0"/>
          <dgm:bulletEnabled val="1"/>
        </dgm:presLayoutVars>
      </dgm:prSet>
      <dgm:spPr/>
    </dgm:pt>
  </dgm:ptLst>
  <dgm:cxnLst>
    <dgm:cxn modelId="{17BB2207-D5FC-44B1-8A89-EC0165534554}" type="presOf" srcId="{B4C51C4A-146E-43B9-A289-D6F63BF85B73}" destId="{F56725AB-30A9-4162-BE84-23F9BBD5E68F}" srcOrd="0" destOrd="0" presId="urn:microsoft.com/office/officeart/2005/8/layout/vList2"/>
    <dgm:cxn modelId="{AD21BF2B-A9F0-48BA-B0CA-E4D27C836AF7}" type="presOf" srcId="{A41941FA-3372-4D69-92A3-C4A9672F705B}" destId="{E31D72B8-59B6-4FE9-B122-5AA0477BE0D8}" srcOrd="0" destOrd="0" presId="urn:microsoft.com/office/officeart/2005/8/layout/vList2"/>
    <dgm:cxn modelId="{2038992C-59D3-4E96-9B12-00F1ADCE93A5}" srcId="{5ACADA54-E1B6-4D87-9E52-B00627E65F7D}" destId="{227EE931-8B98-45DD-BA92-ED96C46DD55B}" srcOrd="0" destOrd="0" parTransId="{EE2E1C7F-9767-4B6A-B904-BB91746C848E}" sibTransId="{ECFCBBA3-333C-4308-8140-250B969DA75B}"/>
    <dgm:cxn modelId="{AB673D34-85DA-44D2-8279-A5C3A68C38FE}" srcId="{5ACADA54-E1B6-4D87-9E52-B00627E65F7D}" destId="{500C780B-DCF9-425E-9EC6-F1C91B2F1169}" srcOrd="3" destOrd="0" parTransId="{CBB980CE-40F6-4C59-ACF8-E91806862F70}" sibTransId="{EBACBFD1-CB95-471D-AE1A-5A7392220508}"/>
    <dgm:cxn modelId="{040E9761-599D-4F5F-9441-F834E8A5689A}" srcId="{B4C51C4A-146E-43B9-A289-D6F63BF85B73}" destId="{A41941FA-3372-4D69-92A3-C4A9672F705B}" srcOrd="5" destOrd="0" parTransId="{A3839C86-40EA-4521-AD3F-C611BF31BF75}" sibTransId="{C74C12DB-21EE-4BE0-99AE-3CC039A9A56B}"/>
    <dgm:cxn modelId="{E94EE64D-8602-4755-84E3-07D48567BD1E}" type="presOf" srcId="{500C780B-DCF9-425E-9EC6-F1C91B2F1169}" destId="{1BBA7C3E-ECCA-405D-8616-8EBECBA615FB}" srcOrd="0" destOrd="3" presId="urn:microsoft.com/office/officeart/2005/8/layout/vList2"/>
    <dgm:cxn modelId="{DFB6CC50-6804-451C-9FEA-A62880A88351}" type="presOf" srcId="{5DFF830B-BD47-46BB-9751-037BBB6FC7A8}" destId="{C8CB4574-0B4A-48AF-ADCA-8892FF2589BD}" srcOrd="0" destOrd="0" presId="urn:microsoft.com/office/officeart/2005/8/layout/vList2"/>
    <dgm:cxn modelId="{9ECD1B52-C20D-497A-B495-D4A461335405}" srcId="{B4C51C4A-146E-43B9-A289-D6F63BF85B73}" destId="{2F7E4DF1-820C-47C7-995F-10EB486749FF}" srcOrd="1" destOrd="0" parTransId="{8C8E451D-30C1-4715-B54B-2CC17F3C68F0}" sibTransId="{92A757C7-D905-46AB-9749-000AC464F04D}"/>
    <dgm:cxn modelId="{76200C75-7A52-485F-9A59-974A12686346}" type="presOf" srcId="{32CD4360-9D02-4CAB-8605-751AB35E0BCA}" destId="{149FDD22-92F3-47B5-A037-50E392708762}" srcOrd="0" destOrd="0" presId="urn:microsoft.com/office/officeart/2005/8/layout/vList2"/>
    <dgm:cxn modelId="{BDA76A75-C259-4B84-9A27-A8CBDC600123}" srcId="{B4C51C4A-146E-43B9-A289-D6F63BF85B73}" destId="{E39FF8EE-3ADC-4BCA-9296-35A5E6FC3E55}" srcOrd="0" destOrd="0" parTransId="{983D6F16-C4BA-4393-B58C-84867680B37B}" sibTransId="{3F033601-7008-46FB-98AF-FA1FAEE60C74}"/>
    <dgm:cxn modelId="{C7FFF575-E074-4D83-B382-89702B58F657}" type="presOf" srcId="{5ACADA54-E1B6-4D87-9E52-B00627E65F7D}" destId="{35A137E9-F31A-4E4D-B0A5-D4BF6851192E}" srcOrd="0" destOrd="0" presId="urn:microsoft.com/office/officeart/2005/8/layout/vList2"/>
    <dgm:cxn modelId="{99401856-9D0D-4EAA-B845-55B3333E62AE}" type="presOf" srcId="{2F7E4DF1-820C-47C7-995F-10EB486749FF}" destId="{4EA38CC2-D4AE-4390-AF15-FCDB06DF1267}" srcOrd="0" destOrd="0" presId="urn:microsoft.com/office/officeart/2005/8/layout/vList2"/>
    <dgm:cxn modelId="{D0B23B90-C85C-4405-B510-6FC3322323E3}" srcId="{B4C51C4A-146E-43B9-A289-D6F63BF85B73}" destId="{5ACADA54-E1B6-4D87-9E52-B00627E65F7D}" srcOrd="2" destOrd="0" parTransId="{C181989A-B7C6-496C-96F8-2FD2244570AB}" sibTransId="{6630DF20-03CF-4EE9-B767-176BD02A4B0D}"/>
    <dgm:cxn modelId="{0FD77993-F3EF-4F58-B001-946F5B6EEFBC}" srcId="{B4C51C4A-146E-43B9-A289-D6F63BF85B73}" destId="{EE91DA58-EF2E-43BC-B191-D2AF526BAD73}" srcOrd="3" destOrd="0" parTransId="{24A2BC88-A3CA-4A07-8F17-FD7797785884}" sibTransId="{B661A0AF-E278-4278-849A-FFC317EA129B}"/>
    <dgm:cxn modelId="{77FF089C-1112-43F1-987C-189E23C9D002}" srcId="{5ACADA54-E1B6-4D87-9E52-B00627E65F7D}" destId="{DA7046E6-1571-4709-8DA8-BAA051F37772}" srcOrd="1" destOrd="0" parTransId="{16A84060-D22A-42FA-95A8-5A194DAEB1A4}" sibTransId="{8309C731-C63D-45AA-B4C7-B701F66DC312}"/>
    <dgm:cxn modelId="{C1A589C2-AB9D-4658-8E28-447318281054}" type="presOf" srcId="{DA7046E6-1571-4709-8DA8-BAA051F37772}" destId="{1BBA7C3E-ECCA-405D-8616-8EBECBA615FB}" srcOrd="0" destOrd="1" presId="urn:microsoft.com/office/officeart/2005/8/layout/vList2"/>
    <dgm:cxn modelId="{C66EB9C4-0367-486A-8853-B6B3F6C11613}" srcId="{EE91DA58-EF2E-43BC-B191-D2AF526BAD73}" destId="{32CD4360-9D02-4CAB-8605-751AB35E0BCA}" srcOrd="0" destOrd="0" parTransId="{A7031D01-4109-4EFD-A36B-EBD85331F4B8}" sibTransId="{221BBE06-07DD-4EBB-BD8F-A7C304701B32}"/>
    <dgm:cxn modelId="{2DF152C7-DE86-4FE1-AB65-15E1E491D76E}" type="presOf" srcId="{EE91DA58-EF2E-43BC-B191-D2AF526BAD73}" destId="{C3AD051F-2661-4787-8B88-0A551898A43F}" srcOrd="0" destOrd="0" presId="urn:microsoft.com/office/officeart/2005/8/layout/vList2"/>
    <dgm:cxn modelId="{7B6186C7-C30A-4A59-998C-70C6247BF800}" srcId="{B4C51C4A-146E-43B9-A289-D6F63BF85B73}" destId="{5DFF830B-BD47-46BB-9751-037BBB6FC7A8}" srcOrd="4" destOrd="0" parTransId="{C2F3C6A7-05E2-4BF3-A6BA-8D01D994A99A}" sibTransId="{DA1AFCC7-475C-4D98-A150-C3B9DDB13CA2}"/>
    <dgm:cxn modelId="{45ADCFCA-8040-4EBD-AD79-3B2FF9BB62C9}" type="presOf" srcId="{E39FF8EE-3ADC-4BCA-9296-35A5E6FC3E55}" destId="{5CD755F1-492B-4FB1-95CD-AAE05CD6EBC1}" srcOrd="0" destOrd="0" presId="urn:microsoft.com/office/officeart/2005/8/layout/vList2"/>
    <dgm:cxn modelId="{FF6B1BCC-EA66-4BB0-A16E-97627FB6ED30}" type="presOf" srcId="{227EE931-8B98-45DD-BA92-ED96C46DD55B}" destId="{1BBA7C3E-ECCA-405D-8616-8EBECBA615FB}" srcOrd="0" destOrd="0" presId="urn:microsoft.com/office/officeart/2005/8/layout/vList2"/>
    <dgm:cxn modelId="{31877BD8-61BB-43E8-B244-B8682F139E23}" type="presOf" srcId="{F0D94180-7E87-43B6-B7E7-429ED3C81729}" destId="{1BBA7C3E-ECCA-405D-8616-8EBECBA615FB}" srcOrd="0" destOrd="2" presId="urn:microsoft.com/office/officeart/2005/8/layout/vList2"/>
    <dgm:cxn modelId="{389341F8-BF98-4C15-9AAC-998791853B32}" srcId="{5ACADA54-E1B6-4D87-9E52-B00627E65F7D}" destId="{F0D94180-7E87-43B6-B7E7-429ED3C81729}" srcOrd="2" destOrd="0" parTransId="{473A65F5-AF13-45A3-BB26-4CE7CF8E2CAB}" sibTransId="{ED4C30A8-4843-4169-B0C0-47BA8B23393C}"/>
    <dgm:cxn modelId="{3A303F32-52D9-4438-A38B-073D99F7FFA7}" type="presParOf" srcId="{F56725AB-30A9-4162-BE84-23F9BBD5E68F}" destId="{5CD755F1-492B-4FB1-95CD-AAE05CD6EBC1}" srcOrd="0" destOrd="0" presId="urn:microsoft.com/office/officeart/2005/8/layout/vList2"/>
    <dgm:cxn modelId="{6368999A-B04C-48B1-8BDC-3B76178972EB}" type="presParOf" srcId="{F56725AB-30A9-4162-BE84-23F9BBD5E68F}" destId="{9C3ED493-F233-4CF4-A9E8-8FAE6D3FBF22}" srcOrd="1" destOrd="0" presId="urn:microsoft.com/office/officeart/2005/8/layout/vList2"/>
    <dgm:cxn modelId="{E74D974E-446B-447E-BBC1-A3A4D54DCF97}" type="presParOf" srcId="{F56725AB-30A9-4162-BE84-23F9BBD5E68F}" destId="{4EA38CC2-D4AE-4390-AF15-FCDB06DF1267}" srcOrd="2" destOrd="0" presId="urn:microsoft.com/office/officeart/2005/8/layout/vList2"/>
    <dgm:cxn modelId="{C82F4848-91BA-4E46-875B-989A15948EC6}" type="presParOf" srcId="{F56725AB-30A9-4162-BE84-23F9BBD5E68F}" destId="{498311E2-2474-4E7C-BD3D-92BC9E02DAAC}" srcOrd="3" destOrd="0" presId="urn:microsoft.com/office/officeart/2005/8/layout/vList2"/>
    <dgm:cxn modelId="{2E4A4FD6-9E6F-4735-A622-81A335230E9F}" type="presParOf" srcId="{F56725AB-30A9-4162-BE84-23F9BBD5E68F}" destId="{35A137E9-F31A-4E4D-B0A5-D4BF6851192E}" srcOrd="4" destOrd="0" presId="urn:microsoft.com/office/officeart/2005/8/layout/vList2"/>
    <dgm:cxn modelId="{7DEF76D0-5BBA-429F-AA64-CD3601973DB9}" type="presParOf" srcId="{F56725AB-30A9-4162-BE84-23F9BBD5E68F}" destId="{1BBA7C3E-ECCA-405D-8616-8EBECBA615FB}" srcOrd="5" destOrd="0" presId="urn:microsoft.com/office/officeart/2005/8/layout/vList2"/>
    <dgm:cxn modelId="{06F10670-CB04-49BB-9101-57CF62205090}" type="presParOf" srcId="{F56725AB-30A9-4162-BE84-23F9BBD5E68F}" destId="{C3AD051F-2661-4787-8B88-0A551898A43F}" srcOrd="6" destOrd="0" presId="urn:microsoft.com/office/officeart/2005/8/layout/vList2"/>
    <dgm:cxn modelId="{C175ADD9-89E5-4707-A667-E653D5E26EBF}" type="presParOf" srcId="{F56725AB-30A9-4162-BE84-23F9BBD5E68F}" destId="{149FDD22-92F3-47B5-A037-50E392708762}" srcOrd="7" destOrd="0" presId="urn:microsoft.com/office/officeart/2005/8/layout/vList2"/>
    <dgm:cxn modelId="{244E0463-8028-4743-9D32-2C1D56D9DB30}" type="presParOf" srcId="{F56725AB-30A9-4162-BE84-23F9BBD5E68F}" destId="{C8CB4574-0B4A-48AF-ADCA-8892FF2589BD}" srcOrd="8" destOrd="0" presId="urn:microsoft.com/office/officeart/2005/8/layout/vList2"/>
    <dgm:cxn modelId="{B2486138-6D85-4DAE-8E2C-683E4AC09ED3}" type="presParOf" srcId="{F56725AB-30A9-4162-BE84-23F9BBD5E68F}" destId="{9771CA38-E426-43C6-9562-115F79C77B98}" srcOrd="9" destOrd="0" presId="urn:microsoft.com/office/officeart/2005/8/layout/vList2"/>
    <dgm:cxn modelId="{0E5F200D-22BC-4AB4-A97C-9663D894E387}" type="presParOf" srcId="{F56725AB-30A9-4162-BE84-23F9BBD5E68F}" destId="{E31D72B8-59B6-4FE9-B122-5AA0477BE0D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24CFCB0-F905-42B7-A50F-22F578FD9B77}"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D5295BDC-5877-442F-BF82-948F5ED43261}">
      <dgm:prSet custT="1"/>
      <dgm:spPr/>
      <dgm:t>
        <a:bodyPr/>
        <a:lstStyle/>
        <a:p>
          <a:r>
            <a:rPr lang="en-US" sz="1500" dirty="0"/>
            <a:t>§30C Alternative fuel vehicle refueling property credit </a:t>
          </a:r>
        </a:p>
      </dgm:t>
    </dgm:pt>
    <dgm:pt modelId="{83536CBB-9242-49A2-87A8-2D753C02542C}" type="parTrans" cxnId="{99550703-0591-44C3-9AE3-14462A0DBBEB}">
      <dgm:prSet/>
      <dgm:spPr/>
      <dgm:t>
        <a:bodyPr/>
        <a:lstStyle/>
        <a:p>
          <a:endParaRPr lang="en-US"/>
        </a:p>
      </dgm:t>
    </dgm:pt>
    <dgm:pt modelId="{62CF413A-45D4-484F-A92A-BA765F0A1336}" type="sibTrans" cxnId="{99550703-0591-44C3-9AE3-14462A0DBBEB}">
      <dgm:prSet/>
      <dgm:spPr/>
      <dgm:t>
        <a:bodyPr/>
        <a:lstStyle/>
        <a:p>
          <a:endParaRPr lang="en-US"/>
        </a:p>
      </dgm:t>
    </dgm:pt>
    <dgm:pt modelId="{90F94CF2-C1A1-480C-A8F1-ADE4BEE54F02}">
      <dgm:prSet custT="1"/>
      <dgm:spPr/>
      <dgm:t>
        <a:bodyPr/>
        <a:lstStyle/>
        <a:p>
          <a:r>
            <a:rPr lang="en-US" sz="1500" dirty="0"/>
            <a:t>§45 Electricity produced from certain renewable resources, etc. </a:t>
          </a:r>
        </a:p>
      </dgm:t>
    </dgm:pt>
    <dgm:pt modelId="{782E91F3-3C89-40B4-9353-40967005E1E2}" type="parTrans" cxnId="{9F23D9A1-0006-4E58-9183-C18DDE9FCB05}">
      <dgm:prSet/>
      <dgm:spPr/>
      <dgm:t>
        <a:bodyPr/>
        <a:lstStyle/>
        <a:p>
          <a:endParaRPr lang="en-US"/>
        </a:p>
      </dgm:t>
    </dgm:pt>
    <dgm:pt modelId="{8F0B52AA-04DC-42C6-B959-EE10EFBF5F54}" type="sibTrans" cxnId="{9F23D9A1-0006-4E58-9183-C18DDE9FCB05}">
      <dgm:prSet/>
      <dgm:spPr/>
      <dgm:t>
        <a:bodyPr/>
        <a:lstStyle/>
        <a:p>
          <a:endParaRPr lang="en-US"/>
        </a:p>
      </dgm:t>
    </dgm:pt>
    <dgm:pt modelId="{1E30107B-36AD-453B-B362-6317D426086E}">
      <dgm:prSet custT="1"/>
      <dgm:spPr/>
      <dgm:t>
        <a:bodyPr/>
        <a:lstStyle/>
        <a:p>
          <a:r>
            <a:rPr lang="en-US" sz="1500" dirty="0"/>
            <a:t>§45Q Credit for carbon oxide sequestration </a:t>
          </a:r>
        </a:p>
      </dgm:t>
    </dgm:pt>
    <dgm:pt modelId="{498539D4-6849-4199-B315-B43362949DC6}" type="parTrans" cxnId="{3EBB4908-DF9D-4E5D-8EF2-EC20DE526F8C}">
      <dgm:prSet/>
      <dgm:spPr/>
      <dgm:t>
        <a:bodyPr/>
        <a:lstStyle/>
        <a:p>
          <a:endParaRPr lang="en-US"/>
        </a:p>
      </dgm:t>
    </dgm:pt>
    <dgm:pt modelId="{F65DD1AF-AB1F-43AA-8E0C-CE92470018DC}" type="sibTrans" cxnId="{3EBB4908-DF9D-4E5D-8EF2-EC20DE526F8C}">
      <dgm:prSet/>
      <dgm:spPr/>
      <dgm:t>
        <a:bodyPr/>
        <a:lstStyle/>
        <a:p>
          <a:endParaRPr lang="en-US"/>
        </a:p>
      </dgm:t>
    </dgm:pt>
    <dgm:pt modelId="{143EA94A-B8D7-43A9-80FF-2B57D8A084A2}">
      <dgm:prSet custT="1"/>
      <dgm:spPr/>
      <dgm:t>
        <a:bodyPr/>
        <a:lstStyle/>
        <a:p>
          <a:r>
            <a:rPr lang="en-US" sz="1500" dirty="0"/>
            <a:t>§45U Zero-emission nuclear power production credit </a:t>
          </a:r>
        </a:p>
      </dgm:t>
    </dgm:pt>
    <dgm:pt modelId="{4908519A-15CA-473E-9121-D15372DF0387}" type="parTrans" cxnId="{85DB1724-F3A6-46D0-93AB-DBB074A0EF77}">
      <dgm:prSet/>
      <dgm:spPr/>
      <dgm:t>
        <a:bodyPr/>
        <a:lstStyle/>
        <a:p>
          <a:endParaRPr lang="en-US"/>
        </a:p>
      </dgm:t>
    </dgm:pt>
    <dgm:pt modelId="{CE66B5CD-6884-4FD2-BD93-49A4951CA498}" type="sibTrans" cxnId="{85DB1724-F3A6-46D0-93AB-DBB074A0EF77}">
      <dgm:prSet/>
      <dgm:spPr/>
      <dgm:t>
        <a:bodyPr/>
        <a:lstStyle/>
        <a:p>
          <a:endParaRPr lang="en-US"/>
        </a:p>
      </dgm:t>
    </dgm:pt>
    <dgm:pt modelId="{F940ECEE-3A30-42D8-8401-B13506E65265}">
      <dgm:prSet custT="1"/>
      <dgm:spPr/>
      <dgm:t>
        <a:bodyPr/>
        <a:lstStyle/>
        <a:p>
          <a:r>
            <a:rPr lang="en-US" sz="1500" dirty="0"/>
            <a:t>§45V Credit for production of clean hydrogen </a:t>
          </a:r>
        </a:p>
      </dgm:t>
    </dgm:pt>
    <dgm:pt modelId="{901DD655-3006-42D8-9D07-0BED530E6736}" type="parTrans" cxnId="{90D9A5AE-3F06-4A5D-9C55-ABA4DDA40B77}">
      <dgm:prSet/>
      <dgm:spPr/>
      <dgm:t>
        <a:bodyPr/>
        <a:lstStyle/>
        <a:p>
          <a:endParaRPr lang="en-US"/>
        </a:p>
      </dgm:t>
    </dgm:pt>
    <dgm:pt modelId="{A83A092D-0930-4716-9CD7-25CC7A3245C9}" type="sibTrans" cxnId="{90D9A5AE-3F06-4A5D-9C55-ABA4DDA40B77}">
      <dgm:prSet/>
      <dgm:spPr/>
      <dgm:t>
        <a:bodyPr/>
        <a:lstStyle/>
        <a:p>
          <a:endParaRPr lang="en-US"/>
        </a:p>
      </dgm:t>
    </dgm:pt>
    <dgm:pt modelId="{E986839F-DCBB-494D-9048-DC962EAB1E88}">
      <dgm:prSet custT="1"/>
      <dgm:spPr/>
      <dgm:t>
        <a:bodyPr/>
        <a:lstStyle/>
        <a:p>
          <a:r>
            <a:rPr lang="en-US" sz="1500" dirty="0"/>
            <a:t>§45W Credit for qualified commercial clean vehicles (elective pay only) </a:t>
          </a:r>
        </a:p>
      </dgm:t>
    </dgm:pt>
    <dgm:pt modelId="{40396548-A575-40FE-8F12-8F8C3202D2DB}" type="parTrans" cxnId="{37595BE7-62FD-4EDE-839D-F09DE12B2CBA}">
      <dgm:prSet/>
      <dgm:spPr/>
      <dgm:t>
        <a:bodyPr/>
        <a:lstStyle/>
        <a:p>
          <a:endParaRPr lang="en-US"/>
        </a:p>
      </dgm:t>
    </dgm:pt>
    <dgm:pt modelId="{0F02F0B4-86B5-4772-85B2-25109BA6BFD4}" type="sibTrans" cxnId="{37595BE7-62FD-4EDE-839D-F09DE12B2CBA}">
      <dgm:prSet/>
      <dgm:spPr/>
      <dgm:t>
        <a:bodyPr/>
        <a:lstStyle/>
        <a:p>
          <a:endParaRPr lang="en-US"/>
        </a:p>
      </dgm:t>
    </dgm:pt>
    <dgm:pt modelId="{D9061D1A-CCBB-4A31-ACC2-30E5E6FB8E10}">
      <dgm:prSet custT="1"/>
      <dgm:spPr/>
      <dgm:t>
        <a:bodyPr/>
        <a:lstStyle/>
        <a:p>
          <a:r>
            <a:rPr lang="en-US" sz="1500" dirty="0"/>
            <a:t>§45X Advanced manufacturing production credit </a:t>
          </a:r>
        </a:p>
      </dgm:t>
    </dgm:pt>
    <dgm:pt modelId="{3CB72883-A62E-4204-9E53-54AE8ECD60D0}" type="parTrans" cxnId="{2400EFE7-1CFB-4B4D-B52A-D183E1034C7A}">
      <dgm:prSet/>
      <dgm:spPr/>
      <dgm:t>
        <a:bodyPr/>
        <a:lstStyle/>
        <a:p>
          <a:endParaRPr lang="en-US"/>
        </a:p>
      </dgm:t>
    </dgm:pt>
    <dgm:pt modelId="{69B37663-195D-49DA-AC41-FB26D82B1722}" type="sibTrans" cxnId="{2400EFE7-1CFB-4B4D-B52A-D183E1034C7A}">
      <dgm:prSet/>
      <dgm:spPr/>
      <dgm:t>
        <a:bodyPr/>
        <a:lstStyle/>
        <a:p>
          <a:endParaRPr lang="en-US"/>
        </a:p>
      </dgm:t>
    </dgm:pt>
    <dgm:pt modelId="{65B56395-7932-4CAE-A7D3-E9ACCC1709B2}">
      <dgm:prSet custT="1"/>
      <dgm:spPr/>
      <dgm:t>
        <a:bodyPr/>
        <a:lstStyle/>
        <a:p>
          <a:r>
            <a:rPr lang="en-US" sz="1500" dirty="0"/>
            <a:t>§45Y Clean electricity production credit </a:t>
          </a:r>
        </a:p>
      </dgm:t>
    </dgm:pt>
    <dgm:pt modelId="{B4D10FFA-26DF-4664-BAA6-02A65676C481}" type="parTrans" cxnId="{23A822B1-E8D6-40F5-B721-004FDAA1BBF7}">
      <dgm:prSet/>
      <dgm:spPr/>
      <dgm:t>
        <a:bodyPr/>
        <a:lstStyle/>
        <a:p>
          <a:endParaRPr lang="en-US"/>
        </a:p>
      </dgm:t>
    </dgm:pt>
    <dgm:pt modelId="{B7913BFB-11A8-4076-A6E3-0E68F3225FBD}" type="sibTrans" cxnId="{23A822B1-E8D6-40F5-B721-004FDAA1BBF7}">
      <dgm:prSet/>
      <dgm:spPr/>
      <dgm:t>
        <a:bodyPr/>
        <a:lstStyle/>
        <a:p>
          <a:endParaRPr lang="en-US"/>
        </a:p>
      </dgm:t>
    </dgm:pt>
    <dgm:pt modelId="{972D7480-2B2B-4E82-8BDD-2F95ECB4423F}">
      <dgm:prSet custT="1"/>
      <dgm:spPr/>
      <dgm:t>
        <a:bodyPr/>
        <a:lstStyle/>
        <a:p>
          <a:r>
            <a:rPr lang="en-US" sz="1500" dirty="0"/>
            <a:t>§45Z Clean fuel production credit </a:t>
          </a:r>
        </a:p>
      </dgm:t>
    </dgm:pt>
    <dgm:pt modelId="{11056E44-0946-4C17-8A28-DDFEEABADF91}" type="parTrans" cxnId="{79D13947-5483-46E9-8D4A-3D62E909E05C}">
      <dgm:prSet/>
      <dgm:spPr/>
      <dgm:t>
        <a:bodyPr/>
        <a:lstStyle/>
        <a:p>
          <a:endParaRPr lang="en-US"/>
        </a:p>
      </dgm:t>
    </dgm:pt>
    <dgm:pt modelId="{1D6E3C4F-1BD7-49F3-8A48-5DA9230CF652}" type="sibTrans" cxnId="{79D13947-5483-46E9-8D4A-3D62E909E05C}">
      <dgm:prSet/>
      <dgm:spPr/>
      <dgm:t>
        <a:bodyPr/>
        <a:lstStyle/>
        <a:p>
          <a:endParaRPr lang="en-US"/>
        </a:p>
      </dgm:t>
    </dgm:pt>
    <dgm:pt modelId="{CDBA2848-8936-4431-81B8-9EF33F56E639}">
      <dgm:prSet custT="1"/>
      <dgm:spPr/>
      <dgm:t>
        <a:bodyPr/>
        <a:lstStyle/>
        <a:p>
          <a:r>
            <a:rPr lang="en-US" sz="1500" dirty="0"/>
            <a:t>§48 Energy credit </a:t>
          </a:r>
        </a:p>
      </dgm:t>
    </dgm:pt>
    <dgm:pt modelId="{061D4BAA-1BFD-44F2-9B67-7D59702E5461}" type="parTrans" cxnId="{6956245F-0AFE-48BE-8555-E7E04E5C4DEA}">
      <dgm:prSet/>
      <dgm:spPr/>
      <dgm:t>
        <a:bodyPr/>
        <a:lstStyle/>
        <a:p>
          <a:endParaRPr lang="en-US"/>
        </a:p>
      </dgm:t>
    </dgm:pt>
    <dgm:pt modelId="{FBC9901D-6724-4887-A756-A779549224B3}" type="sibTrans" cxnId="{6956245F-0AFE-48BE-8555-E7E04E5C4DEA}">
      <dgm:prSet/>
      <dgm:spPr/>
      <dgm:t>
        <a:bodyPr/>
        <a:lstStyle/>
        <a:p>
          <a:endParaRPr lang="en-US"/>
        </a:p>
      </dgm:t>
    </dgm:pt>
    <dgm:pt modelId="{0DE9971F-4508-420D-A8D8-3B8AF8546A22}">
      <dgm:prSet custT="1"/>
      <dgm:spPr/>
      <dgm:t>
        <a:bodyPr/>
        <a:lstStyle/>
        <a:p>
          <a:r>
            <a:rPr lang="en-US" sz="1500" dirty="0"/>
            <a:t>§48C Advanced energy project credit </a:t>
          </a:r>
        </a:p>
      </dgm:t>
    </dgm:pt>
    <dgm:pt modelId="{2D5DE041-FE5C-4062-9A97-7373F3D8E317}" type="parTrans" cxnId="{84719616-5DFE-4A0B-9DDF-CD8B7F92E255}">
      <dgm:prSet/>
      <dgm:spPr/>
      <dgm:t>
        <a:bodyPr/>
        <a:lstStyle/>
        <a:p>
          <a:endParaRPr lang="en-US"/>
        </a:p>
      </dgm:t>
    </dgm:pt>
    <dgm:pt modelId="{AC818226-AB8B-422F-A134-B33CA4D6141D}" type="sibTrans" cxnId="{84719616-5DFE-4A0B-9DDF-CD8B7F92E255}">
      <dgm:prSet/>
      <dgm:spPr/>
      <dgm:t>
        <a:bodyPr/>
        <a:lstStyle/>
        <a:p>
          <a:endParaRPr lang="en-US"/>
        </a:p>
      </dgm:t>
    </dgm:pt>
    <dgm:pt modelId="{504E659A-E0A4-434E-9D2D-0B787074E062}">
      <dgm:prSet custT="1"/>
      <dgm:spPr/>
      <dgm:t>
        <a:bodyPr/>
        <a:lstStyle/>
        <a:p>
          <a:r>
            <a:rPr lang="en-US" sz="1500" dirty="0"/>
            <a:t>§48E Clean electricity investment credit </a:t>
          </a:r>
        </a:p>
      </dgm:t>
    </dgm:pt>
    <dgm:pt modelId="{5B85CC4A-F6E4-451A-A754-596346EE0BEF}" type="parTrans" cxnId="{93D4250B-92FF-4F42-B1AC-F0280DF5881D}">
      <dgm:prSet/>
      <dgm:spPr/>
      <dgm:t>
        <a:bodyPr/>
        <a:lstStyle/>
        <a:p>
          <a:endParaRPr lang="en-US"/>
        </a:p>
      </dgm:t>
    </dgm:pt>
    <dgm:pt modelId="{B1C3625A-6900-4334-A32A-6711D8C2950B}" type="sibTrans" cxnId="{93D4250B-92FF-4F42-B1AC-F0280DF5881D}">
      <dgm:prSet/>
      <dgm:spPr/>
      <dgm:t>
        <a:bodyPr/>
        <a:lstStyle/>
        <a:p>
          <a:endParaRPr lang="en-US"/>
        </a:p>
      </dgm:t>
    </dgm:pt>
    <dgm:pt modelId="{423CFD24-3690-4CEE-9F50-0F513B1E4BCA}" type="pres">
      <dgm:prSet presAssocID="{124CFCB0-F905-42B7-A50F-22F578FD9B77}" presName="vert0" presStyleCnt="0">
        <dgm:presLayoutVars>
          <dgm:dir/>
          <dgm:animOne val="branch"/>
          <dgm:animLvl val="lvl"/>
        </dgm:presLayoutVars>
      </dgm:prSet>
      <dgm:spPr/>
    </dgm:pt>
    <dgm:pt modelId="{B2A1BC09-A0DA-4A37-8710-F75C3098D417}" type="pres">
      <dgm:prSet presAssocID="{D5295BDC-5877-442F-BF82-948F5ED43261}" presName="thickLine" presStyleLbl="alignNode1" presStyleIdx="0" presStyleCnt="12"/>
      <dgm:spPr/>
    </dgm:pt>
    <dgm:pt modelId="{682F4999-7FD3-4936-A616-7B1BAE6BA8CE}" type="pres">
      <dgm:prSet presAssocID="{D5295BDC-5877-442F-BF82-948F5ED43261}" presName="horz1" presStyleCnt="0"/>
      <dgm:spPr/>
    </dgm:pt>
    <dgm:pt modelId="{7CB57EB0-BF32-44CF-B331-5C64DC18E9C9}" type="pres">
      <dgm:prSet presAssocID="{D5295BDC-5877-442F-BF82-948F5ED43261}" presName="tx1" presStyleLbl="revTx" presStyleIdx="0" presStyleCnt="12"/>
      <dgm:spPr/>
    </dgm:pt>
    <dgm:pt modelId="{8707AD43-A879-48D7-BA62-1D6AC6820AF5}" type="pres">
      <dgm:prSet presAssocID="{D5295BDC-5877-442F-BF82-948F5ED43261}" presName="vert1" presStyleCnt="0"/>
      <dgm:spPr/>
    </dgm:pt>
    <dgm:pt modelId="{E101876B-E905-4AEC-B630-D65E95A7AA62}" type="pres">
      <dgm:prSet presAssocID="{90F94CF2-C1A1-480C-A8F1-ADE4BEE54F02}" presName="thickLine" presStyleLbl="alignNode1" presStyleIdx="1" presStyleCnt="12"/>
      <dgm:spPr/>
    </dgm:pt>
    <dgm:pt modelId="{4BF73C7A-078A-4153-AFA9-D9A8C45501BD}" type="pres">
      <dgm:prSet presAssocID="{90F94CF2-C1A1-480C-A8F1-ADE4BEE54F02}" presName="horz1" presStyleCnt="0"/>
      <dgm:spPr/>
    </dgm:pt>
    <dgm:pt modelId="{A01187F5-20E3-44FE-8A93-981085D490A0}" type="pres">
      <dgm:prSet presAssocID="{90F94CF2-C1A1-480C-A8F1-ADE4BEE54F02}" presName="tx1" presStyleLbl="revTx" presStyleIdx="1" presStyleCnt="12"/>
      <dgm:spPr/>
    </dgm:pt>
    <dgm:pt modelId="{6DF94982-8A09-4227-8A51-3287825BE9C3}" type="pres">
      <dgm:prSet presAssocID="{90F94CF2-C1A1-480C-A8F1-ADE4BEE54F02}" presName="vert1" presStyleCnt="0"/>
      <dgm:spPr/>
    </dgm:pt>
    <dgm:pt modelId="{226BB97B-9C07-4979-B67A-628317EB01E6}" type="pres">
      <dgm:prSet presAssocID="{1E30107B-36AD-453B-B362-6317D426086E}" presName="thickLine" presStyleLbl="alignNode1" presStyleIdx="2" presStyleCnt="12"/>
      <dgm:spPr/>
    </dgm:pt>
    <dgm:pt modelId="{F45D3532-8F86-4FA1-9455-4310ECDD86F6}" type="pres">
      <dgm:prSet presAssocID="{1E30107B-36AD-453B-B362-6317D426086E}" presName="horz1" presStyleCnt="0"/>
      <dgm:spPr/>
    </dgm:pt>
    <dgm:pt modelId="{402AB36E-0779-46B3-B40C-527E6E234079}" type="pres">
      <dgm:prSet presAssocID="{1E30107B-36AD-453B-B362-6317D426086E}" presName="tx1" presStyleLbl="revTx" presStyleIdx="2" presStyleCnt="12"/>
      <dgm:spPr/>
    </dgm:pt>
    <dgm:pt modelId="{B53A42C0-7E9C-4151-AAA2-1F188DC5D25F}" type="pres">
      <dgm:prSet presAssocID="{1E30107B-36AD-453B-B362-6317D426086E}" presName="vert1" presStyleCnt="0"/>
      <dgm:spPr/>
    </dgm:pt>
    <dgm:pt modelId="{B36D29CA-0A56-429D-BE63-A5FA19CED436}" type="pres">
      <dgm:prSet presAssocID="{143EA94A-B8D7-43A9-80FF-2B57D8A084A2}" presName="thickLine" presStyleLbl="alignNode1" presStyleIdx="3" presStyleCnt="12"/>
      <dgm:spPr/>
    </dgm:pt>
    <dgm:pt modelId="{132A19C1-D920-44A1-8F3D-D6B66B158DCD}" type="pres">
      <dgm:prSet presAssocID="{143EA94A-B8D7-43A9-80FF-2B57D8A084A2}" presName="horz1" presStyleCnt="0"/>
      <dgm:spPr/>
    </dgm:pt>
    <dgm:pt modelId="{4923D882-3A2A-414B-ABF0-6FF77D1D7D03}" type="pres">
      <dgm:prSet presAssocID="{143EA94A-B8D7-43A9-80FF-2B57D8A084A2}" presName="tx1" presStyleLbl="revTx" presStyleIdx="3" presStyleCnt="12"/>
      <dgm:spPr/>
    </dgm:pt>
    <dgm:pt modelId="{EFD89E72-BE59-404B-AD40-601E395AA4FC}" type="pres">
      <dgm:prSet presAssocID="{143EA94A-B8D7-43A9-80FF-2B57D8A084A2}" presName="vert1" presStyleCnt="0"/>
      <dgm:spPr/>
    </dgm:pt>
    <dgm:pt modelId="{92B8A1AD-5E77-414B-8997-E127AA82FB15}" type="pres">
      <dgm:prSet presAssocID="{F940ECEE-3A30-42D8-8401-B13506E65265}" presName="thickLine" presStyleLbl="alignNode1" presStyleIdx="4" presStyleCnt="12"/>
      <dgm:spPr/>
    </dgm:pt>
    <dgm:pt modelId="{2BB311D7-F160-4E62-A754-D55415EAE2F4}" type="pres">
      <dgm:prSet presAssocID="{F940ECEE-3A30-42D8-8401-B13506E65265}" presName="horz1" presStyleCnt="0"/>
      <dgm:spPr/>
    </dgm:pt>
    <dgm:pt modelId="{4A971057-006F-404F-9DB4-F8D44F1A9D6C}" type="pres">
      <dgm:prSet presAssocID="{F940ECEE-3A30-42D8-8401-B13506E65265}" presName="tx1" presStyleLbl="revTx" presStyleIdx="4" presStyleCnt="12"/>
      <dgm:spPr/>
    </dgm:pt>
    <dgm:pt modelId="{07FA8931-32E7-47AF-A6AB-55075EA2D1C1}" type="pres">
      <dgm:prSet presAssocID="{F940ECEE-3A30-42D8-8401-B13506E65265}" presName="vert1" presStyleCnt="0"/>
      <dgm:spPr/>
    </dgm:pt>
    <dgm:pt modelId="{638866DD-0949-4098-989D-2807AA0AD9F2}" type="pres">
      <dgm:prSet presAssocID="{E986839F-DCBB-494D-9048-DC962EAB1E88}" presName="thickLine" presStyleLbl="alignNode1" presStyleIdx="5" presStyleCnt="12"/>
      <dgm:spPr/>
    </dgm:pt>
    <dgm:pt modelId="{CD5204E2-31DE-486B-853A-07507821510B}" type="pres">
      <dgm:prSet presAssocID="{E986839F-DCBB-494D-9048-DC962EAB1E88}" presName="horz1" presStyleCnt="0"/>
      <dgm:spPr/>
    </dgm:pt>
    <dgm:pt modelId="{A6D59763-7A27-43FA-A7E5-CF3B22A71B8A}" type="pres">
      <dgm:prSet presAssocID="{E986839F-DCBB-494D-9048-DC962EAB1E88}" presName="tx1" presStyleLbl="revTx" presStyleIdx="5" presStyleCnt="12"/>
      <dgm:spPr/>
    </dgm:pt>
    <dgm:pt modelId="{2F35C907-3BDB-4E66-8E28-CDB319E59290}" type="pres">
      <dgm:prSet presAssocID="{E986839F-DCBB-494D-9048-DC962EAB1E88}" presName="vert1" presStyleCnt="0"/>
      <dgm:spPr/>
    </dgm:pt>
    <dgm:pt modelId="{81BC52FF-717D-4432-B2DD-451D8185CF15}" type="pres">
      <dgm:prSet presAssocID="{D9061D1A-CCBB-4A31-ACC2-30E5E6FB8E10}" presName="thickLine" presStyleLbl="alignNode1" presStyleIdx="6" presStyleCnt="12"/>
      <dgm:spPr/>
    </dgm:pt>
    <dgm:pt modelId="{EAA49EB9-CCDA-4F4B-B3DF-16F1297DF583}" type="pres">
      <dgm:prSet presAssocID="{D9061D1A-CCBB-4A31-ACC2-30E5E6FB8E10}" presName="horz1" presStyleCnt="0"/>
      <dgm:spPr/>
    </dgm:pt>
    <dgm:pt modelId="{54C51403-4FE9-48E2-B1AA-422EC9A7E434}" type="pres">
      <dgm:prSet presAssocID="{D9061D1A-CCBB-4A31-ACC2-30E5E6FB8E10}" presName="tx1" presStyleLbl="revTx" presStyleIdx="6" presStyleCnt="12"/>
      <dgm:spPr/>
    </dgm:pt>
    <dgm:pt modelId="{7EDFC3EE-4E72-4185-B2DF-4AD3336E08C6}" type="pres">
      <dgm:prSet presAssocID="{D9061D1A-CCBB-4A31-ACC2-30E5E6FB8E10}" presName="vert1" presStyleCnt="0"/>
      <dgm:spPr/>
    </dgm:pt>
    <dgm:pt modelId="{4FE2773D-A3A5-48D6-8F41-B722A95C2572}" type="pres">
      <dgm:prSet presAssocID="{65B56395-7932-4CAE-A7D3-E9ACCC1709B2}" presName="thickLine" presStyleLbl="alignNode1" presStyleIdx="7" presStyleCnt="12"/>
      <dgm:spPr/>
    </dgm:pt>
    <dgm:pt modelId="{5979F7FD-1B48-4B88-AB00-18F5A52AC0E4}" type="pres">
      <dgm:prSet presAssocID="{65B56395-7932-4CAE-A7D3-E9ACCC1709B2}" presName="horz1" presStyleCnt="0"/>
      <dgm:spPr/>
    </dgm:pt>
    <dgm:pt modelId="{199AB34E-EED0-4520-95C3-44E2C336A612}" type="pres">
      <dgm:prSet presAssocID="{65B56395-7932-4CAE-A7D3-E9ACCC1709B2}" presName="tx1" presStyleLbl="revTx" presStyleIdx="7" presStyleCnt="12"/>
      <dgm:spPr/>
    </dgm:pt>
    <dgm:pt modelId="{CDA4E03E-7A75-4E51-921E-65EDA9BC5CA0}" type="pres">
      <dgm:prSet presAssocID="{65B56395-7932-4CAE-A7D3-E9ACCC1709B2}" presName="vert1" presStyleCnt="0"/>
      <dgm:spPr/>
    </dgm:pt>
    <dgm:pt modelId="{6D1C759C-482C-4694-B767-E788EBFF4BD7}" type="pres">
      <dgm:prSet presAssocID="{972D7480-2B2B-4E82-8BDD-2F95ECB4423F}" presName="thickLine" presStyleLbl="alignNode1" presStyleIdx="8" presStyleCnt="12"/>
      <dgm:spPr/>
    </dgm:pt>
    <dgm:pt modelId="{DE985C63-FE0F-4678-94C5-10633464EFC4}" type="pres">
      <dgm:prSet presAssocID="{972D7480-2B2B-4E82-8BDD-2F95ECB4423F}" presName="horz1" presStyleCnt="0"/>
      <dgm:spPr/>
    </dgm:pt>
    <dgm:pt modelId="{EFA4C4A0-8288-4027-979B-25C35E0E1FA1}" type="pres">
      <dgm:prSet presAssocID="{972D7480-2B2B-4E82-8BDD-2F95ECB4423F}" presName="tx1" presStyleLbl="revTx" presStyleIdx="8" presStyleCnt="12"/>
      <dgm:spPr/>
    </dgm:pt>
    <dgm:pt modelId="{E4E1D970-D007-45F8-86AE-6E8C96BD406F}" type="pres">
      <dgm:prSet presAssocID="{972D7480-2B2B-4E82-8BDD-2F95ECB4423F}" presName="vert1" presStyleCnt="0"/>
      <dgm:spPr/>
    </dgm:pt>
    <dgm:pt modelId="{71278327-796A-45A1-84BF-D259CB79B98B}" type="pres">
      <dgm:prSet presAssocID="{CDBA2848-8936-4431-81B8-9EF33F56E639}" presName="thickLine" presStyleLbl="alignNode1" presStyleIdx="9" presStyleCnt="12"/>
      <dgm:spPr/>
    </dgm:pt>
    <dgm:pt modelId="{A2BA5C1A-4571-4A93-923D-28F5056E701C}" type="pres">
      <dgm:prSet presAssocID="{CDBA2848-8936-4431-81B8-9EF33F56E639}" presName="horz1" presStyleCnt="0"/>
      <dgm:spPr/>
    </dgm:pt>
    <dgm:pt modelId="{EC523213-512E-47FF-8449-0C4D696B818E}" type="pres">
      <dgm:prSet presAssocID="{CDBA2848-8936-4431-81B8-9EF33F56E639}" presName="tx1" presStyleLbl="revTx" presStyleIdx="9" presStyleCnt="12"/>
      <dgm:spPr/>
    </dgm:pt>
    <dgm:pt modelId="{EAA1B759-BE5B-4B78-B202-C4F34BD90B21}" type="pres">
      <dgm:prSet presAssocID="{CDBA2848-8936-4431-81B8-9EF33F56E639}" presName="vert1" presStyleCnt="0"/>
      <dgm:spPr/>
    </dgm:pt>
    <dgm:pt modelId="{5B984264-046A-4123-B8D6-E52E7E8A84EA}" type="pres">
      <dgm:prSet presAssocID="{0DE9971F-4508-420D-A8D8-3B8AF8546A22}" presName="thickLine" presStyleLbl="alignNode1" presStyleIdx="10" presStyleCnt="12"/>
      <dgm:spPr/>
    </dgm:pt>
    <dgm:pt modelId="{F2CCE117-B570-4DBF-933B-A93966CD0192}" type="pres">
      <dgm:prSet presAssocID="{0DE9971F-4508-420D-A8D8-3B8AF8546A22}" presName="horz1" presStyleCnt="0"/>
      <dgm:spPr/>
    </dgm:pt>
    <dgm:pt modelId="{8168934A-2B83-4026-B3DE-281D289CAD86}" type="pres">
      <dgm:prSet presAssocID="{0DE9971F-4508-420D-A8D8-3B8AF8546A22}" presName="tx1" presStyleLbl="revTx" presStyleIdx="10" presStyleCnt="12"/>
      <dgm:spPr/>
    </dgm:pt>
    <dgm:pt modelId="{930FAC7B-2E6E-4CFB-8885-A2198C10790F}" type="pres">
      <dgm:prSet presAssocID="{0DE9971F-4508-420D-A8D8-3B8AF8546A22}" presName="vert1" presStyleCnt="0"/>
      <dgm:spPr/>
    </dgm:pt>
    <dgm:pt modelId="{68B579BE-C06E-4DAF-AE54-1687C0AAA28F}" type="pres">
      <dgm:prSet presAssocID="{504E659A-E0A4-434E-9D2D-0B787074E062}" presName="thickLine" presStyleLbl="alignNode1" presStyleIdx="11" presStyleCnt="12"/>
      <dgm:spPr/>
    </dgm:pt>
    <dgm:pt modelId="{3763CA95-C8EA-407E-A28A-64709CBC46BA}" type="pres">
      <dgm:prSet presAssocID="{504E659A-E0A4-434E-9D2D-0B787074E062}" presName="horz1" presStyleCnt="0"/>
      <dgm:spPr/>
    </dgm:pt>
    <dgm:pt modelId="{DF75EA65-FA27-4192-BDAB-BD1AE6F68D05}" type="pres">
      <dgm:prSet presAssocID="{504E659A-E0A4-434E-9D2D-0B787074E062}" presName="tx1" presStyleLbl="revTx" presStyleIdx="11" presStyleCnt="12"/>
      <dgm:spPr/>
    </dgm:pt>
    <dgm:pt modelId="{C5A2DE1F-DFEB-4257-9136-807BCCDF5D49}" type="pres">
      <dgm:prSet presAssocID="{504E659A-E0A4-434E-9D2D-0B787074E062}" presName="vert1" presStyleCnt="0"/>
      <dgm:spPr/>
    </dgm:pt>
  </dgm:ptLst>
  <dgm:cxnLst>
    <dgm:cxn modelId="{99550703-0591-44C3-9AE3-14462A0DBBEB}" srcId="{124CFCB0-F905-42B7-A50F-22F578FD9B77}" destId="{D5295BDC-5877-442F-BF82-948F5ED43261}" srcOrd="0" destOrd="0" parTransId="{83536CBB-9242-49A2-87A8-2D753C02542C}" sibTransId="{62CF413A-45D4-484F-A92A-BA765F0A1336}"/>
    <dgm:cxn modelId="{3EBB4908-DF9D-4E5D-8EF2-EC20DE526F8C}" srcId="{124CFCB0-F905-42B7-A50F-22F578FD9B77}" destId="{1E30107B-36AD-453B-B362-6317D426086E}" srcOrd="2" destOrd="0" parTransId="{498539D4-6849-4199-B315-B43362949DC6}" sibTransId="{F65DD1AF-AB1F-43AA-8E0C-CE92470018DC}"/>
    <dgm:cxn modelId="{93D4250B-92FF-4F42-B1AC-F0280DF5881D}" srcId="{124CFCB0-F905-42B7-A50F-22F578FD9B77}" destId="{504E659A-E0A4-434E-9D2D-0B787074E062}" srcOrd="11" destOrd="0" parTransId="{5B85CC4A-F6E4-451A-A754-596346EE0BEF}" sibTransId="{B1C3625A-6900-4334-A32A-6711D8C2950B}"/>
    <dgm:cxn modelId="{3E3B4611-0709-4261-9341-69FBA6E7DEF7}" type="presOf" srcId="{0DE9971F-4508-420D-A8D8-3B8AF8546A22}" destId="{8168934A-2B83-4026-B3DE-281D289CAD86}" srcOrd="0" destOrd="0" presId="urn:microsoft.com/office/officeart/2008/layout/LinedList"/>
    <dgm:cxn modelId="{84719616-5DFE-4A0B-9DDF-CD8B7F92E255}" srcId="{124CFCB0-F905-42B7-A50F-22F578FD9B77}" destId="{0DE9971F-4508-420D-A8D8-3B8AF8546A22}" srcOrd="10" destOrd="0" parTransId="{2D5DE041-FE5C-4062-9A97-7373F3D8E317}" sibTransId="{AC818226-AB8B-422F-A134-B33CA4D6141D}"/>
    <dgm:cxn modelId="{0AEC1A18-8958-4DED-8E2A-BB0434317D6F}" type="presOf" srcId="{E986839F-DCBB-494D-9048-DC962EAB1E88}" destId="{A6D59763-7A27-43FA-A7E5-CF3B22A71B8A}" srcOrd="0" destOrd="0" presId="urn:microsoft.com/office/officeart/2008/layout/LinedList"/>
    <dgm:cxn modelId="{85DB1724-F3A6-46D0-93AB-DBB074A0EF77}" srcId="{124CFCB0-F905-42B7-A50F-22F578FD9B77}" destId="{143EA94A-B8D7-43A9-80FF-2B57D8A084A2}" srcOrd="3" destOrd="0" parTransId="{4908519A-15CA-473E-9121-D15372DF0387}" sibTransId="{CE66B5CD-6884-4FD2-BD93-49A4951CA498}"/>
    <dgm:cxn modelId="{91644128-22DC-4216-BBBB-152CB8703307}" type="presOf" srcId="{CDBA2848-8936-4431-81B8-9EF33F56E639}" destId="{EC523213-512E-47FF-8449-0C4D696B818E}" srcOrd="0" destOrd="0" presId="urn:microsoft.com/office/officeart/2008/layout/LinedList"/>
    <dgm:cxn modelId="{BCEE482F-84F8-462B-B923-4F2B342F8008}" type="presOf" srcId="{143EA94A-B8D7-43A9-80FF-2B57D8A084A2}" destId="{4923D882-3A2A-414B-ABF0-6FF77D1D7D03}" srcOrd="0" destOrd="0" presId="urn:microsoft.com/office/officeart/2008/layout/LinedList"/>
    <dgm:cxn modelId="{DE34905B-39F5-4A00-AB49-4EDAC735E188}" type="presOf" srcId="{D9061D1A-CCBB-4A31-ACC2-30E5E6FB8E10}" destId="{54C51403-4FE9-48E2-B1AA-422EC9A7E434}" srcOrd="0" destOrd="0" presId="urn:microsoft.com/office/officeart/2008/layout/LinedList"/>
    <dgm:cxn modelId="{6956245F-0AFE-48BE-8555-E7E04E5C4DEA}" srcId="{124CFCB0-F905-42B7-A50F-22F578FD9B77}" destId="{CDBA2848-8936-4431-81B8-9EF33F56E639}" srcOrd="9" destOrd="0" parTransId="{061D4BAA-1BFD-44F2-9B67-7D59702E5461}" sibTransId="{FBC9901D-6724-4887-A756-A779549224B3}"/>
    <dgm:cxn modelId="{E267DF5F-2EE0-4810-9FEB-1E8BD7386D5F}" type="presOf" srcId="{D5295BDC-5877-442F-BF82-948F5ED43261}" destId="{7CB57EB0-BF32-44CF-B331-5C64DC18E9C9}" srcOrd="0" destOrd="0" presId="urn:microsoft.com/office/officeart/2008/layout/LinedList"/>
    <dgm:cxn modelId="{31661142-0AC3-4E79-9BFD-113AF64AD323}" type="presOf" srcId="{1E30107B-36AD-453B-B362-6317D426086E}" destId="{402AB36E-0779-46B3-B40C-527E6E234079}" srcOrd="0" destOrd="0" presId="urn:microsoft.com/office/officeart/2008/layout/LinedList"/>
    <dgm:cxn modelId="{79D13947-5483-46E9-8D4A-3D62E909E05C}" srcId="{124CFCB0-F905-42B7-A50F-22F578FD9B77}" destId="{972D7480-2B2B-4E82-8BDD-2F95ECB4423F}" srcOrd="8" destOrd="0" parTransId="{11056E44-0946-4C17-8A28-DDFEEABADF91}" sibTransId="{1D6E3C4F-1BD7-49F3-8A48-5DA9230CF652}"/>
    <dgm:cxn modelId="{1DF4896D-8CF5-4A8B-9D0B-092B3C6B469B}" type="presOf" srcId="{124CFCB0-F905-42B7-A50F-22F578FD9B77}" destId="{423CFD24-3690-4CEE-9F50-0F513B1E4BCA}" srcOrd="0" destOrd="0" presId="urn:microsoft.com/office/officeart/2008/layout/LinedList"/>
    <dgm:cxn modelId="{A5596C72-0883-4DF2-83A4-32DDB5D0B6F5}" type="presOf" srcId="{90F94CF2-C1A1-480C-A8F1-ADE4BEE54F02}" destId="{A01187F5-20E3-44FE-8A93-981085D490A0}" srcOrd="0" destOrd="0" presId="urn:microsoft.com/office/officeart/2008/layout/LinedList"/>
    <dgm:cxn modelId="{C8682459-7C88-4695-98D8-F0490D677C22}" type="presOf" srcId="{F940ECEE-3A30-42D8-8401-B13506E65265}" destId="{4A971057-006F-404F-9DB4-F8D44F1A9D6C}" srcOrd="0" destOrd="0" presId="urn:microsoft.com/office/officeart/2008/layout/LinedList"/>
    <dgm:cxn modelId="{8C16935A-1EA3-41FF-8B27-64A331F2D808}" type="presOf" srcId="{65B56395-7932-4CAE-A7D3-E9ACCC1709B2}" destId="{199AB34E-EED0-4520-95C3-44E2C336A612}" srcOrd="0" destOrd="0" presId="urn:microsoft.com/office/officeart/2008/layout/LinedList"/>
    <dgm:cxn modelId="{9F23D9A1-0006-4E58-9183-C18DDE9FCB05}" srcId="{124CFCB0-F905-42B7-A50F-22F578FD9B77}" destId="{90F94CF2-C1A1-480C-A8F1-ADE4BEE54F02}" srcOrd="1" destOrd="0" parTransId="{782E91F3-3C89-40B4-9353-40967005E1E2}" sibTransId="{8F0B52AA-04DC-42C6-B959-EE10EFBF5F54}"/>
    <dgm:cxn modelId="{90D9A5AE-3F06-4A5D-9C55-ABA4DDA40B77}" srcId="{124CFCB0-F905-42B7-A50F-22F578FD9B77}" destId="{F940ECEE-3A30-42D8-8401-B13506E65265}" srcOrd="4" destOrd="0" parTransId="{901DD655-3006-42D8-9D07-0BED530E6736}" sibTransId="{A83A092D-0930-4716-9CD7-25CC7A3245C9}"/>
    <dgm:cxn modelId="{23A822B1-E8D6-40F5-B721-004FDAA1BBF7}" srcId="{124CFCB0-F905-42B7-A50F-22F578FD9B77}" destId="{65B56395-7932-4CAE-A7D3-E9ACCC1709B2}" srcOrd="7" destOrd="0" parTransId="{B4D10FFA-26DF-4664-BAA6-02A65676C481}" sibTransId="{B7913BFB-11A8-4076-A6E3-0E68F3225FBD}"/>
    <dgm:cxn modelId="{4EC892B8-5A12-46F8-A61A-003EA47B9960}" type="presOf" srcId="{504E659A-E0A4-434E-9D2D-0B787074E062}" destId="{DF75EA65-FA27-4192-BDAB-BD1AE6F68D05}" srcOrd="0" destOrd="0" presId="urn:microsoft.com/office/officeart/2008/layout/LinedList"/>
    <dgm:cxn modelId="{929C6ACA-870E-4A71-8177-1940DF3FAC9E}" type="presOf" srcId="{972D7480-2B2B-4E82-8BDD-2F95ECB4423F}" destId="{EFA4C4A0-8288-4027-979B-25C35E0E1FA1}" srcOrd="0" destOrd="0" presId="urn:microsoft.com/office/officeart/2008/layout/LinedList"/>
    <dgm:cxn modelId="{37595BE7-62FD-4EDE-839D-F09DE12B2CBA}" srcId="{124CFCB0-F905-42B7-A50F-22F578FD9B77}" destId="{E986839F-DCBB-494D-9048-DC962EAB1E88}" srcOrd="5" destOrd="0" parTransId="{40396548-A575-40FE-8F12-8F8C3202D2DB}" sibTransId="{0F02F0B4-86B5-4772-85B2-25109BA6BFD4}"/>
    <dgm:cxn modelId="{2400EFE7-1CFB-4B4D-B52A-D183E1034C7A}" srcId="{124CFCB0-F905-42B7-A50F-22F578FD9B77}" destId="{D9061D1A-CCBB-4A31-ACC2-30E5E6FB8E10}" srcOrd="6" destOrd="0" parTransId="{3CB72883-A62E-4204-9E53-54AE8ECD60D0}" sibTransId="{69B37663-195D-49DA-AC41-FB26D82B1722}"/>
    <dgm:cxn modelId="{E3BBBF85-735D-4446-BF75-BBB2909D9FF8}" type="presParOf" srcId="{423CFD24-3690-4CEE-9F50-0F513B1E4BCA}" destId="{B2A1BC09-A0DA-4A37-8710-F75C3098D417}" srcOrd="0" destOrd="0" presId="urn:microsoft.com/office/officeart/2008/layout/LinedList"/>
    <dgm:cxn modelId="{E22C3533-4351-4CA9-A6D5-B0B7C4806049}" type="presParOf" srcId="{423CFD24-3690-4CEE-9F50-0F513B1E4BCA}" destId="{682F4999-7FD3-4936-A616-7B1BAE6BA8CE}" srcOrd="1" destOrd="0" presId="urn:microsoft.com/office/officeart/2008/layout/LinedList"/>
    <dgm:cxn modelId="{52A138FE-0805-438B-9C86-032762597A88}" type="presParOf" srcId="{682F4999-7FD3-4936-A616-7B1BAE6BA8CE}" destId="{7CB57EB0-BF32-44CF-B331-5C64DC18E9C9}" srcOrd="0" destOrd="0" presId="urn:microsoft.com/office/officeart/2008/layout/LinedList"/>
    <dgm:cxn modelId="{E90E442B-45DD-4F51-84EE-CA184FB4E086}" type="presParOf" srcId="{682F4999-7FD3-4936-A616-7B1BAE6BA8CE}" destId="{8707AD43-A879-48D7-BA62-1D6AC6820AF5}" srcOrd="1" destOrd="0" presId="urn:microsoft.com/office/officeart/2008/layout/LinedList"/>
    <dgm:cxn modelId="{A171A62B-BDA9-407F-87EB-0798E3DF360F}" type="presParOf" srcId="{423CFD24-3690-4CEE-9F50-0F513B1E4BCA}" destId="{E101876B-E905-4AEC-B630-D65E95A7AA62}" srcOrd="2" destOrd="0" presId="urn:microsoft.com/office/officeart/2008/layout/LinedList"/>
    <dgm:cxn modelId="{B72BA862-8187-4B87-83E6-375364F78271}" type="presParOf" srcId="{423CFD24-3690-4CEE-9F50-0F513B1E4BCA}" destId="{4BF73C7A-078A-4153-AFA9-D9A8C45501BD}" srcOrd="3" destOrd="0" presId="urn:microsoft.com/office/officeart/2008/layout/LinedList"/>
    <dgm:cxn modelId="{915D02BC-4A76-46B8-8F8E-EF4536AF6795}" type="presParOf" srcId="{4BF73C7A-078A-4153-AFA9-D9A8C45501BD}" destId="{A01187F5-20E3-44FE-8A93-981085D490A0}" srcOrd="0" destOrd="0" presId="urn:microsoft.com/office/officeart/2008/layout/LinedList"/>
    <dgm:cxn modelId="{EDF9C2FA-175B-435B-9DB9-6BD912D06814}" type="presParOf" srcId="{4BF73C7A-078A-4153-AFA9-D9A8C45501BD}" destId="{6DF94982-8A09-4227-8A51-3287825BE9C3}" srcOrd="1" destOrd="0" presId="urn:microsoft.com/office/officeart/2008/layout/LinedList"/>
    <dgm:cxn modelId="{563D13F4-B3F9-49C8-83BE-6683D457D640}" type="presParOf" srcId="{423CFD24-3690-4CEE-9F50-0F513B1E4BCA}" destId="{226BB97B-9C07-4979-B67A-628317EB01E6}" srcOrd="4" destOrd="0" presId="urn:microsoft.com/office/officeart/2008/layout/LinedList"/>
    <dgm:cxn modelId="{16E000A9-48CB-4ECF-9EAE-B21CAB067D14}" type="presParOf" srcId="{423CFD24-3690-4CEE-9F50-0F513B1E4BCA}" destId="{F45D3532-8F86-4FA1-9455-4310ECDD86F6}" srcOrd="5" destOrd="0" presId="urn:microsoft.com/office/officeart/2008/layout/LinedList"/>
    <dgm:cxn modelId="{C0FE510B-142B-4A60-815E-4194BA3C409D}" type="presParOf" srcId="{F45D3532-8F86-4FA1-9455-4310ECDD86F6}" destId="{402AB36E-0779-46B3-B40C-527E6E234079}" srcOrd="0" destOrd="0" presId="urn:microsoft.com/office/officeart/2008/layout/LinedList"/>
    <dgm:cxn modelId="{D033802E-03CC-4D1E-B6DB-42A0B5DF0714}" type="presParOf" srcId="{F45D3532-8F86-4FA1-9455-4310ECDD86F6}" destId="{B53A42C0-7E9C-4151-AAA2-1F188DC5D25F}" srcOrd="1" destOrd="0" presId="urn:microsoft.com/office/officeart/2008/layout/LinedList"/>
    <dgm:cxn modelId="{3688462B-F9F3-4943-BA98-E13B2BC63A9D}" type="presParOf" srcId="{423CFD24-3690-4CEE-9F50-0F513B1E4BCA}" destId="{B36D29CA-0A56-429D-BE63-A5FA19CED436}" srcOrd="6" destOrd="0" presId="urn:microsoft.com/office/officeart/2008/layout/LinedList"/>
    <dgm:cxn modelId="{E9CD5CD7-5004-4810-9ECA-2151C508155C}" type="presParOf" srcId="{423CFD24-3690-4CEE-9F50-0F513B1E4BCA}" destId="{132A19C1-D920-44A1-8F3D-D6B66B158DCD}" srcOrd="7" destOrd="0" presId="urn:microsoft.com/office/officeart/2008/layout/LinedList"/>
    <dgm:cxn modelId="{C7DD62DF-4382-4093-BEB1-533AF04D6632}" type="presParOf" srcId="{132A19C1-D920-44A1-8F3D-D6B66B158DCD}" destId="{4923D882-3A2A-414B-ABF0-6FF77D1D7D03}" srcOrd="0" destOrd="0" presId="urn:microsoft.com/office/officeart/2008/layout/LinedList"/>
    <dgm:cxn modelId="{20F5C2A7-27DC-4F86-AB06-E3FCEE429A3B}" type="presParOf" srcId="{132A19C1-D920-44A1-8F3D-D6B66B158DCD}" destId="{EFD89E72-BE59-404B-AD40-601E395AA4FC}" srcOrd="1" destOrd="0" presId="urn:microsoft.com/office/officeart/2008/layout/LinedList"/>
    <dgm:cxn modelId="{8CB55F05-3BD5-4DA8-8481-42FD4DD07168}" type="presParOf" srcId="{423CFD24-3690-4CEE-9F50-0F513B1E4BCA}" destId="{92B8A1AD-5E77-414B-8997-E127AA82FB15}" srcOrd="8" destOrd="0" presId="urn:microsoft.com/office/officeart/2008/layout/LinedList"/>
    <dgm:cxn modelId="{FAA6EEEA-CBAA-4DDF-AB54-0FBD92BD78E4}" type="presParOf" srcId="{423CFD24-3690-4CEE-9F50-0F513B1E4BCA}" destId="{2BB311D7-F160-4E62-A754-D55415EAE2F4}" srcOrd="9" destOrd="0" presId="urn:microsoft.com/office/officeart/2008/layout/LinedList"/>
    <dgm:cxn modelId="{D3042EF1-2DC5-4ED6-A4CF-98D744FC3A89}" type="presParOf" srcId="{2BB311D7-F160-4E62-A754-D55415EAE2F4}" destId="{4A971057-006F-404F-9DB4-F8D44F1A9D6C}" srcOrd="0" destOrd="0" presId="urn:microsoft.com/office/officeart/2008/layout/LinedList"/>
    <dgm:cxn modelId="{AF20AB4D-72FF-48F3-8F1E-C4285811E766}" type="presParOf" srcId="{2BB311D7-F160-4E62-A754-D55415EAE2F4}" destId="{07FA8931-32E7-47AF-A6AB-55075EA2D1C1}" srcOrd="1" destOrd="0" presId="urn:microsoft.com/office/officeart/2008/layout/LinedList"/>
    <dgm:cxn modelId="{AD5B12C4-B1FF-441F-B1A5-12F752F13DD4}" type="presParOf" srcId="{423CFD24-3690-4CEE-9F50-0F513B1E4BCA}" destId="{638866DD-0949-4098-989D-2807AA0AD9F2}" srcOrd="10" destOrd="0" presId="urn:microsoft.com/office/officeart/2008/layout/LinedList"/>
    <dgm:cxn modelId="{8FDFC50D-E65C-4392-9677-8504A6CA6816}" type="presParOf" srcId="{423CFD24-3690-4CEE-9F50-0F513B1E4BCA}" destId="{CD5204E2-31DE-486B-853A-07507821510B}" srcOrd="11" destOrd="0" presId="urn:microsoft.com/office/officeart/2008/layout/LinedList"/>
    <dgm:cxn modelId="{46ADD6D5-0071-46D7-AE10-FFDAC74F267F}" type="presParOf" srcId="{CD5204E2-31DE-486B-853A-07507821510B}" destId="{A6D59763-7A27-43FA-A7E5-CF3B22A71B8A}" srcOrd="0" destOrd="0" presId="urn:microsoft.com/office/officeart/2008/layout/LinedList"/>
    <dgm:cxn modelId="{117C35BF-D181-4D6D-9DE8-2D3C29387923}" type="presParOf" srcId="{CD5204E2-31DE-486B-853A-07507821510B}" destId="{2F35C907-3BDB-4E66-8E28-CDB319E59290}" srcOrd="1" destOrd="0" presId="urn:microsoft.com/office/officeart/2008/layout/LinedList"/>
    <dgm:cxn modelId="{4E49C473-BC99-4286-BEC4-E5D65B69842D}" type="presParOf" srcId="{423CFD24-3690-4CEE-9F50-0F513B1E4BCA}" destId="{81BC52FF-717D-4432-B2DD-451D8185CF15}" srcOrd="12" destOrd="0" presId="urn:microsoft.com/office/officeart/2008/layout/LinedList"/>
    <dgm:cxn modelId="{AF6F8C05-2E56-469F-95E7-B033B53742CA}" type="presParOf" srcId="{423CFD24-3690-4CEE-9F50-0F513B1E4BCA}" destId="{EAA49EB9-CCDA-4F4B-B3DF-16F1297DF583}" srcOrd="13" destOrd="0" presId="urn:microsoft.com/office/officeart/2008/layout/LinedList"/>
    <dgm:cxn modelId="{204A782C-7BA4-41FB-BDEF-3E37FBB19F3F}" type="presParOf" srcId="{EAA49EB9-CCDA-4F4B-B3DF-16F1297DF583}" destId="{54C51403-4FE9-48E2-B1AA-422EC9A7E434}" srcOrd="0" destOrd="0" presId="urn:microsoft.com/office/officeart/2008/layout/LinedList"/>
    <dgm:cxn modelId="{909DD0E9-6CEB-40B9-AE8B-7B94C4797561}" type="presParOf" srcId="{EAA49EB9-CCDA-4F4B-B3DF-16F1297DF583}" destId="{7EDFC3EE-4E72-4185-B2DF-4AD3336E08C6}" srcOrd="1" destOrd="0" presId="urn:microsoft.com/office/officeart/2008/layout/LinedList"/>
    <dgm:cxn modelId="{97CEB83F-4AFA-4FBC-9C29-4F2EA646460B}" type="presParOf" srcId="{423CFD24-3690-4CEE-9F50-0F513B1E4BCA}" destId="{4FE2773D-A3A5-48D6-8F41-B722A95C2572}" srcOrd="14" destOrd="0" presId="urn:microsoft.com/office/officeart/2008/layout/LinedList"/>
    <dgm:cxn modelId="{6CC1B6D4-2310-491B-92CD-DE79BC3208D7}" type="presParOf" srcId="{423CFD24-3690-4CEE-9F50-0F513B1E4BCA}" destId="{5979F7FD-1B48-4B88-AB00-18F5A52AC0E4}" srcOrd="15" destOrd="0" presId="urn:microsoft.com/office/officeart/2008/layout/LinedList"/>
    <dgm:cxn modelId="{2DD1080C-F6D0-4220-A5E4-9A1D7F5BC3E7}" type="presParOf" srcId="{5979F7FD-1B48-4B88-AB00-18F5A52AC0E4}" destId="{199AB34E-EED0-4520-95C3-44E2C336A612}" srcOrd="0" destOrd="0" presId="urn:microsoft.com/office/officeart/2008/layout/LinedList"/>
    <dgm:cxn modelId="{19482F70-F31B-4306-857B-E1F24E4FB9CF}" type="presParOf" srcId="{5979F7FD-1B48-4B88-AB00-18F5A52AC0E4}" destId="{CDA4E03E-7A75-4E51-921E-65EDA9BC5CA0}" srcOrd="1" destOrd="0" presId="urn:microsoft.com/office/officeart/2008/layout/LinedList"/>
    <dgm:cxn modelId="{5C0E3FBE-2102-4FFB-9FC7-75A3CDB2DED0}" type="presParOf" srcId="{423CFD24-3690-4CEE-9F50-0F513B1E4BCA}" destId="{6D1C759C-482C-4694-B767-E788EBFF4BD7}" srcOrd="16" destOrd="0" presId="urn:microsoft.com/office/officeart/2008/layout/LinedList"/>
    <dgm:cxn modelId="{BE4166BD-BDA8-4576-8733-F8A197DF7C6F}" type="presParOf" srcId="{423CFD24-3690-4CEE-9F50-0F513B1E4BCA}" destId="{DE985C63-FE0F-4678-94C5-10633464EFC4}" srcOrd="17" destOrd="0" presId="urn:microsoft.com/office/officeart/2008/layout/LinedList"/>
    <dgm:cxn modelId="{3107313F-4A14-45A3-90E4-B0BC3D3C4E0D}" type="presParOf" srcId="{DE985C63-FE0F-4678-94C5-10633464EFC4}" destId="{EFA4C4A0-8288-4027-979B-25C35E0E1FA1}" srcOrd="0" destOrd="0" presId="urn:microsoft.com/office/officeart/2008/layout/LinedList"/>
    <dgm:cxn modelId="{0E5A6895-5C4C-46E7-940A-81029DA9EDC2}" type="presParOf" srcId="{DE985C63-FE0F-4678-94C5-10633464EFC4}" destId="{E4E1D970-D007-45F8-86AE-6E8C96BD406F}" srcOrd="1" destOrd="0" presId="urn:microsoft.com/office/officeart/2008/layout/LinedList"/>
    <dgm:cxn modelId="{2B5ED3BE-2CA6-4159-9657-658DD1E4071B}" type="presParOf" srcId="{423CFD24-3690-4CEE-9F50-0F513B1E4BCA}" destId="{71278327-796A-45A1-84BF-D259CB79B98B}" srcOrd="18" destOrd="0" presId="urn:microsoft.com/office/officeart/2008/layout/LinedList"/>
    <dgm:cxn modelId="{7084D39E-0B30-4048-B243-0A63875F8AEB}" type="presParOf" srcId="{423CFD24-3690-4CEE-9F50-0F513B1E4BCA}" destId="{A2BA5C1A-4571-4A93-923D-28F5056E701C}" srcOrd="19" destOrd="0" presId="urn:microsoft.com/office/officeart/2008/layout/LinedList"/>
    <dgm:cxn modelId="{E0FAB9D5-C91D-4384-9370-3057DA2D20AD}" type="presParOf" srcId="{A2BA5C1A-4571-4A93-923D-28F5056E701C}" destId="{EC523213-512E-47FF-8449-0C4D696B818E}" srcOrd="0" destOrd="0" presId="urn:microsoft.com/office/officeart/2008/layout/LinedList"/>
    <dgm:cxn modelId="{FFF267E5-CAD9-4DE6-A229-20AB8DE2CB7C}" type="presParOf" srcId="{A2BA5C1A-4571-4A93-923D-28F5056E701C}" destId="{EAA1B759-BE5B-4B78-B202-C4F34BD90B21}" srcOrd="1" destOrd="0" presId="urn:microsoft.com/office/officeart/2008/layout/LinedList"/>
    <dgm:cxn modelId="{7582ACD3-7BC5-44F3-BFB6-35B5897C7173}" type="presParOf" srcId="{423CFD24-3690-4CEE-9F50-0F513B1E4BCA}" destId="{5B984264-046A-4123-B8D6-E52E7E8A84EA}" srcOrd="20" destOrd="0" presId="urn:microsoft.com/office/officeart/2008/layout/LinedList"/>
    <dgm:cxn modelId="{947A5CD8-6E2A-44C5-96E0-D69326FE43DD}" type="presParOf" srcId="{423CFD24-3690-4CEE-9F50-0F513B1E4BCA}" destId="{F2CCE117-B570-4DBF-933B-A93966CD0192}" srcOrd="21" destOrd="0" presId="urn:microsoft.com/office/officeart/2008/layout/LinedList"/>
    <dgm:cxn modelId="{DD5A01EA-51AB-40C3-80E1-290B90EC5BC9}" type="presParOf" srcId="{F2CCE117-B570-4DBF-933B-A93966CD0192}" destId="{8168934A-2B83-4026-B3DE-281D289CAD86}" srcOrd="0" destOrd="0" presId="urn:microsoft.com/office/officeart/2008/layout/LinedList"/>
    <dgm:cxn modelId="{3204E3BA-9026-4CB7-BBD4-DA065FB29093}" type="presParOf" srcId="{F2CCE117-B570-4DBF-933B-A93966CD0192}" destId="{930FAC7B-2E6E-4CFB-8885-A2198C10790F}" srcOrd="1" destOrd="0" presId="urn:microsoft.com/office/officeart/2008/layout/LinedList"/>
    <dgm:cxn modelId="{D6D65927-55E6-49DF-8284-3917D98F26E5}" type="presParOf" srcId="{423CFD24-3690-4CEE-9F50-0F513B1E4BCA}" destId="{68B579BE-C06E-4DAF-AE54-1687C0AAA28F}" srcOrd="22" destOrd="0" presId="urn:microsoft.com/office/officeart/2008/layout/LinedList"/>
    <dgm:cxn modelId="{6548C7EA-9853-4963-AC13-35944CAD7400}" type="presParOf" srcId="{423CFD24-3690-4CEE-9F50-0F513B1E4BCA}" destId="{3763CA95-C8EA-407E-A28A-64709CBC46BA}" srcOrd="23" destOrd="0" presId="urn:microsoft.com/office/officeart/2008/layout/LinedList"/>
    <dgm:cxn modelId="{2BF27DB4-E16D-4A10-8938-D5E9D65E8A94}" type="presParOf" srcId="{3763CA95-C8EA-407E-A28A-64709CBC46BA}" destId="{DF75EA65-FA27-4192-BDAB-BD1AE6F68D05}" srcOrd="0" destOrd="0" presId="urn:microsoft.com/office/officeart/2008/layout/LinedList"/>
    <dgm:cxn modelId="{F5985F0A-245D-4500-898F-7AF814A5E3EA}" type="presParOf" srcId="{3763CA95-C8EA-407E-A28A-64709CBC46BA}" destId="{C5A2DE1F-DFEB-4257-9136-807BCCDF5D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EB9EA1-49BF-49E0-8FB9-4BD2102FE56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BD02D28-ADB3-4955-A4CE-D3D4431F4FF1}">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Events that are clearly different in substance</a:t>
          </a:r>
        </a:p>
      </dgm:t>
    </dgm:pt>
    <dgm:pt modelId="{19B8B675-E499-47B9-AC76-B53B51D9A934}" type="parTrans" cxnId="{8C82A01D-C0EA-4D24-9870-3420D3D1CBC4}">
      <dgm:prSet/>
      <dgm:spPr/>
      <dgm:t>
        <a:bodyPr/>
        <a:lstStyle/>
        <a:p>
          <a:endParaRPr lang="en-US"/>
        </a:p>
      </dgm:t>
    </dgm:pt>
    <dgm:pt modelId="{08F2F642-BEEC-43AA-B190-D0C30D4DAF4E}" type="sibTrans" cxnId="{8C82A01D-C0EA-4D24-9870-3420D3D1CBC4}">
      <dgm:prSet/>
      <dgm:spPr/>
      <dgm:t>
        <a:bodyPr/>
        <a:lstStyle/>
        <a:p>
          <a:endParaRPr lang="en-US"/>
        </a:p>
      </dgm:t>
    </dgm:pt>
    <dgm:pt modelId="{BDCD49C0-8FBC-4CBF-A20D-A7797344AB39}">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Occurring for the first time</a:t>
          </a:r>
        </a:p>
      </dgm:t>
    </dgm:pt>
    <dgm:pt modelId="{FF10CFBA-2471-4090-9DC6-941609183DDB}" type="parTrans" cxnId="{E0770F08-F514-4EB5-8CF2-32C45D9B3AD4}">
      <dgm:prSet/>
      <dgm:spPr/>
      <dgm:t>
        <a:bodyPr/>
        <a:lstStyle/>
        <a:p>
          <a:endParaRPr lang="en-US"/>
        </a:p>
      </dgm:t>
    </dgm:pt>
    <dgm:pt modelId="{0F88498B-7F39-4EE0-9B7F-BA5CD3CDBABE}" type="sibTrans" cxnId="{E0770F08-F514-4EB5-8CF2-32C45D9B3AD4}">
      <dgm:prSet/>
      <dgm:spPr/>
      <dgm:t>
        <a:bodyPr/>
        <a:lstStyle/>
        <a:p>
          <a:endParaRPr lang="en-US"/>
        </a:p>
      </dgm:t>
    </dgm:pt>
    <dgm:pt modelId="{7E1102B8-8CFB-4176-BEE9-9B1211316C7E}">
      <dgm:prSet phldrT="[Tex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bg1">
                  <a:lumMod val="100000"/>
                </a:schemeClr>
              </a:solidFill>
            </a:rPr>
            <a:t>Previously insignificant</a:t>
          </a:r>
        </a:p>
      </dgm:t>
    </dgm:pt>
    <dgm:pt modelId="{8A4A4EC3-E6B1-4060-8F60-A854D0E8F8F8}" type="parTrans" cxnId="{437A0DFC-4211-463C-9810-BBB74DE2E664}">
      <dgm:prSet/>
      <dgm:spPr/>
      <dgm:t>
        <a:bodyPr/>
        <a:lstStyle/>
        <a:p>
          <a:endParaRPr lang="en-US"/>
        </a:p>
      </dgm:t>
    </dgm:pt>
    <dgm:pt modelId="{5233C5C1-D2B4-431F-AA5E-DEBE3F5E8A4F}" type="sibTrans" cxnId="{437A0DFC-4211-463C-9810-BBB74DE2E664}">
      <dgm:prSet/>
      <dgm:spPr/>
      <dgm:t>
        <a:bodyPr/>
        <a:lstStyle/>
        <a:p>
          <a:endParaRPr lang="en-US"/>
        </a:p>
      </dgm:t>
    </dgm:pt>
    <dgm:pt modelId="{4D08B01D-89A6-4241-9106-7C24B23BBC73}" type="pres">
      <dgm:prSet presAssocID="{95EB9EA1-49BF-49E0-8FB9-4BD2102FE561}" presName="linear" presStyleCnt="0">
        <dgm:presLayoutVars>
          <dgm:dir/>
          <dgm:animLvl val="lvl"/>
          <dgm:resizeHandles val="exact"/>
        </dgm:presLayoutVars>
      </dgm:prSet>
      <dgm:spPr/>
    </dgm:pt>
    <dgm:pt modelId="{747344D9-FCBA-4523-A98D-C22B43D9D0AF}" type="pres">
      <dgm:prSet presAssocID="{CBD02D28-ADB3-4955-A4CE-D3D4431F4FF1}" presName="parentLin" presStyleCnt="0"/>
      <dgm:spPr/>
    </dgm:pt>
    <dgm:pt modelId="{F25F8CC7-E657-4707-BDC3-4FE5C58139F4}" type="pres">
      <dgm:prSet presAssocID="{CBD02D28-ADB3-4955-A4CE-D3D4431F4FF1}" presName="parentLeftMargin" presStyleLbl="node1" presStyleIdx="0" presStyleCnt="3"/>
      <dgm:spPr/>
    </dgm:pt>
    <dgm:pt modelId="{A7344C3F-1003-4BE7-A098-8227F4CB3768}" type="pres">
      <dgm:prSet presAssocID="{CBD02D28-ADB3-4955-A4CE-D3D4431F4FF1}" presName="parentText" presStyleLbl="node1" presStyleIdx="0" presStyleCnt="3" custScaleX="111600" custLinFactNeighborX="-8548" custLinFactNeighborY="-1418">
        <dgm:presLayoutVars>
          <dgm:chMax val="0"/>
          <dgm:bulletEnabled val="1"/>
        </dgm:presLayoutVars>
      </dgm:prSet>
      <dgm:spPr/>
    </dgm:pt>
    <dgm:pt modelId="{E37D50F8-7E30-4293-9C12-2FAD6600CF5C}" type="pres">
      <dgm:prSet presAssocID="{CBD02D28-ADB3-4955-A4CE-D3D4431F4FF1}" presName="negativeSpace" presStyleCnt="0"/>
      <dgm:spPr/>
    </dgm:pt>
    <dgm:pt modelId="{52453EC2-12CD-4E76-A001-B1D198431B3A}" type="pres">
      <dgm:prSet presAssocID="{CBD02D28-ADB3-4955-A4CE-D3D4431F4FF1}" presName="childText" presStyleLbl="conFgAcc1" presStyleIdx="0" presStyleCnt="3">
        <dgm:presLayoutVars>
          <dgm:bulletEnabled val="1"/>
        </dgm:presLayoutVars>
      </dgm:prSet>
      <dgm:spPr/>
    </dgm:pt>
    <dgm:pt modelId="{05931F0E-83E0-4AA2-8024-C0446C87548E}" type="pres">
      <dgm:prSet presAssocID="{08F2F642-BEEC-43AA-B190-D0C30D4DAF4E}" presName="spaceBetweenRectangles" presStyleCnt="0"/>
      <dgm:spPr/>
    </dgm:pt>
    <dgm:pt modelId="{C16382F5-CABA-4F53-A69F-7979056A1C2D}" type="pres">
      <dgm:prSet presAssocID="{BDCD49C0-8FBC-4CBF-A20D-A7797344AB39}" presName="parentLin" presStyleCnt="0"/>
      <dgm:spPr/>
    </dgm:pt>
    <dgm:pt modelId="{864D00FE-F36E-4F44-891A-BFE80EEE7956}" type="pres">
      <dgm:prSet presAssocID="{BDCD49C0-8FBC-4CBF-A20D-A7797344AB39}" presName="parentLeftMargin" presStyleLbl="node1" presStyleIdx="0" presStyleCnt="3"/>
      <dgm:spPr/>
    </dgm:pt>
    <dgm:pt modelId="{C03ABBDF-02E2-447F-BA64-75E4C9155600}" type="pres">
      <dgm:prSet presAssocID="{BDCD49C0-8FBC-4CBF-A20D-A7797344AB39}" presName="parentText" presStyleLbl="node1" presStyleIdx="1" presStyleCnt="3" custScaleX="111600">
        <dgm:presLayoutVars>
          <dgm:chMax val="0"/>
          <dgm:bulletEnabled val="1"/>
        </dgm:presLayoutVars>
      </dgm:prSet>
      <dgm:spPr/>
    </dgm:pt>
    <dgm:pt modelId="{5C794855-E0F0-4F34-844B-E763B626BA91}" type="pres">
      <dgm:prSet presAssocID="{BDCD49C0-8FBC-4CBF-A20D-A7797344AB39}" presName="negativeSpace" presStyleCnt="0"/>
      <dgm:spPr/>
    </dgm:pt>
    <dgm:pt modelId="{0E96BEDD-9202-42BB-B444-B5D2EE1F237A}" type="pres">
      <dgm:prSet presAssocID="{BDCD49C0-8FBC-4CBF-A20D-A7797344AB39}" presName="childText" presStyleLbl="conFgAcc1" presStyleIdx="1" presStyleCnt="3">
        <dgm:presLayoutVars>
          <dgm:bulletEnabled val="1"/>
        </dgm:presLayoutVars>
      </dgm:prSet>
      <dgm:spPr/>
    </dgm:pt>
    <dgm:pt modelId="{D010720A-34D7-4B15-A997-F60352AB63B6}" type="pres">
      <dgm:prSet presAssocID="{0F88498B-7F39-4EE0-9B7F-BA5CD3CDBABE}" presName="spaceBetweenRectangles" presStyleCnt="0"/>
      <dgm:spPr/>
    </dgm:pt>
    <dgm:pt modelId="{60267613-FF56-4903-B317-04873BC3AEEB}" type="pres">
      <dgm:prSet presAssocID="{7E1102B8-8CFB-4176-BEE9-9B1211316C7E}" presName="parentLin" presStyleCnt="0"/>
      <dgm:spPr/>
    </dgm:pt>
    <dgm:pt modelId="{858624BF-5FE9-4627-A011-46993BF76E8E}" type="pres">
      <dgm:prSet presAssocID="{7E1102B8-8CFB-4176-BEE9-9B1211316C7E}" presName="parentLeftMargin" presStyleLbl="node1" presStyleIdx="1" presStyleCnt="3"/>
      <dgm:spPr/>
    </dgm:pt>
    <dgm:pt modelId="{7D013AD7-EA8A-423D-A969-C31881DEA7C3}" type="pres">
      <dgm:prSet presAssocID="{7E1102B8-8CFB-4176-BEE9-9B1211316C7E}" presName="parentText" presStyleLbl="node1" presStyleIdx="2" presStyleCnt="3" custScaleX="113106" custLinFactNeighborX="-35613" custLinFactNeighborY="2590">
        <dgm:presLayoutVars>
          <dgm:chMax val="0"/>
          <dgm:bulletEnabled val="1"/>
        </dgm:presLayoutVars>
      </dgm:prSet>
      <dgm:spPr/>
    </dgm:pt>
    <dgm:pt modelId="{5B61D3C5-5468-4407-8DF3-C86AE80CC236}" type="pres">
      <dgm:prSet presAssocID="{7E1102B8-8CFB-4176-BEE9-9B1211316C7E}" presName="negativeSpace" presStyleCnt="0"/>
      <dgm:spPr/>
    </dgm:pt>
    <dgm:pt modelId="{8664199C-C21B-4A89-8C91-99C0B85D8365}" type="pres">
      <dgm:prSet presAssocID="{7E1102B8-8CFB-4176-BEE9-9B1211316C7E}" presName="childText" presStyleLbl="conFgAcc1" presStyleIdx="2" presStyleCnt="3" custLinFactNeighborX="641" custLinFactNeighborY="-5428">
        <dgm:presLayoutVars>
          <dgm:bulletEnabled val="1"/>
        </dgm:presLayoutVars>
      </dgm:prSet>
      <dgm:spPr/>
    </dgm:pt>
  </dgm:ptLst>
  <dgm:cxnLst>
    <dgm:cxn modelId="{CF7BAF05-F0E3-42F8-B239-203AC71E34E5}" type="presOf" srcId="{95EB9EA1-49BF-49E0-8FB9-4BD2102FE561}" destId="{4D08B01D-89A6-4241-9106-7C24B23BBC73}" srcOrd="0" destOrd="0" presId="urn:microsoft.com/office/officeart/2005/8/layout/list1"/>
    <dgm:cxn modelId="{E0770F08-F514-4EB5-8CF2-32C45D9B3AD4}" srcId="{95EB9EA1-49BF-49E0-8FB9-4BD2102FE561}" destId="{BDCD49C0-8FBC-4CBF-A20D-A7797344AB39}" srcOrd="1" destOrd="0" parTransId="{FF10CFBA-2471-4090-9DC6-941609183DDB}" sibTransId="{0F88498B-7F39-4EE0-9B7F-BA5CD3CDBABE}"/>
    <dgm:cxn modelId="{03E7C30B-DE4F-4C3E-88BC-17B172CD9263}" type="presOf" srcId="{7E1102B8-8CFB-4176-BEE9-9B1211316C7E}" destId="{7D013AD7-EA8A-423D-A969-C31881DEA7C3}" srcOrd="1" destOrd="0" presId="urn:microsoft.com/office/officeart/2005/8/layout/list1"/>
    <dgm:cxn modelId="{F6C6D116-7A70-4E91-9D68-E04BDB46DDA0}" type="presOf" srcId="{7E1102B8-8CFB-4176-BEE9-9B1211316C7E}" destId="{858624BF-5FE9-4627-A011-46993BF76E8E}" srcOrd="0" destOrd="0" presId="urn:microsoft.com/office/officeart/2005/8/layout/list1"/>
    <dgm:cxn modelId="{8C82A01D-C0EA-4D24-9870-3420D3D1CBC4}" srcId="{95EB9EA1-49BF-49E0-8FB9-4BD2102FE561}" destId="{CBD02D28-ADB3-4955-A4CE-D3D4431F4FF1}" srcOrd="0" destOrd="0" parTransId="{19B8B675-E499-47B9-AC76-B53B51D9A934}" sibTransId="{08F2F642-BEEC-43AA-B190-D0C30D4DAF4E}"/>
    <dgm:cxn modelId="{5D858F21-F795-400E-8B6F-AB84E8B7E275}" type="presOf" srcId="{CBD02D28-ADB3-4955-A4CE-D3D4431F4FF1}" destId="{A7344C3F-1003-4BE7-A098-8227F4CB3768}" srcOrd="1" destOrd="0" presId="urn:microsoft.com/office/officeart/2005/8/layout/list1"/>
    <dgm:cxn modelId="{EA12C52E-D236-44AD-BBCC-CC152F7007A2}" type="presOf" srcId="{BDCD49C0-8FBC-4CBF-A20D-A7797344AB39}" destId="{C03ABBDF-02E2-447F-BA64-75E4C9155600}" srcOrd="1" destOrd="0" presId="urn:microsoft.com/office/officeart/2005/8/layout/list1"/>
    <dgm:cxn modelId="{BBF74C70-68AB-433D-8727-7742A945A72B}" type="presOf" srcId="{CBD02D28-ADB3-4955-A4CE-D3D4431F4FF1}" destId="{F25F8CC7-E657-4707-BDC3-4FE5C58139F4}" srcOrd="0" destOrd="0" presId="urn:microsoft.com/office/officeart/2005/8/layout/list1"/>
    <dgm:cxn modelId="{5EE808A2-0365-4167-A31C-E7DE1A26AAD7}" type="presOf" srcId="{BDCD49C0-8FBC-4CBF-A20D-A7797344AB39}" destId="{864D00FE-F36E-4F44-891A-BFE80EEE7956}" srcOrd="0" destOrd="0" presId="urn:microsoft.com/office/officeart/2005/8/layout/list1"/>
    <dgm:cxn modelId="{437A0DFC-4211-463C-9810-BBB74DE2E664}" srcId="{95EB9EA1-49BF-49E0-8FB9-4BD2102FE561}" destId="{7E1102B8-8CFB-4176-BEE9-9B1211316C7E}" srcOrd="2" destOrd="0" parTransId="{8A4A4EC3-E6B1-4060-8F60-A854D0E8F8F8}" sibTransId="{5233C5C1-D2B4-431F-AA5E-DEBE3F5E8A4F}"/>
    <dgm:cxn modelId="{D199F8A3-742C-4E27-8284-F96F56062F03}" type="presParOf" srcId="{4D08B01D-89A6-4241-9106-7C24B23BBC73}" destId="{747344D9-FCBA-4523-A98D-C22B43D9D0AF}" srcOrd="0" destOrd="0" presId="urn:microsoft.com/office/officeart/2005/8/layout/list1"/>
    <dgm:cxn modelId="{C3E41026-6A17-4266-97AF-404F2540C748}" type="presParOf" srcId="{747344D9-FCBA-4523-A98D-C22B43D9D0AF}" destId="{F25F8CC7-E657-4707-BDC3-4FE5C58139F4}" srcOrd="0" destOrd="0" presId="urn:microsoft.com/office/officeart/2005/8/layout/list1"/>
    <dgm:cxn modelId="{D35EEB5F-94E0-4559-81FA-2A2E72C3A599}" type="presParOf" srcId="{747344D9-FCBA-4523-A98D-C22B43D9D0AF}" destId="{A7344C3F-1003-4BE7-A098-8227F4CB3768}" srcOrd="1" destOrd="0" presId="urn:microsoft.com/office/officeart/2005/8/layout/list1"/>
    <dgm:cxn modelId="{D3FEAC8F-2967-4C9E-B097-63211DCFC7C2}" type="presParOf" srcId="{4D08B01D-89A6-4241-9106-7C24B23BBC73}" destId="{E37D50F8-7E30-4293-9C12-2FAD6600CF5C}" srcOrd="1" destOrd="0" presId="urn:microsoft.com/office/officeart/2005/8/layout/list1"/>
    <dgm:cxn modelId="{939B308C-F471-4587-B4AA-B73A2EE8C72A}" type="presParOf" srcId="{4D08B01D-89A6-4241-9106-7C24B23BBC73}" destId="{52453EC2-12CD-4E76-A001-B1D198431B3A}" srcOrd="2" destOrd="0" presId="urn:microsoft.com/office/officeart/2005/8/layout/list1"/>
    <dgm:cxn modelId="{CD571889-6BE1-4F55-B2DE-46532C91AFE2}" type="presParOf" srcId="{4D08B01D-89A6-4241-9106-7C24B23BBC73}" destId="{05931F0E-83E0-4AA2-8024-C0446C87548E}" srcOrd="3" destOrd="0" presId="urn:microsoft.com/office/officeart/2005/8/layout/list1"/>
    <dgm:cxn modelId="{AA3A48B8-55F5-49F3-836D-2F0DFE01D9FA}" type="presParOf" srcId="{4D08B01D-89A6-4241-9106-7C24B23BBC73}" destId="{C16382F5-CABA-4F53-A69F-7979056A1C2D}" srcOrd="4" destOrd="0" presId="urn:microsoft.com/office/officeart/2005/8/layout/list1"/>
    <dgm:cxn modelId="{600625D5-3EAB-47EF-819E-91F2D5CC68EB}" type="presParOf" srcId="{C16382F5-CABA-4F53-A69F-7979056A1C2D}" destId="{864D00FE-F36E-4F44-891A-BFE80EEE7956}" srcOrd="0" destOrd="0" presId="urn:microsoft.com/office/officeart/2005/8/layout/list1"/>
    <dgm:cxn modelId="{0976BFE4-42FF-4842-AEB5-FEF3D7E62A85}" type="presParOf" srcId="{C16382F5-CABA-4F53-A69F-7979056A1C2D}" destId="{C03ABBDF-02E2-447F-BA64-75E4C9155600}" srcOrd="1" destOrd="0" presId="urn:microsoft.com/office/officeart/2005/8/layout/list1"/>
    <dgm:cxn modelId="{C354E6F0-8E8C-413C-9D7B-67C5FC2AAC47}" type="presParOf" srcId="{4D08B01D-89A6-4241-9106-7C24B23BBC73}" destId="{5C794855-E0F0-4F34-844B-E763B626BA91}" srcOrd="5" destOrd="0" presId="urn:microsoft.com/office/officeart/2005/8/layout/list1"/>
    <dgm:cxn modelId="{5AFF48C4-F819-4F4C-B7C8-39839F3F29C5}" type="presParOf" srcId="{4D08B01D-89A6-4241-9106-7C24B23BBC73}" destId="{0E96BEDD-9202-42BB-B444-B5D2EE1F237A}" srcOrd="6" destOrd="0" presId="urn:microsoft.com/office/officeart/2005/8/layout/list1"/>
    <dgm:cxn modelId="{30C30903-56B7-40A7-9247-604950EDF15D}" type="presParOf" srcId="{4D08B01D-89A6-4241-9106-7C24B23BBC73}" destId="{D010720A-34D7-4B15-A997-F60352AB63B6}" srcOrd="7" destOrd="0" presId="urn:microsoft.com/office/officeart/2005/8/layout/list1"/>
    <dgm:cxn modelId="{00C8E734-360B-4366-962C-B8208B94B07F}" type="presParOf" srcId="{4D08B01D-89A6-4241-9106-7C24B23BBC73}" destId="{60267613-FF56-4903-B317-04873BC3AEEB}" srcOrd="8" destOrd="0" presId="urn:microsoft.com/office/officeart/2005/8/layout/list1"/>
    <dgm:cxn modelId="{63781010-D320-48A7-AF88-F7446BCD4FC0}" type="presParOf" srcId="{60267613-FF56-4903-B317-04873BC3AEEB}" destId="{858624BF-5FE9-4627-A011-46993BF76E8E}" srcOrd="0" destOrd="0" presId="urn:microsoft.com/office/officeart/2005/8/layout/list1"/>
    <dgm:cxn modelId="{134E33BF-F7A9-4642-9C2B-9BDFDC0F5E39}" type="presParOf" srcId="{60267613-FF56-4903-B317-04873BC3AEEB}" destId="{7D013AD7-EA8A-423D-A969-C31881DEA7C3}" srcOrd="1" destOrd="0" presId="urn:microsoft.com/office/officeart/2005/8/layout/list1"/>
    <dgm:cxn modelId="{7081EEBD-4307-4FB1-A40A-4E1B9DD1E8DC}" type="presParOf" srcId="{4D08B01D-89A6-4241-9106-7C24B23BBC73}" destId="{5B61D3C5-5468-4407-8DF3-C86AE80CC236}" srcOrd="9" destOrd="0" presId="urn:microsoft.com/office/officeart/2005/8/layout/list1"/>
    <dgm:cxn modelId="{B840239E-D330-472C-A2A9-E4684DFA47E9}" type="presParOf" srcId="{4D08B01D-89A6-4241-9106-7C24B23BBC73}" destId="{8664199C-C21B-4A89-8C91-99C0B85D836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3767F4B4-503E-4C44-9C03-AEDE9791F3CD}"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E45B3BF4-B822-482D-A9CA-32567595AC8C}">
      <dgm:prSet/>
      <dgm:spPr/>
      <dgm:t>
        <a:bodyPr/>
        <a:lstStyle/>
        <a:p>
          <a:pPr>
            <a:lnSpc>
              <a:spcPct val="100000"/>
            </a:lnSpc>
          </a:pPr>
          <a:r>
            <a:rPr lang="en-US"/>
            <a:t>New building construction and renovations</a:t>
          </a:r>
        </a:p>
      </dgm:t>
    </dgm:pt>
    <dgm:pt modelId="{838DB481-ED70-43A7-BAB3-06C79B3CF0D7}" type="parTrans" cxnId="{F3CF8B68-961A-45DB-864B-556BB208EEEF}">
      <dgm:prSet/>
      <dgm:spPr/>
      <dgm:t>
        <a:bodyPr/>
        <a:lstStyle/>
        <a:p>
          <a:endParaRPr lang="en-US"/>
        </a:p>
      </dgm:t>
    </dgm:pt>
    <dgm:pt modelId="{9803D821-29F4-4073-BF2B-9DAD6C4FCEDF}" type="sibTrans" cxnId="{F3CF8B68-961A-45DB-864B-556BB208EEEF}">
      <dgm:prSet/>
      <dgm:spPr/>
      <dgm:t>
        <a:bodyPr/>
        <a:lstStyle/>
        <a:p>
          <a:pPr>
            <a:lnSpc>
              <a:spcPct val="100000"/>
            </a:lnSpc>
          </a:pPr>
          <a:endParaRPr lang="en-US"/>
        </a:p>
      </dgm:t>
    </dgm:pt>
    <dgm:pt modelId="{73EB6088-E301-421A-B076-54B31056668C}">
      <dgm:prSet/>
      <dgm:spPr/>
      <dgm:t>
        <a:bodyPr/>
        <a:lstStyle/>
        <a:p>
          <a:pPr>
            <a:lnSpc>
              <a:spcPct val="100000"/>
            </a:lnSpc>
          </a:pPr>
          <a:r>
            <a:rPr lang="en-US" dirty="0"/>
            <a:t>Fleet electrification and charging infrastructure</a:t>
          </a:r>
        </a:p>
      </dgm:t>
    </dgm:pt>
    <dgm:pt modelId="{693DFF9F-1AC7-4E02-8A1B-F32D75C90F71}" type="parTrans" cxnId="{23DE5675-6016-4554-BBC8-57C168BC992F}">
      <dgm:prSet/>
      <dgm:spPr/>
      <dgm:t>
        <a:bodyPr/>
        <a:lstStyle/>
        <a:p>
          <a:endParaRPr lang="en-US"/>
        </a:p>
      </dgm:t>
    </dgm:pt>
    <dgm:pt modelId="{9756726C-6186-41A8-910F-2561DCF9AC13}" type="sibTrans" cxnId="{23DE5675-6016-4554-BBC8-57C168BC992F}">
      <dgm:prSet/>
      <dgm:spPr/>
      <dgm:t>
        <a:bodyPr/>
        <a:lstStyle/>
        <a:p>
          <a:pPr>
            <a:lnSpc>
              <a:spcPct val="100000"/>
            </a:lnSpc>
          </a:pPr>
          <a:endParaRPr lang="en-US"/>
        </a:p>
      </dgm:t>
    </dgm:pt>
    <dgm:pt modelId="{5D3C8BF6-F986-464F-8228-23BC5BD87CA6}">
      <dgm:prSet/>
      <dgm:spPr/>
      <dgm:t>
        <a:bodyPr/>
        <a:lstStyle/>
        <a:p>
          <a:pPr>
            <a:lnSpc>
              <a:spcPct val="100000"/>
            </a:lnSpc>
          </a:pPr>
          <a:r>
            <a:rPr lang="en-US"/>
            <a:t>HVAC improvements </a:t>
          </a:r>
        </a:p>
      </dgm:t>
    </dgm:pt>
    <dgm:pt modelId="{D8D3A715-F6B9-4F3B-BB79-19F33A68DAC0}" type="parTrans" cxnId="{9FFBF77C-8082-4864-9670-3BB21FA858AF}">
      <dgm:prSet/>
      <dgm:spPr/>
      <dgm:t>
        <a:bodyPr/>
        <a:lstStyle/>
        <a:p>
          <a:endParaRPr lang="en-US"/>
        </a:p>
      </dgm:t>
    </dgm:pt>
    <dgm:pt modelId="{65195D4C-3EAE-4912-9FF6-D3257E3E9D0D}" type="sibTrans" cxnId="{9FFBF77C-8082-4864-9670-3BB21FA858AF}">
      <dgm:prSet/>
      <dgm:spPr/>
      <dgm:t>
        <a:bodyPr/>
        <a:lstStyle/>
        <a:p>
          <a:pPr>
            <a:lnSpc>
              <a:spcPct val="100000"/>
            </a:lnSpc>
          </a:pPr>
          <a:endParaRPr lang="en-US"/>
        </a:p>
      </dgm:t>
    </dgm:pt>
    <dgm:pt modelId="{12954FBC-28BD-448F-9744-0551BE7E7C22}">
      <dgm:prSet/>
      <dgm:spPr/>
      <dgm:t>
        <a:bodyPr/>
        <a:lstStyle/>
        <a:p>
          <a:pPr>
            <a:lnSpc>
              <a:spcPct val="100000"/>
            </a:lnSpc>
          </a:pPr>
          <a:r>
            <a:rPr lang="en-US"/>
            <a:t>Solar panel installations </a:t>
          </a:r>
        </a:p>
      </dgm:t>
    </dgm:pt>
    <dgm:pt modelId="{D51A3887-5EE3-4528-8F06-92FAB644E33B}" type="parTrans" cxnId="{83137487-3CB7-4553-9D78-ABF0A45DB724}">
      <dgm:prSet/>
      <dgm:spPr/>
      <dgm:t>
        <a:bodyPr/>
        <a:lstStyle/>
        <a:p>
          <a:endParaRPr lang="en-US"/>
        </a:p>
      </dgm:t>
    </dgm:pt>
    <dgm:pt modelId="{484A76B5-E9BD-4BE7-8E24-82D4C4AB87EF}" type="sibTrans" cxnId="{83137487-3CB7-4553-9D78-ABF0A45DB724}">
      <dgm:prSet/>
      <dgm:spPr/>
      <dgm:t>
        <a:bodyPr/>
        <a:lstStyle/>
        <a:p>
          <a:pPr>
            <a:lnSpc>
              <a:spcPct val="100000"/>
            </a:lnSpc>
          </a:pPr>
          <a:endParaRPr lang="en-US"/>
        </a:p>
      </dgm:t>
    </dgm:pt>
    <dgm:pt modelId="{46848665-2A24-4021-84BA-9F250664C873}">
      <dgm:prSet/>
      <dgm:spPr/>
      <dgm:t>
        <a:bodyPr/>
        <a:lstStyle/>
        <a:p>
          <a:pPr>
            <a:lnSpc>
              <a:spcPct val="100000"/>
            </a:lnSpc>
          </a:pPr>
          <a:r>
            <a:rPr lang="en-US"/>
            <a:t>Pricing leverage for Section 179D allocations</a:t>
          </a:r>
        </a:p>
      </dgm:t>
    </dgm:pt>
    <dgm:pt modelId="{E20F7815-E7C8-443E-A3A9-51A153127F20}" type="parTrans" cxnId="{CFEB370A-B7BA-42B3-8A1C-8F5D2039AADA}">
      <dgm:prSet/>
      <dgm:spPr/>
      <dgm:t>
        <a:bodyPr/>
        <a:lstStyle/>
        <a:p>
          <a:endParaRPr lang="en-US"/>
        </a:p>
      </dgm:t>
    </dgm:pt>
    <dgm:pt modelId="{1CD2BA0A-9138-4897-88EA-6E5E8E629BB1}" type="sibTrans" cxnId="{CFEB370A-B7BA-42B3-8A1C-8F5D2039AADA}">
      <dgm:prSet/>
      <dgm:spPr/>
      <dgm:t>
        <a:bodyPr/>
        <a:lstStyle/>
        <a:p>
          <a:pPr>
            <a:lnSpc>
              <a:spcPct val="100000"/>
            </a:lnSpc>
          </a:pPr>
          <a:endParaRPr lang="en-US"/>
        </a:p>
      </dgm:t>
    </dgm:pt>
    <dgm:pt modelId="{E4651FA7-9CAF-4F58-ADA7-E15D998D10AE}">
      <dgm:prSet/>
      <dgm:spPr/>
      <dgm:t>
        <a:bodyPr/>
        <a:lstStyle/>
        <a:p>
          <a:pPr>
            <a:lnSpc>
              <a:spcPct val="100000"/>
            </a:lnSpc>
          </a:pPr>
          <a:r>
            <a:rPr lang="en-US"/>
            <a:t>Capital project forecasting   </a:t>
          </a:r>
        </a:p>
      </dgm:t>
    </dgm:pt>
    <dgm:pt modelId="{49ED917B-C2D1-454A-984B-83DB9CC5EA07}" type="parTrans" cxnId="{1838249B-665E-4385-B903-4A9B7AA319D0}">
      <dgm:prSet/>
      <dgm:spPr/>
      <dgm:t>
        <a:bodyPr/>
        <a:lstStyle/>
        <a:p>
          <a:endParaRPr lang="en-US"/>
        </a:p>
      </dgm:t>
    </dgm:pt>
    <dgm:pt modelId="{696C967B-7251-41A4-B42C-708FF222DB95}" type="sibTrans" cxnId="{1838249B-665E-4385-B903-4A9B7AA319D0}">
      <dgm:prSet/>
      <dgm:spPr/>
      <dgm:t>
        <a:bodyPr/>
        <a:lstStyle/>
        <a:p>
          <a:endParaRPr lang="en-US"/>
        </a:p>
      </dgm:t>
    </dgm:pt>
    <dgm:pt modelId="{5B631CDE-FFC2-486B-9539-9FF4EFF0B32A}" type="pres">
      <dgm:prSet presAssocID="{3767F4B4-503E-4C44-9C03-AEDE9791F3CD}" presName="root" presStyleCnt="0">
        <dgm:presLayoutVars>
          <dgm:dir/>
          <dgm:resizeHandles val="exact"/>
        </dgm:presLayoutVars>
      </dgm:prSet>
      <dgm:spPr/>
    </dgm:pt>
    <dgm:pt modelId="{1A3C6E10-E333-4D9C-A070-82C9E97918BF}" type="pres">
      <dgm:prSet presAssocID="{3767F4B4-503E-4C44-9C03-AEDE9791F3CD}" presName="container" presStyleCnt="0">
        <dgm:presLayoutVars>
          <dgm:dir/>
          <dgm:resizeHandles val="exact"/>
        </dgm:presLayoutVars>
      </dgm:prSet>
      <dgm:spPr/>
    </dgm:pt>
    <dgm:pt modelId="{DC0F4F76-0B43-476B-9778-0FD7F4A9B4B3}" type="pres">
      <dgm:prSet presAssocID="{E45B3BF4-B822-482D-A9CA-32567595AC8C}" presName="compNode" presStyleCnt="0"/>
      <dgm:spPr/>
    </dgm:pt>
    <dgm:pt modelId="{A02F521C-F3F9-4890-A626-6241119A30FD}" type="pres">
      <dgm:prSet presAssocID="{E45B3BF4-B822-482D-A9CA-32567595AC8C}" presName="iconBgRect" presStyleLbl="bgShp" presStyleIdx="0" presStyleCnt="6"/>
      <dgm:spPr/>
    </dgm:pt>
    <dgm:pt modelId="{1A7CE9C1-0C13-4A12-866C-B8C096C88AFE}" type="pres">
      <dgm:prSet presAssocID="{E45B3BF4-B822-482D-A9CA-32567595AC8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mmer"/>
        </a:ext>
      </dgm:extLst>
    </dgm:pt>
    <dgm:pt modelId="{CBBC3DAA-6C98-4ACC-AE6D-276284F1D631}" type="pres">
      <dgm:prSet presAssocID="{E45B3BF4-B822-482D-A9CA-32567595AC8C}" presName="spaceRect" presStyleCnt="0"/>
      <dgm:spPr/>
    </dgm:pt>
    <dgm:pt modelId="{0CA73BC6-2DE7-4DCC-AC38-DC4016876C41}" type="pres">
      <dgm:prSet presAssocID="{E45B3BF4-B822-482D-A9CA-32567595AC8C}" presName="textRect" presStyleLbl="revTx" presStyleIdx="0" presStyleCnt="6">
        <dgm:presLayoutVars>
          <dgm:chMax val="1"/>
          <dgm:chPref val="1"/>
        </dgm:presLayoutVars>
      </dgm:prSet>
      <dgm:spPr/>
    </dgm:pt>
    <dgm:pt modelId="{A6A3935A-2EFD-41DB-9015-88193C57E6C3}" type="pres">
      <dgm:prSet presAssocID="{9803D821-29F4-4073-BF2B-9DAD6C4FCEDF}" presName="sibTrans" presStyleLbl="sibTrans2D1" presStyleIdx="0" presStyleCnt="0"/>
      <dgm:spPr/>
    </dgm:pt>
    <dgm:pt modelId="{F47A51F3-FB32-4C73-B924-23CDC9AE760C}" type="pres">
      <dgm:prSet presAssocID="{73EB6088-E301-421A-B076-54B31056668C}" presName="compNode" presStyleCnt="0"/>
      <dgm:spPr/>
    </dgm:pt>
    <dgm:pt modelId="{418E0249-625D-4979-93D7-02DD3E8FD318}" type="pres">
      <dgm:prSet presAssocID="{73EB6088-E301-421A-B076-54B31056668C}" presName="iconBgRect" presStyleLbl="bgShp" presStyleIdx="1" presStyleCnt="6"/>
      <dgm:spPr/>
    </dgm:pt>
    <dgm:pt modelId="{8A1F8114-B0D5-42BB-8FC7-E3432CD209FF}" type="pres">
      <dgm:prSet presAssocID="{73EB6088-E301-421A-B076-54B31056668C}"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lectric car with solid fill"/>
        </a:ext>
      </dgm:extLst>
    </dgm:pt>
    <dgm:pt modelId="{203CE569-EF58-4250-B85B-EA66C0759794}" type="pres">
      <dgm:prSet presAssocID="{73EB6088-E301-421A-B076-54B31056668C}" presName="spaceRect" presStyleCnt="0"/>
      <dgm:spPr/>
    </dgm:pt>
    <dgm:pt modelId="{1BFD29D2-64E2-4194-88B6-C8F71788A1EE}" type="pres">
      <dgm:prSet presAssocID="{73EB6088-E301-421A-B076-54B31056668C}" presName="textRect" presStyleLbl="revTx" presStyleIdx="1" presStyleCnt="6">
        <dgm:presLayoutVars>
          <dgm:chMax val="1"/>
          <dgm:chPref val="1"/>
        </dgm:presLayoutVars>
      </dgm:prSet>
      <dgm:spPr/>
    </dgm:pt>
    <dgm:pt modelId="{9F4AF240-05FD-421C-B978-A4BE5631D11B}" type="pres">
      <dgm:prSet presAssocID="{9756726C-6186-41A8-910F-2561DCF9AC13}" presName="sibTrans" presStyleLbl="sibTrans2D1" presStyleIdx="0" presStyleCnt="0"/>
      <dgm:spPr/>
    </dgm:pt>
    <dgm:pt modelId="{8E66159E-C0F2-4604-9814-EE8277A85C2F}" type="pres">
      <dgm:prSet presAssocID="{5D3C8BF6-F986-464F-8228-23BC5BD87CA6}" presName="compNode" presStyleCnt="0"/>
      <dgm:spPr/>
    </dgm:pt>
    <dgm:pt modelId="{23F8D379-C445-4323-B575-695347F933A4}" type="pres">
      <dgm:prSet presAssocID="{5D3C8BF6-F986-464F-8228-23BC5BD87CA6}" presName="iconBgRect" presStyleLbl="bgShp" presStyleIdx="2" presStyleCnt="6"/>
      <dgm:spPr/>
    </dgm:pt>
    <dgm:pt modelId="{F60386A7-AEFA-4483-B98D-2653E1091ED7}" type="pres">
      <dgm:prSet presAssocID="{5D3C8BF6-F986-464F-8228-23BC5BD87CA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038D51E1-1593-464B-9FF5-470D4535203C}" type="pres">
      <dgm:prSet presAssocID="{5D3C8BF6-F986-464F-8228-23BC5BD87CA6}" presName="spaceRect" presStyleCnt="0"/>
      <dgm:spPr/>
    </dgm:pt>
    <dgm:pt modelId="{E3C6C018-EF0B-42BB-B47C-5A65888F1F86}" type="pres">
      <dgm:prSet presAssocID="{5D3C8BF6-F986-464F-8228-23BC5BD87CA6}" presName="textRect" presStyleLbl="revTx" presStyleIdx="2" presStyleCnt="6">
        <dgm:presLayoutVars>
          <dgm:chMax val="1"/>
          <dgm:chPref val="1"/>
        </dgm:presLayoutVars>
      </dgm:prSet>
      <dgm:spPr/>
    </dgm:pt>
    <dgm:pt modelId="{687DB3FE-9300-4A99-B6CE-F2317D050B9A}" type="pres">
      <dgm:prSet presAssocID="{65195D4C-3EAE-4912-9FF6-D3257E3E9D0D}" presName="sibTrans" presStyleLbl="sibTrans2D1" presStyleIdx="0" presStyleCnt="0"/>
      <dgm:spPr/>
    </dgm:pt>
    <dgm:pt modelId="{139D0A6D-517E-41B9-8E7A-7D927BDF0B04}" type="pres">
      <dgm:prSet presAssocID="{12954FBC-28BD-448F-9744-0551BE7E7C22}" presName="compNode" presStyleCnt="0"/>
      <dgm:spPr/>
    </dgm:pt>
    <dgm:pt modelId="{0C7AE854-EFF9-4F37-A260-C408A7D6B23D}" type="pres">
      <dgm:prSet presAssocID="{12954FBC-28BD-448F-9744-0551BE7E7C22}" presName="iconBgRect" presStyleLbl="bgShp" presStyleIdx="3" presStyleCnt="6"/>
      <dgm:spPr/>
    </dgm:pt>
    <dgm:pt modelId="{E404A6A6-F8B5-4F5C-820C-2E8F1FC12AC0}" type="pres">
      <dgm:prSet presAssocID="{12954FBC-28BD-448F-9744-0551BE7E7C2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n"/>
        </a:ext>
      </dgm:extLst>
    </dgm:pt>
    <dgm:pt modelId="{7AAD07C7-D586-40FB-B036-0D720CBF37AC}" type="pres">
      <dgm:prSet presAssocID="{12954FBC-28BD-448F-9744-0551BE7E7C22}" presName="spaceRect" presStyleCnt="0"/>
      <dgm:spPr/>
    </dgm:pt>
    <dgm:pt modelId="{54A6C19F-F170-4247-B84A-56E4ED5D8D99}" type="pres">
      <dgm:prSet presAssocID="{12954FBC-28BD-448F-9744-0551BE7E7C22}" presName="textRect" presStyleLbl="revTx" presStyleIdx="3" presStyleCnt="6">
        <dgm:presLayoutVars>
          <dgm:chMax val="1"/>
          <dgm:chPref val="1"/>
        </dgm:presLayoutVars>
      </dgm:prSet>
      <dgm:spPr/>
    </dgm:pt>
    <dgm:pt modelId="{4E8B6091-6A61-4BFE-A25D-0D8BC17D1085}" type="pres">
      <dgm:prSet presAssocID="{484A76B5-E9BD-4BE7-8E24-82D4C4AB87EF}" presName="sibTrans" presStyleLbl="sibTrans2D1" presStyleIdx="0" presStyleCnt="0"/>
      <dgm:spPr/>
    </dgm:pt>
    <dgm:pt modelId="{04AB27B2-C497-4BCC-9004-266A15C468C8}" type="pres">
      <dgm:prSet presAssocID="{46848665-2A24-4021-84BA-9F250664C873}" presName="compNode" presStyleCnt="0"/>
      <dgm:spPr/>
    </dgm:pt>
    <dgm:pt modelId="{B6A44B54-24FE-43AA-AE13-23E4D1533568}" type="pres">
      <dgm:prSet presAssocID="{46848665-2A24-4021-84BA-9F250664C873}" presName="iconBgRect" presStyleLbl="bgShp" presStyleIdx="4" presStyleCnt="6"/>
      <dgm:spPr/>
    </dgm:pt>
    <dgm:pt modelId="{3CA7FDD5-9D5A-4B66-ADCB-B07BDCBE321E}" type="pres">
      <dgm:prSet presAssocID="{46848665-2A24-4021-84BA-9F250664C87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0551C2A1-8380-4139-9B82-C4931ECAAB4F}" type="pres">
      <dgm:prSet presAssocID="{46848665-2A24-4021-84BA-9F250664C873}" presName="spaceRect" presStyleCnt="0"/>
      <dgm:spPr/>
    </dgm:pt>
    <dgm:pt modelId="{FEBB65DC-C53C-4BAE-BA19-E439AEB821CB}" type="pres">
      <dgm:prSet presAssocID="{46848665-2A24-4021-84BA-9F250664C873}" presName="textRect" presStyleLbl="revTx" presStyleIdx="4" presStyleCnt="6">
        <dgm:presLayoutVars>
          <dgm:chMax val="1"/>
          <dgm:chPref val="1"/>
        </dgm:presLayoutVars>
      </dgm:prSet>
      <dgm:spPr/>
    </dgm:pt>
    <dgm:pt modelId="{F771B1F4-B570-48DC-9C8A-445D184685AE}" type="pres">
      <dgm:prSet presAssocID="{1CD2BA0A-9138-4897-88EA-6E5E8E629BB1}" presName="sibTrans" presStyleLbl="sibTrans2D1" presStyleIdx="0" presStyleCnt="0"/>
      <dgm:spPr/>
    </dgm:pt>
    <dgm:pt modelId="{E2F6038C-7263-4B86-AAFD-381DD998258F}" type="pres">
      <dgm:prSet presAssocID="{E4651FA7-9CAF-4F58-ADA7-E15D998D10AE}" presName="compNode" presStyleCnt="0"/>
      <dgm:spPr/>
    </dgm:pt>
    <dgm:pt modelId="{6BA8DC8C-830D-47C0-8B3A-A73E62E99965}" type="pres">
      <dgm:prSet presAssocID="{E4651FA7-9CAF-4F58-ADA7-E15D998D10AE}" presName="iconBgRect" presStyleLbl="bgShp" presStyleIdx="5" presStyleCnt="6"/>
      <dgm:spPr/>
    </dgm:pt>
    <dgm:pt modelId="{1E3A0EBB-2DCD-4E5D-808A-00B962621792}" type="pres">
      <dgm:prSet presAssocID="{E4651FA7-9CAF-4F58-ADA7-E15D998D10A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8267771F-97D4-4BC5-B79E-0C701749D820}" type="pres">
      <dgm:prSet presAssocID="{E4651FA7-9CAF-4F58-ADA7-E15D998D10AE}" presName="spaceRect" presStyleCnt="0"/>
      <dgm:spPr/>
    </dgm:pt>
    <dgm:pt modelId="{274A5A78-88BC-4F6C-9CBC-068052C2869D}" type="pres">
      <dgm:prSet presAssocID="{E4651FA7-9CAF-4F58-ADA7-E15D998D10AE}" presName="textRect" presStyleLbl="revTx" presStyleIdx="5" presStyleCnt="6">
        <dgm:presLayoutVars>
          <dgm:chMax val="1"/>
          <dgm:chPref val="1"/>
        </dgm:presLayoutVars>
      </dgm:prSet>
      <dgm:spPr/>
    </dgm:pt>
  </dgm:ptLst>
  <dgm:cxnLst>
    <dgm:cxn modelId="{CFEB370A-B7BA-42B3-8A1C-8F5D2039AADA}" srcId="{3767F4B4-503E-4C44-9C03-AEDE9791F3CD}" destId="{46848665-2A24-4021-84BA-9F250664C873}" srcOrd="4" destOrd="0" parTransId="{E20F7815-E7C8-443E-A3A9-51A153127F20}" sibTransId="{1CD2BA0A-9138-4897-88EA-6E5E8E629BB1}"/>
    <dgm:cxn modelId="{D90EDD0F-1611-4654-BC39-BBD46CAAD7AD}" type="presOf" srcId="{5D3C8BF6-F986-464F-8228-23BC5BD87CA6}" destId="{E3C6C018-EF0B-42BB-B47C-5A65888F1F86}" srcOrd="0" destOrd="0" presId="urn:microsoft.com/office/officeart/2018/2/layout/IconCircleList"/>
    <dgm:cxn modelId="{E39BEC12-D2D1-4BE1-BE0B-BAA1D390C1AE}" type="presOf" srcId="{9803D821-29F4-4073-BF2B-9DAD6C4FCEDF}" destId="{A6A3935A-2EFD-41DB-9015-88193C57E6C3}" srcOrd="0" destOrd="0" presId="urn:microsoft.com/office/officeart/2018/2/layout/IconCircleList"/>
    <dgm:cxn modelId="{0DD35227-E972-4DE1-ADEF-F480B68E1D05}" type="presOf" srcId="{E4651FA7-9CAF-4F58-ADA7-E15D998D10AE}" destId="{274A5A78-88BC-4F6C-9CBC-068052C2869D}" srcOrd="0" destOrd="0" presId="urn:microsoft.com/office/officeart/2018/2/layout/IconCircleList"/>
    <dgm:cxn modelId="{61C5E65F-66E9-4B3B-BB79-EB4CE61F2FC1}" type="presOf" srcId="{65195D4C-3EAE-4912-9FF6-D3257E3E9D0D}" destId="{687DB3FE-9300-4A99-B6CE-F2317D050B9A}" srcOrd="0" destOrd="0" presId="urn:microsoft.com/office/officeart/2018/2/layout/IconCircleList"/>
    <dgm:cxn modelId="{F3CF8B68-961A-45DB-864B-556BB208EEEF}" srcId="{3767F4B4-503E-4C44-9C03-AEDE9791F3CD}" destId="{E45B3BF4-B822-482D-A9CA-32567595AC8C}" srcOrd="0" destOrd="0" parTransId="{838DB481-ED70-43A7-BAB3-06C79B3CF0D7}" sibTransId="{9803D821-29F4-4073-BF2B-9DAD6C4FCEDF}"/>
    <dgm:cxn modelId="{23DE5675-6016-4554-BBC8-57C168BC992F}" srcId="{3767F4B4-503E-4C44-9C03-AEDE9791F3CD}" destId="{73EB6088-E301-421A-B076-54B31056668C}" srcOrd="1" destOrd="0" parTransId="{693DFF9F-1AC7-4E02-8A1B-F32D75C90F71}" sibTransId="{9756726C-6186-41A8-910F-2561DCF9AC13}"/>
    <dgm:cxn modelId="{9FFBF77C-8082-4864-9670-3BB21FA858AF}" srcId="{3767F4B4-503E-4C44-9C03-AEDE9791F3CD}" destId="{5D3C8BF6-F986-464F-8228-23BC5BD87CA6}" srcOrd="2" destOrd="0" parTransId="{D8D3A715-F6B9-4F3B-BB79-19F33A68DAC0}" sibTransId="{65195D4C-3EAE-4912-9FF6-D3257E3E9D0D}"/>
    <dgm:cxn modelId="{83137487-3CB7-4553-9D78-ABF0A45DB724}" srcId="{3767F4B4-503E-4C44-9C03-AEDE9791F3CD}" destId="{12954FBC-28BD-448F-9744-0551BE7E7C22}" srcOrd="3" destOrd="0" parTransId="{D51A3887-5EE3-4528-8F06-92FAB644E33B}" sibTransId="{484A76B5-E9BD-4BE7-8E24-82D4C4AB87EF}"/>
    <dgm:cxn modelId="{1838249B-665E-4385-B903-4A9B7AA319D0}" srcId="{3767F4B4-503E-4C44-9C03-AEDE9791F3CD}" destId="{E4651FA7-9CAF-4F58-ADA7-E15D998D10AE}" srcOrd="5" destOrd="0" parTransId="{49ED917B-C2D1-454A-984B-83DB9CC5EA07}" sibTransId="{696C967B-7251-41A4-B42C-708FF222DB95}"/>
    <dgm:cxn modelId="{7B8AD7A0-8154-49B3-9AB9-5D58CE8F6E0F}" type="presOf" srcId="{3767F4B4-503E-4C44-9C03-AEDE9791F3CD}" destId="{5B631CDE-FFC2-486B-9539-9FF4EFF0B32A}" srcOrd="0" destOrd="0" presId="urn:microsoft.com/office/officeart/2018/2/layout/IconCircleList"/>
    <dgm:cxn modelId="{F42FB8B6-9691-46B2-8F02-08F756DB2FEA}" type="presOf" srcId="{46848665-2A24-4021-84BA-9F250664C873}" destId="{FEBB65DC-C53C-4BAE-BA19-E439AEB821CB}" srcOrd="0" destOrd="0" presId="urn:microsoft.com/office/officeart/2018/2/layout/IconCircleList"/>
    <dgm:cxn modelId="{5FBDB9BD-3B29-4C91-97DB-37042301B1F3}" type="presOf" srcId="{1CD2BA0A-9138-4897-88EA-6E5E8E629BB1}" destId="{F771B1F4-B570-48DC-9C8A-445D184685AE}" srcOrd="0" destOrd="0" presId="urn:microsoft.com/office/officeart/2018/2/layout/IconCircleList"/>
    <dgm:cxn modelId="{9BB5C9D3-B432-4B08-A968-CC8291D26058}" type="presOf" srcId="{484A76B5-E9BD-4BE7-8E24-82D4C4AB87EF}" destId="{4E8B6091-6A61-4BFE-A25D-0D8BC17D1085}" srcOrd="0" destOrd="0" presId="urn:microsoft.com/office/officeart/2018/2/layout/IconCircleList"/>
    <dgm:cxn modelId="{12F0C8D6-6413-4232-8EEF-B051F28AB59F}" type="presOf" srcId="{9756726C-6186-41A8-910F-2561DCF9AC13}" destId="{9F4AF240-05FD-421C-B978-A4BE5631D11B}" srcOrd="0" destOrd="0" presId="urn:microsoft.com/office/officeart/2018/2/layout/IconCircleList"/>
    <dgm:cxn modelId="{B23D42D8-A2E6-4239-B172-00EC83C53497}" type="presOf" srcId="{73EB6088-E301-421A-B076-54B31056668C}" destId="{1BFD29D2-64E2-4194-88B6-C8F71788A1EE}" srcOrd="0" destOrd="0" presId="urn:microsoft.com/office/officeart/2018/2/layout/IconCircleList"/>
    <dgm:cxn modelId="{531800EF-7726-4C39-95C4-BCDAE15B519C}" type="presOf" srcId="{E45B3BF4-B822-482D-A9CA-32567595AC8C}" destId="{0CA73BC6-2DE7-4DCC-AC38-DC4016876C41}" srcOrd="0" destOrd="0" presId="urn:microsoft.com/office/officeart/2018/2/layout/IconCircleList"/>
    <dgm:cxn modelId="{FD53B9F1-E12E-436A-BEE7-33FAB323CF1D}" type="presOf" srcId="{12954FBC-28BD-448F-9744-0551BE7E7C22}" destId="{54A6C19F-F170-4247-B84A-56E4ED5D8D99}" srcOrd="0" destOrd="0" presId="urn:microsoft.com/office/officeart/2018/2/layout/IconCircleList"/>
    <dgm:cxn modelId="{AB387576-A3B2-4143-9FFA-BA8036D50A73}" type="presParOf" srcId="{5B631CDE-FFC2-486B-9539-9FF4EFF0B32A}" destId="{1A3C6E10-E333-4D9C-A070-82C9E97918BF}" srcOrd="0" destOrd="0" presId="urn:microsoft.com/office/officeart/2018/2/layout/IconCircleList"/>
    <dgm:cxn modelId="{7EDF251A-9BD4-444C-A36F-E731A4F19836}" type="presParOf" srcId="{1A3C6E10-E333-4D9C-A070-82C9E97918BF}" destId="{DC0F4F76-0B43-476B-9778-0FD7F4A9B4B3}" srcOrd="0" destOrd="0" presId="urn:microsoft.com/office/officeart/2018/2/layout/IconCircleList"/>
    <dgm:cxn modelId="{6C4EB985-6BE3-4E83-9EFA-3244C818F9F3}" type="presParOf" srcId="{DC0F4F76-0B43-476B-9778-0FD7F4A9B4B3}" destId="{A02F521C-F3F9-4890-A626-6241119A30FD}" srcOrd="0" destOrd="0" presId="urn:microsoft.com/office/officeart/2018/2/layout/IconCircleList"/>
    <dgm:cxn modelId="{A8489BC1-83E7-4462-96EB-ACB41E075070}" type="presParOf" srcId="{DC0F4F76-0B43-476B-9778-0FD7F4A9B4B3}" destId="{1A7CE9C1-0C13-4A12-866C-B8C096C88AFE}" srcOrd="1" destOrd="0" presId="urn:microsoft.com/office/officeart/2018/2/layout/IconCircleList"/>
    <dgm:cxn modelId="{EE36B628-EF1B-420D-BF1D-070394478FC2}" type="presParOf" srcId="{DC0F4F76-0B43-476B-9778-0FD7F4A9B4B3}" destId="{CBBC3DAA-6C98-4ACC-AE6D-276284F1D631}" srcOrd="2" destOrd="0" presId="urn:microsoft.com/office/officeart/2018/2/layout/IconCircleList"/>
    <dgm:cxn modelId="{D390F166-3147-41F7-9B37-F97B68E366EC}" type="presParOf" srcId="{DC0F4F76-0B43-476B-9778-0FD7F4A9B4B3}" destId="{0CA73BC6-2DE7-4DCC-AC38-DC4016876C41}" srcOrd="3" destOrd="0" presId="urn:microsoft.com/office/officeart/2018/2/layout/IconCircleList"/>
    <dgm:cxn modelId="{3A8F3617-769E-4521-AC53-2563404F30C2}" type="presParOf" srcId="{1A3C6E10-E333-4D9C-A070-82C9E97918BF}" destId="{A6A3935A-2EFD-41DB-9015-88193C57E6C3}" srcOrd="1" destOrd="0" presId="urn:microsoft.com/office/officeart/2018/2/layout/IconCircleList"/>
    <dgm:cxn modelId="{3B3E1F02-A4D0-41A5-95DE-EBCDE9DEF1CF}" type="presParOf" srcId="{1A3C6E10-E333-4D9C-A070-82C9E97918BF}" destId="{F47A51F3-FB32-4C73-B924-23CDC9AE760C}" srcOrd="2" destOrd="0" presId="urn:microsoft.com/office/officeart/2018/2/layout/IconCircleList"/>
    <dgm:cxn modelId="{BEC29B9B-6D65-4776-BAAE-72460719C635}" type="presParOf" srcId="{F47A51F3-FB32-4C73-B924-23CDC9AE760C}" destId="{418E0249-625D-4979-93D7-02DD3E8FD318}" srcOrd="0" destOrd="0" presId="urn:microsoft.com/office/officeart/2018/2/layout/IconCircleList"/>
    <dgm:cxn modelId="{6EA8BEC4-B6CF-40A2-AAA0-3E71DFD0AD14}" type="presParOf" srcId="{F47A51F3-FB32-4C73-B924-23CDC9AE760C}" destId="{8A1F8114-B0D5-42BB-8FC7-E3432CD209FF}" srcOrd="1" destOrd="0" presId="urn:microsoft.com/office/officeart/2018/2/layout/IconCircleList"/>
    <dgm:cxn modelId="{D6081B91-8022-4A09-ADBE-355E67D34284}" type="presParOf" srcId="{F47A51F3-FB32-4C73-B924-23CDC9AE760C}" destId="{203CE569-EF58-4250-B85B-EA66C0759794}" srcOrd="2" destOrd="0" presId="urn:microsoft.com/office/officeart/2018/2/layout/IconCircleList"/>
    <dgm:cxn modelId="{772085D0-EC74-49BA-9856-D5E35CEED2E0}" type="presParOf" srcId="{F47A51F3-FB32-4C73-B924-23CDC9AE760C}" destId="{1BFD29D2-64E2-4194-88B6-C8F71788A1EE}" srcOrd="3" destOrd="0" presId="urn:microsoft.com/office/officeart/2018/2/layout/IconCircleList"/>
    <dgm:cxn modelId="{E72B520E-3BFB-4177-BB8E-4C8903E74875}" type="presParOf" srcId="{1A3C6E10-E333-4D9C-A070-82C9E97918BF}" destId="{9F4AF240-05FD-421C-B978-A4BE5631D11B}" srcOrd="3" destOrd="0" presId="urn:microsoft.com/office/officeart/2018/2/layout/IconCircleList"/>
    <dgm:cxn modelId="{D43F65BF-4252-437E-AF53-9F4F3800CA7D}" type="presParOf" srcId="{1A3C6E10-E333-4D9C-A070-82C9E97918BF}" destId="{8E66159E-C0F2-4604-9814-EE8277A85C2F}" srcOrd="4" destOrd="0" presId="urn:microsoft.com/office/officeart/2018/2/layout/IconCircleList"/>
    <dgm:cxn modelId="{94155801-0D77-4C04-B6F9-DB6B502C71A9}" type="presParOf" srcId="{8E66159E-C0F2-4604-9814-EE8277A85C2F}" destId="{23F8D379-C445-4323-B575-695347F933A4}" srcOrd="0" destOrd="0" presId="urn:microsoft.com/office/officeart/2018/2/layout/IconCircleList"/>
    <dgm:cxn modelId="{AD35B9A0-C2CF-4FE3-B6FF-47DBBB39C7C3}" type="presParOf" srcId="{8E66159E-C0F2-4604-9814-EE8277A85C2F}" destId="{F60386A7-AEFA-4483-B98D-2653E1091ED7}" srcOrd="1" destOrd="0" presId="urn:microsoft.com/office/officeart/2018/2/layout/IconCircleList"/>
    <dgm:cxn modelId="{25A5E880-D97A-4ABE-AA09-87FBE51E44D9}" type="presParOf" srcId="{8E66159E-C0F2-4604-9814-EE8277A85C2F}" destId="{038D51E1-1593-464B-9FF5-470D4535203C}" srcOrd="2" destOrd="0" presId="urn:microsoft.com/office/officeart/2018/2/layout/IconCircleList"/>
    <dgm:cxn modelId="{EE94D318-67D3-4094-A56A-F5CD9823B7F0}" type="presParOf" srcId="{8E66159E-C0F2-4604-9814-EE8277A85C2F}" destId="{E3C6C018-EF0B-42BB-B47C-5A65888F1F86}" srcOrd="3" destOrd="0" presId="urn:microsoft.com/office/officeart/2018/2/layout/IconCircleList"/>
    <dgm:cxn modelId="{83E75B07-E8D7-42C2-B899-C4C5B2BCBD37}" type="presParOf" srcId="{1A3C6E10-E333-4D9C-A070-82C9E97918BF}" destId="{687DB3FE-9300-4A99-B6CE-F2317D050B9A}" srcOrd="5" destOrd="0" presId="urn:microsoft.com/office/officeart/2018/2/layout/IconCircleList"/>
    <dgm:cxn modelId="{40F1A587-0C58-48EA-B421-16D4B3C47C8C}" type="presParOf" srcId="{1A3C6E10-E333-4D9C-A070-82C9E97918BF}" destId="{139D0A6D-517E-41B9-8E7A-7D927BDF0B04}" srcOrd="6" destOrd="0" presId="urn:microsoft.com/office/officeart/2018/2/layout/IconCircleList"/>
    <dgm:cxn modelId="{6028A5D7-183B-4855-9BBE-EC44B6E07E81}" type="presParOf" srcId="{139D0A6D-517E-41B9-8E7A-7D927BDF0B04}" destId="{0C7AE854-EFF9-4F37-A260-C408A7D6B23D}" srcOrd="0" destOrd="0" presId="urn:microsoft.com/office/officeart/2018/2/layout/IconCircleList"/>
    <dgm:cxn modelId="{F377460F-1967-4DB9-A914-0FAC0903C8C0}" type="presParOf" srcId="{139D0A6D-517E-41B9-8E7A-7D927BDF0B04}" destId="{E404A6A6-F8B5-4F5C-820C-2E8F1FC12AC0}" srcOrd="1" destOrd="0" presId="urn:microsoft.com/office/officeart/2018/2/layout/IconCircleList"/>
    <dgm:cxn modelId="{4D35AD0B-A84D-405C-8754-B6C3B0EE75DC}" type="presParOf" srcId="{139D0A6D-517E-41B9-8E7A-7D927BDF0B04}" destId="{7AAD07C7-D586-40FB-B036-0D720CBF37AC}" srcOrd="2" destOrd="0" presId="urn:microsoft.com/office/officeart/2018/2/layout/IconCircleList"/>
    <dgm:cxn modelId="{2F8F7735-6A28-4364-88E7-CD77ACEAF4EE}" type="presParOf" srcId="{139D0A6D-517E-41B9-8E7A-7D927BDF0B04}" destId="{54A6C19F-F170-4247-B84A-56E4ED5D8D99}" srcOrd="3" destOrd="0" presId="urn:microsoft.com/office/officeart/2018/2/layout/IconCircleList"/>
    <dgm:cxn modelId="{37978EB3-CE56-4B6A-A8AC-CEAE14398ACF}" type="presParOf" srcId="{1A3C6E10-E333-4D9C-A070-82C9E97918BF}" destId="{4E8B6091-6A61-4BFE-A25D-0D8BC17D1085}" srcOrd="7" destOrd="0" presId="urn:microsoft.com/office/officeart/2018/2/layout/IconCircleList"/>
    <dgm:cxn modelId="{4F797839-A40B-4A3B-9228-1395975DF4EF}" type="presParOf" srcId="{1A3C6E10-E333-4D9C-A070-82C9E97918BF}" destId="{04AB27B2-C497-4BCC-9004-266A15C468C8}" srcOrd="8" destOrd="0" presId="urn:microsoft.com/office/officeart/2018/2/layout/IconCircleList"/>
    <dgm:cxn modelId="{70A9D9F2-34D5-4F38-9B4F-FEF46DBEBB5A}" type="presParOf" srcId="{04AB27B2-C497-4BCC-9004-266A15C468C8}" destId="{B6A44B54-24FE-43AA-AE13-23E4D1533568}" srcOrd="0" destOrd="0" presId="urn:microsoft.com/office/officeart/2018/2/layout/IconCircleList"/>
    <dgm:cxn modelId="{73E1219E-2F73-4B78-B91E-A02717FA37C5}" type="presParOf" srcId="{04AB27B2-C497-4BCC-9004-266A15C468C8}" destId="{3CA7FDD5-9D5A-4B66-ADCB-B07BDCBE321E}" srcOrd="1" destOrd="0" presId="urn:microsoft.com/office/officeart/2018/2/layout/IconCircleList"/>
    <dgm:cxn modelId="{B2BACB2E-0FC4-47D8-ABE7-B00CFD15926E}" type="presParOf" srcId="{04AB27B2-C497-4BCC-9004-266A15C468C8}" destId="{0551C2A1-8380-4139-9B82-C4931ECAAB4F}" srcOrd="2" destOrd="0" presId="urn:microsoft.com/office/officeart/2018/2/layout/IconCircleList"/>
    <dgm:cxn modelId="{B0FC5FA9-8CD8-4AA1-8286-B3C4FFB8EB0F}" type="presParOf" srcId="{04AB27B2-C497-4BCC-9004-266A15C468C8}" destId="{FEBB65DC-C53C-4BAE-BA19-E439AEB821CB}" srcOrd="3" destOrd="0" presId="urn:microsoft.com/office/officeart/2018/2/layout/IconCircleList"/>
    <dgm:cxn modelId="{3B7E0464-4B09-412C-BBA4-68A6D0C396D9}" type="presParOf" srcId="{1A3C6E10-E333-4D9C-A070-82C9E97918BF}" destId="{F771B1F4-B570-48DC-9C8A-445D184685AE}" srcOrd="9" destOrd="0" presId="urn:microsoft.com/office/officeart/2018/2/layout/IconCircleList"/>
    <dgm:cxn modelId="{57F7F999-4DFE-4D25-8F26-F049DF3A34A6}" type="presParOf" srcId="{1A3C6E10-E333-4D9C-A070-82C9E97918BF}" destId="{E2F6038C-7263-4B86-AAFD-381DD998258F}" srcOrd="10" destOrd="0" presId="urn:microsoft.com/office/officeart/2018/2/layout/IconCircleList"/>
    <dgm:cxn modelId="{7B8B259E-FDF4-4489-B62F-C9BE9E3C341A}" type="presParOf" srcId="{E2F6038C-7263-4B86-AAFD-381DD998258F}" destId="{6BA8DC8C-830D-47C0-8B3A-A73E62E99965}" srcOrd="0" destOrd="0" presId="urn:microsoft.com/office/officeart/2018/2/layout/IconCircleList"/>
    <dgm:cxn modelId="{1B708767-8E08-4FD9-858E-B749BDD4A019}" type="presParOf" srcId="{E2F6038C-7263-4B86-AAFD-381DD998258F}" destId="{1E3A0EBB-2DCD-4E5D-808A-00B962621792}" srcOrd="1" destOrd="0" presId="urn:microsoft.com/office/officeart/2018/2/layout/IconCircleList"/>
    <dgm:cxn modelId="{EC944764-6FBD-4115-BF8E-962848AE4C94}" type="presParOf" srcId="{E2F6038C-7263-4B86-AAFD-381DD998258F}" destId="{8267771F-97D4-4BC5-B79E-0C701749D820}" srcOrd="2" destOrd="0" presId="urn:microsoft.com/office/officeart/2018/2/layout/IconCircleList"/>
    <dgm:cxn modelId="{D7913DCA-84D2-4A32-A337-C0776E11CE5A}" type="presParOf" srcId="{E2F6038C-7263-4B86-AAFD-381DD998258F}" destId="{274A5A78-88BC-4F6C-9CBC-068052C2869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344727E0-759B-4EE5-AB18-A89C08B76B5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0975151-6750-484D-A788-0959DCAC6C5D}">
      <dgm:prSet custT="1"/>
      <dgm:spPr/>
      <dgm:t>
        <a:bodyPr/>
        <a:lstStyle/>
        <a:p>
          <a:r>
            <a:rPr lang="en-US" sz="1400" dirty="0"/>
            <a:t>Tax credit for a percentage of the cost of placing specified energy property into service</a:t>
          </a:r>
        </a:p>
      </dgm:t>
    </dgm:pt>
    <dgm:pt modelId="{E63196E2-01A7-4D7A-8FC0-EE98A20FF85C}" type="parTrans" cxnId="{9CECD182-F847-48C9-B986-6E5CC4FE3E3F}">
      <dgm:prSet/>
      <dgm:spPr/>
      <dgm:t>
        <a:bodyPr/>
        <a:lstStyle/>
        <a:p>
          <a:endParaRPr lang="en-US"/>
        </a:p>
      </dgm:t>
    </dgm:pt>
    <dgm:pt modelId="{42A15418-F87E-45D3-9581-F50791A086BC}" type="sibTrans" cxnId="{9CECD182-F847-48C9-B986-6E5CC4FE3E3F}">
      <dgm:prSet/>
      <dgm:spPr/>
      <dgm:t>
        <a:bodyPr/>
        <a:lstStyle/>
        <a:p>
          <a:endParaRPr lang="en-US"/>
        </a:p>
      </dgm:t>
    </dgm:pt>
    <dgm:pt modelId="{FABBDB65-62CF-4809-975F-C9B74E0881DB}">
      <dgm:prSet custT="1"/>
      <dgm:spPr/>
      <dgm:t>
        <a:bodyPr/>
        <a:lstStyle/>
        <a:p>
          <a:r>
            <a:rPr lang="en-US" sz="1400"/>
            <a:t>Base credit rate is 6%</a:t>
          </a:r>
          <a:endParaRPr lang="en-US" sz="1400" dirty="0"/>
        </a:p>
      </dgm:t>
    </dgm:pt>
    <dgm:pt modelId="{37C07ACF-AE5E-44C7-AB03-2D16066BB233}" type="parTrans" cxnId="{A7661B11-484C-4626-8DEC-F6C91DAFBA52}">
      <dgm:prSet/>
      <dgm:spPr/>
      <dgm:t>
        <a:bodyPr/>
        <a:lstStyle/>
        <a:p>
          <a:endParaRPr lang="en-US"/>
        </a:p>
      </dgm:t>
    </dgm:pt>
    <dgm:pt modelId="{332F2E95-616C-4B6B-8ED6-7134119FB253}" type="sibTrans" cxnId="{A7661B11-484C-4626-8DEC-F6C91DAFBA52}">
      <dgm:prSet/>
      <dgm:spPr/>
      <dgm:t>
        <a:bodyPr/>
        <a:lstStyle/>
        <a:p>
          <a:endParaRPr lang="en-US"/>
        </a:p>
      </dgm:t>
    </dgm:pt>
    <dgm:pt modelId="{6DD1D899-6443-4EAA-A369-EF7636C472CF}">
      <dgm:prSet custT="1"/>
      <dgm:spPr/>
      <dgm:t>
        <a:bodyPr/>
        <a:lstStyle/>
        <a:p>
          <a:r>
            <a:rPr lang="en-US" sz="1400"/>
            <a:t>30% if less than 1 megawatt </a:t>
          </a:r>
          <a:endParaRPr lang="en-US" sz="1400" dirty="0"/>
        </a:p>
      </dgm:t>
    </dgm:pt>
    <dgm:pt modelId="{34646017-E403-49EB-8E47-30D43746A7AD}" type="parTrans" cxnId="{880003A9-9073-4E90-9839-F1BCDE2EA600}">
      <dgm:prSet/>
      <dgm:spPr/>
      <dgm:t>
        <a:bodyPr/>
        <a:lstStyle/>
        <a:p>
          <a:endParaRPr lang="en-US"/>
        </a:p>
      </dgm:t>
    </dgm:pt>
    <dgm:pt modelId="{5A975E2A-BFC1-42E0-B980-444BE5878744}" type="sibTrans" cxnId="{880003A9-9073-4E90-9839-F1BCDE2EA600}">
      <dgm:prSet/>
      <dgm:spPr/>
      <dgm:t>
        <a:bodyPr/>
        <a:lstStyle/>
        <a:p>
          <a:endParaRPr lang="en-US"/>
        </a:p>
      </dgm:t>
    </dgm:pt>
    <dgm:pt modelId="{0C14565F-A115-450A-9331-11C176D89055}">
      <dgm:prSet custT="1"/>
      <dgm:spPr/>
      <dgm:t>
        <a:bodyPr/>
        <a:lstStyle/>
        <a:p>
          <a:r>
            <a:rPr lang="en-US" sz="1400"/>
            <a:t>Applies to:</a:t>
          </a:r>
          <a:endParaRPr lang="en-US" sz="1400" dirty="0"/>
        </a:p>
      </dgm:t>
    </dgm:pt>
    <dgm:pt modelId="{1D73A3FF-C51F-436F-A993-616ECF5DDD0E}" type="parTrans" cxnId="{260CD9E4-BD93-4682-A5CD-7E552E60AB13}">
      <dgm:prSet/>
      <dgm:spPr/>
      <dgm:t>
        <a:bodyPr/>
        <a:lstStyle/>
        <a:p>
          <a:endParaRPr lang="en-US"/>
        </a:p>
      </dgm:t>
    </dgm:pt>
    <dgm:pt modelId="{97C41ED0-93D2-4906-BAFA-22FE5B19F786}" type="sibTrans" cxnId="{260CD9E4-BD93-4682-A5CD-7E552E60AB13}">
      <dgm:prSet/>
      <dgm:spPr/>
      <dgm:t>
        <a:bodyPr/>
        <a:lstStyle/>
        <a:p>
          <a:endParaRPr lang="en-US"/>
        </a:p>
      </dgm:t>
    </dgm:pt>
    <dgm:pt modelId="{EBF6E4FC-2BA9-441A-938C-A07F3FF2AA1E}">
      <dgm:prSet custT="1"/>
      <dgm:spPr/>
      <dgm:t>
        <a:bodyPr/>
        <a:lstStyle/>
        <a:p>
          <a:r>
            <a:rPr lang="en-US" sz="1400"/>
            <a:t>Solar </a:t>
          </a:r>
          <a:endParaRPr lang="en-US" sz="1400" dirty="0"/>
        </a:p>
      </dgm:t>
    </dgm:pt>
    <dgm:pt modelId="{9F76DCB0-9D81-405C-AA64-2E8C25A7F926}" type="parTrans" cxnId="{A8FB1955-8E52-4CF4-846C-C3E90DA094C9}">
      <dgm:prSet/>
      <dgm:spPr/>
      <dgm:t>
        <a:bodyPr/>
        <a:lstStyle/>
        <a:p>
          <a:endParaRPr lang="en-US"/>
        </a:p>
      </dgm:t>
    </dgm:pt>
    <dgm:pt modelId="{6833095D-AE1B-4C13-B454-B82257F288CF}" type="sibTrans" cxnId="{A8FB1955-8E52-4CF4-846C-C3E90DA094C9}">
      <dgm:prSet/>
      <dgm:spPr/>
      <dgm:t>
        <a:bodyPr/>
        <a:lstStyle/>
        <a:p>
          <a:endParaRPr lang="en-US"/>
        </a:p>
      </dgm:t>
    </dgm:pt>
    <dgm:pt modelId="{7BE7F9C7-260E-4075-BF3A-551A8D502B01}">
      <dgm:prSet custT="1"/>
      <dgm:spPr/>
      <dgm:t>
        <a:bodyPr/>
        <a:lstStyle/>
        <a:p>
          <a:r>
            <a:rPr lang="en-US" sz="1400"/>
            <a:t>Wind</a:t>
          </a:r>
          <a:endParaRPr lang="en-US" sz="1400" dirty="0"/>
        </a:p>
      </dgm:t>
    </dgm:pt>
    <dgm:pt modelId="{9309E505-E434-4777-9770-05CBCB108538}" type="parTrans" cxnId="{4C7CC792-CD0E-42BC-8DFE-1822DFB40D85}">
      <dgm:prSet/>
      <dgm:spPr/>
      <dgm:t>
        <a:bodyPr/>
        <a:lstStyle/>
        <a:p>
          <a:endParaRPr lang="en-US"/>
        </a:p>
      </dgm:t>
    </dgm:pt>
    <dgm:pt modelId="{211DFFDB-4277-418C-90D1-5AA62E18193F}" type="sibTrans" cxnId="{4C7CC792-CD0E-42BC-8DFE-1822DFB40D85}">
      <dgm:prSet/>
      <dgm:spPr/>
      <dgm:t>
        <a:bodyPr/>
        <a:lstStyle/>
        <a:p>
          <a:endParaRPr lang="en-US"/>
        </a:p>
      </dgm:t>
    </dgm:pt>
    <dgm:pt modelId="{EF91DF07-A593-4E02-B3EC-AEEDE5118C11}">
      <dgm:prSet custT="1"/>
      <dgm:spPr/>
      <dgm:t>
        <a:bodyPr/>
        <a:lstStyle/>
        <a:p>
          <a:r>
            <a:rPr lang="en-US" sz="1400"/>
            <a:t>Biogas </a:t>
          </a:r>
          <a:endParaRPr lang="en-US" sz="1400" dirty="0"/>
        </a:p>
      </dgm:t>
    </dgm:pt>
    <dgm:pt modelId="{E4A0F3EE-3C50-4D60-992C-141D3BF81ED8}" type="parTrans" cxnId="{E0D63AC2-702A-44DD-98D2-868CA1D03E8B}">
      <dgm:prSet/>
      <dgm:spPr/>
      <dgm:t>
        <a:bodyPr/>
        <a:lstStyle/>
        <a:p>
          <a:endParaRPr lang="en-US"/>
        </a:p>
      </dgm:t>
    </dgm:pt>
    <dgm:pt modelId="{AD01F7D3-E56C-401D-AF1C-B93526D60AA0}" type="sibTrans" cxnId="{E0D63AC2-702A-44DD-98D2-868CA1D03E8B}">
      <dgm:prSet/>
      <dgm:spPr/>
      <dgm:t>
        <a:bodyPr/>
        <a:lstStyle/>
        <a:p>
          <a:endParaRPr lang="en-US"/>
        </a:p>
      </dgm:t>
    </dgm:pt>
    <dgm:pt modelId="{3B7C1362-4054-4E73-B72D-464CACBC8285}">
      <dgm:prSet custT="1"/>
      <dgm:spPr/>
      <dgm:t>
        <a:bodyPr/>
        <a:lstStyle/>
        <a:p>
          <a:r>
            <a:rPr lang="en-US" sz="1400"/>
            <a:t>Geothermal </a:t>
          </a:r>
          <a:endParaRPr lang="en-US" sz="1400" dirty="0"/>
        </a:p>
      </dgm:t>
    </dgm:pt>
    <dgm:pt modelId="{12025540-93F2-4662-BAD1-DE7E0EB1A459}" type="parTrans" cxnId="{4654DC9C-AE68-4C1A-A6A1-08483120FD48}">
      <dgm:prSet/>
      <dgm:spPr/>
      <dgm:t>
        <a:bodyPr/>
        <a:lstStyle/>
        <a:p>
          <a:endParaRPr lang="en-US"/>
        </a:p>
      </dgm:t>
    </dgm:pt>
    <dgm:pt modelId="{FB4C8E49-23C9-447B-A5EA-AA6AA2EF3D13}" type="sibTrans" cxnId="{4654DC9C-AE68-4C1A-A6A1-08483120FD48}">
      <dgm:prSet/>
      <dgm:spPr/>
      <dgm:t>
        <a:bodyPr/>
        <a:lstStyle/>
        <a:p>
          <a:endParaRPr lang="en-US"/>
        </a:p>
      </dgm:t>
    </dgm:pt>
    <dgm:pt modelId="{0F89CFF4-771D-48AB-90D9-38CAE2866E2B}">
      <dgm:prSet custT="1"/>
      <dgm:spPr/>
      <dgm:t>
        <a:bodyPr/>
        <a:lstStyle/>
        <a:p>
          <a:r>
            <a:rPr lang="en-US" sz="1400"/>
            <a:t>Energy storage property</a:t>
          </a:r>
          <a:endParaRPr lang="en-US" sz="1400" dirty="0"/>
        </a:p>
      </dgm:t>
    </dgm:pt>
    <dgm:pt modelId="{E5541D9D-3EA7-4FDB-B985-AE26DC55FC60}" type="parTrans" cxnId="{F7636D11-5FB4-4326-BC6D-734CCCBEC1AD}">
      <dgm:prSet/>
      <dgm:spPr/>
      <dgm:t>
        <a:bodyPr/>
        <a:lstStyle/>
        <a:p>
          <a:endParaRPr lang="en-US"/>
        </a:p>
      </dgm:t>
    </dgm:pt>
    <dgm:pt modelId="{948A2AAB-A61A-416F-B327-DD8550A17D7D}" type="sibTrans" cxnId="{F7636D11-5FB4-4326-BC6D-734CCCBEC1AD}">
      <dgm:prSet/>
      <dgm:spPr/>
      <dgm:t>
        <a:bodyPr/>
        <a:lstStyle/>
        <a:p>
          <a:endParaRPr lang="en-US"/>
        </a:p>
      </dgm:t>
    </dgm:pt>
    <dgm:pt modelId="{B8E1C7A3-6ED5-4880-A927-A205FE601D42}">
      <dgm:prSet custT="1"/>
      <dgm:spPr/>
      <dgm:t>
        <a:bodyPr/>
        <a:lstStyle/>
        <a:p>
          <a:r>
            <a:rPr lang="en-US" sz="1400"/>
            <a:t>Microgrid controllers </a:t>
          </a:r>
          <a:endParaRPr lang="en-US" sz="1400" dirty="0"/>
        </a:p>
      </dgm:t>
    </dgm:pt>
    <dgm:pt modelId="{DF60D2F3-A9F9-400B-A35E-AE84F56B649C}" type="parTrans" cxnId="{B1E409D0-71EA-415A-87BF-875BE7A77CF6}">
      <dgm:prSet/>
      <dgm:spPr/>
      <dgm:t>
        <a:bodyPr/>
        <a:lstStyle/>
        <a:p>
          <a:endParaRPr lang="en-US"/>
        </a:p>
      </dgm:t>
    </dgm:pt>
    <dgm:pt modelId="{C0E3D93C-9018-449A-9567-B22E099FB5EE}" type="sibTrans" cxnId="{B1E409D0-71EA-415A-87BF-875BE7A77CF6}">
      <dgm:prSet/>
      <dgm:spPr/>
      <dgm:t>
        <a:bodyPr/>
        <a:lstStyle/>
        <a:p>
          <a:endParaRPr lang="en-US"/>
        </a:p>
      </dgm:t>
    </dgm:pt>
    <dgm:pt modelId="{29C92E44-F7DF-44F5-AE67-923326863D31}">
      <dgm:prSet custT="1"/>
      <dgm:spPr/>
      <dgm:t>
        <a:bodyPr/>
        <a:lstStyle/>
        <a:p>
          <a:r>
            <a:rPr lang="en-US" sz="1400"/>
            <a:t>Electrochromic glass</a:t>
          </a:r>
          <a:endParaRPr lang="en-US" sz="1400" dirty="0"/>
        </a:p>
      </dgm:t>
    </dgm:pt>
    <dgm:pt modelId="{588DBADA-7601-408A-8AB4-FA9D97F4C297}" type="parTrans" cxnId="{B3A57E01-7ADA-4E5B-8F52-FE2A0027AD39}">
      <dgm:prSet/>
      <dgm:spPr/>
      <dgm:t>
        <a:bodyPr/>
        <a:lstStyle/>
        <a:p>
          <a:endParaRPr lang="en-US"/>
        </a:p>
      </dgm:t>
    </dgm:pt>
    <dgm:pt modelId="{14E0DF39-1C08-401C-A483-1324C98402E4}" type="sibTrans" cxnId="{B3A57E01-7ADA-4E5B-8F52-FE2A0027AD39}">
      <dgm:prSet/>
      <dgm:spPr/>
      <dgm:t>
        <a:bodyPr/>
        <a:lstStyle/>
        <a:p>
          <a:endParaRPr lang="en-US"/>
        </a:p>
      </dgm:t>
    </dgm:pt>
    <dgm:pt modelId="{C0BD06D9-D511-4F8B-AB08-688DB91BDB90}">
      <dgm:prSet custT="1"/>
      <dgm:spPr/>
      <dgm:t>
        <a:bodyPr/>
        <a:lstStyle/>
        <a:p>
          <a:r>
            <a:rPr lang="en-US" sz="1400"/>
            <a:t>Combined heat and power systems </a:t>
          </a:r>
          <a:endParaRPr lang="en-US" sz="1400" dirty="0"/>
        </a:p>
      </dgm:t>
    </dgm:pt>
    <dgm:pt modelId="{A1347EF9-D747-4A36-A3D8-306EABBEDA9C}" type="parTrans" cxnId="{BBAD3B9F-B295-431F-BCB9-340985C2A4CE}">
      <dgm:prSet/>
      <dgm:spPr/>
      <dgm:t>
        <a:bodyPr/>
        <a:lstStyle/>
        <a:p>
          <a:endParaRPr lang="en-US"/>
        </a:p>
      </dgm:t>
    </dgm:pt>
    <dgm:pt modelId="{C8F5877A-2764-40DB-BAAC-38A8296D7858}" type="sibTrans" cxnId="{BBAD3B9F-B295-431F-BCB9-340985C2A4CE}">
      <dgm:prSet/>
      <dgm:spPr/>
      <dgm:t>
        <a:bodyPr/>
        <a:lstStyle/>
        <a:p>
          <a:endParaRPr lang="en-US"/>
        </a:p>
      </dgm:t>
    </dgm:pt>
    <dgm:pt modelId="{EE519F9E-3477-4CFC-BA21-C00E8C89037C}" type="pres">
      <dgm:prSet presAssocID="{344727E0-759B-4EE5-AB18-A89C08B76B5E}" presName="linear" presStyleCnt="0">
        <dgm:presLayoutVars>
          <dgm:dir/>
          <dgm:animLvl val="lvl"/>
          <dgm:resizeHandles val="exact"/>
        </dgm:presLayoutVars>
      </dgm:prSet>
      <dgm:spPr/>
    </dgm:pt>
    <dgm:pt modelId="{8E536B34-6DB5-4725-8A5B-CFD8ACBD8828}" type="pres">
      <dgm:prSet presAssocID="{40975151-6750-484D-A788-0959DCAC6C5D}" presName="parentLin" presStyleCnt="0"/>
      <dgm:spPr/>
    </dgm:pt>
    <dgm:pt modelId="{81F543F9-C406-4456-9B79-6D0155C1366F}" type="pres">
      <dgm:prSet presAssocID="{40975151-6750-484D-A788-0959DCAC6C5D}" presName="parentLeftMargin" presStyleLbl="node1" presStyleIdx="0" presStyleCnt="4"/>
      <dgm:spPr/>
    </dgm:pt>
    <dgm:pt modelId="{C5403201-6B47-48E5-811C-8792DCD6E964}" type="pres">
      <dgm:prSet presAssocID="{40975151-6750-484D-A788-0959DCAC6C5D}" presName="parentText" presStyleLbl="node1" presStyleIdx="0" presStyleCnt="4" custScaleX="117315" custScaleY="146879">
        <dgm:presLayoutVars>
          <dgm:chMax val="0"/>
          <dgm:bulletEnabled val="1"/>
        </dgm:presLayoutVars>
      </dgm:prSet>
      <dgm:spPr/>
    </dgm:pt>
    <dgm:pt modelId="{D504B59D-58B9-46B7-A823-12C0D9D8BDA5}" type="pres">
      <dgm:prSet presAssocID="{40975151-6750-484D-A788-0959DCAC6C5D}" presName="negativeSpace" presStyleCnt="0"/>
      <dgm:spPr/>
    </dgm:pt>
    <dgm:pt modelId="{48279EC1-2CB1-425B-A284-01DAE92E9F41}" type="pres">
      <dgm:prSet presAssocID="{40975151-6750-484D-A788-0959DCAC6C5D}" presName="childText" presStyleLbl="conFgAcc1" presStyleIdx="0" presStyleCnt="4">
        <dgm:presLayoutVars>
          <dgm:bulletEnabled val="1"/>
        </dgm:presLayoutVars>
      </dgm:prSet>
      <dgm:spPr/>
    </dgm:pt>
    <dgm:pt modelId="{E485AB64-B81B-454D-A518-785F57B2005B}" type="pres">
      <dgm:prSet presAssocID="{42A15418-F87E-45D3-9581-F50791A086BC}" presName="spaceBetweenRectangles" presStyleCnt="0"/>
      <dgm:spPr/>
    </dgm:pt>
    <dgm:pt modelId="{9AFCE5B7-8E7C-4C9A-8700-38A14A501FB0}" type="pres">
      <dgm:prSet presAssocID="{FABBDB65-62CF-4809-975F-C9B74E0881DB}" presName="parentLin" presStyleCnt="0"/>
      <dgm:spPr/>
    </dgm:pt>
    <dgm:pt modelId="{B903BD28-4B2B-4DED-9339-0C3F272758C3}" type="pres">
      <dgm:prSet presAssocID="{FABBDB65-62CF-4809-975F-C9B74E0881DB}" presName="parentLeftMargin" presStyleLbl="node1" presStyleIdx="0" presStyleCnt="4"/>
      <dgm:spPr/>
    </dgm:pt>
    <dgm:pt modelId="{D51A616A-6E3E-4DBF-B568-2D0C1161C735}" type="pres">
      <dgm:prSet presAssocID="{FABBDB65-62CF-4809-975F-C9B74E0881DB}" presName="parentText" presStyleLbl="node1" presStyleIdx="1" presStyleCnt="4">
        <dgm:presLayoutVars>
          <dgm:chMax val="0"/>
          <dgm:bulletEnabled val="1"/>
        </dgm:presLayoutVars>
      </dgm:prSet>
      <dgm:spPr/>
    </dgm:pt>
    <dgm:pt modelId="{1353B7FF-FFB1-4FA7-A325-07B65CDDF96A}" type="pres">
      <dgm:prSet presAssocID="{FABBDB65-62CF-4809-975F-C9B74E0881DB}" presName="negativeSpace" presStyleCnt="0"/>
      <dgm:spPr/>
    </dgm:pt>
    <dgm:pt modelId="{81CA91B8-9139-4217-B994-BB657718DF6C}" type="pres">
      <dgm:prSet presAssocID="{FABBDB65-62CF-4809-975F-C9B74E0881DB}" presName="childText" presStyleLbl="conFgAcc1" presStyleIdx="1" presStyleCnt="4">
        <dgm:presLayoutVars>
          <dgm:bulletEnabled val="1"/>
        </dgm:presLayoutVars>
      </dgm:prSet>
      <dgm:spPr/>
    </dgm:pt>
    <dgm:pt modelId="{A1B51F98-8D50-468A-8166-53089B8F439E}" type="pres">
      <dgm:prSet presAssocID="{332F2E95-616C-4B6B-8ED6-7134119FB253}" presName="spaceBetweenRectangles" presStyleCnt="0"/>
      <dgm:spPr/>
    </dgm:pt>
    <dgm:pt modelId="{750661EB-8DFA-46DF-AD8C-B5982F84EA36}" type="pres">
      <dgm:prSet presAssocID="{6DD1D899-6443-4EAA-A369-EF7636C472CF}" presName="parentLin" presStyleCnt="0"/>
      <dgm:spPr/>
    </dgm:pt>
    <dgm:pt modelId="{6E72268D-6673-43AF-8B6B-16F5DDBC15EA}" type="pres">
      <dgm:prSet presAssocID="{6DD1D899-6443-4EAA-A369-EF7636C472CF}" presName="parentLeftMargin" presStyleLbl="node1" presStyleIdx="1" presStyleCnt="4"/>
      <dgm:spPr/>
    </dgm:pt>
    <dgm:pt modelId="{22038AD8-0D57-40DB-8FEE-7528FAA342D8}" type="pres">
      <dgm:prSet presAssocID="{6DD1D899-6443-4EAA-A369-EF7636C472CF}" presName="parentText" presStyleLbl="node1" presStyleIdx="2" presStyleCnt="4">
        <dgm:presLayoutVars>
          <dgm:chMax val="0"/>
          <dgm:bulletEnabled val="1"/>
        </dgm:presLayoutVars>
      </dgm:prSet>
      <dgm:spPr/>
    </dgm:pt>
    <dgm:pt modelId="{0E9DAC7A-2AD6-4F7F-A20C-777BA575C13D}" type="pres">
      <dgm:prSet presAssocID="{6DD1D899-6443-4EAA-A369-EF7636C472CF}" presName="negativeSpace" presStyleCnt="0"/>
      <dgm:spPr/>
    </dgm:pt>
    <dgm:pt modelId="{9CD8A858-F847-4245-BE7B-141A02FD1F14}" type="pres">
      <dgm:prSet presAssocID="{6DD1D899-6443-4EAA-A369-EF7636C472CF}" presName="childText" presStyleLbl="conFgAcc1" presStyleIdx="2" presStyleCnt="4">
        <dgm:presLayoutVars>
          <dgm:bulletEnabled val="1"/>
        </dgm:presLayoutVars>
      </dgm:prSet>
      <dgm:spPr/>
    </dgm:pt>
    <dgm:pt modelId="{254FE88A-21E9-4B88-A0C3-88C8945A49D2}" type="pres">
      <dgm:prSet presAssocID="{5A975E2A-BFC1-42E0-B980-444BE5878744}" presName="spaceBetweenRectangles" presStyleCnt="0"/>
      <dgm:spPr/>
    </dgm:pt>
    <dgm:pt modelId="{963F27F0-1199-4462-9071-08CE652880DB}" type="pres">
      <dgm:prSet presAssocID="{0C14565F-A115-450A-9331-11C176D89055}" presName="parentLin" presStyleCnt="0"/>
      <dgm:spPr/>
    </dgm:pt>
    <dgm:pt modelId="{36F8B8D1-09AB-4ECE-9D34-E22E33D2D480}" type="pres">
      <dgm:prSet presAssocID="{0C14565F-A115-450A-9331-11C176D89055}" presName="parentLeftMargin" presStyleLbl="node1" presStyleIdx="2" presStyleCnt="4"/>
      <dgm:spPr/>
    </dgm:pt>
    <dgm:pt modelId="{96B1BC50-5A98-4462-A51C-28BD03A2EECD}" type="pres">
      <dgm:prSet presAssocID="{0C14565F-A115-450A-9331-11C176D89055}" presName="parentText" presStyleLbl="node1" presStyleIdx="3" presStyleCnt="4">
        <dgm:presLayoutVars>
          <dgm:chMax val="0"/>
          <dgm:bulletEnabled val="1"/>
        </dgm:presLayoutVars>
      </dgm:prSet>
      <dgm:spPr/>
    </dgm:pt>
    <dgm:pt modelId="{9091AEC1-832E-491E-B5B9-7455B6FA139D}" type="pres">
      <dgm:prSet presAssocID="{0C14565F-A115-450A-9331-11C176D89055}" presName="negativeSpace" presStyleCnt="0"/>
      <dgm:spPr/>
    </dgm:pt>
    <dgm:pt modelId="{C3AFAFF4-1505-47A8-BBD5-26BA438F8957}" type="pres">
      <dgm:prSet presAssocID="{0C14565F-A115-450A-9331-11C176D89055}" presName="childText" presStyleLbl="conFgAcc1" presStyleIdx="3" presStyleCnt="4">
        <dgm:presLayoutVars>
          <dgm:bulletEnabled val="1"/>
        </dgm:presLayoutVars>
      </dgm:prSet>
      <dgm:spPr/>
    </dgm:pt>
  </dgm:ptLst>
  <dgm:cxnLst>
    <dgm:cxn modelId="{B3A57E01-7ADA-4E5B-8F52-FE2A0027AD39}" srcId="{0C14565F-A115-450A-9331-11C176D89055}" destId="{29C92E44-F7DF-44F5-AE67-923326863D31}" srcOrd="7" destOrd="0" parTransId="{588DBADA-7601-408A-8AB4-FA9D97F4C297}" sibTransId="{14E0DF39-1C08-401C-A483-1324C98402E4}"/>
    <dgm:cxn modelId="{26448602-D5EF-45CD-A609-186777A09872}" type="presOf" srcId="{6DD1D899-6443-4EAA-A369-EF7636C472CF}" destId="{22038AD8-0D57-40DB-8FEE-7528FAA342D8}" srcOrd="1" destOrd="0" presId="urn:microsoft.com/office/officeart/2005/8/layout/list1"/>
    <dgm:cxn modelId="{3CA60F05-7D11-42B6-913E-F3A9691D15A9}" type="presOf" srcId="{3B7C1362-4054-4E73-B72D-464CACBC8285}" destId="{C3AFAFF4-1505-47A8-BBD5-26BA438F8957}" srcOrd="0" destOrd="3" presId="urn:microsoft.com/office/officeart/2005/8/layout/list1"/>
    <dgm:cxn modelId="{A7661B11-484C-4626-8DEC-F6C91DAFBA52}" srcId="{344727E0-759B-4EE5-AB18-A89C08B76B5E}" destId="{FABBDB65-62CF-4809-975F-C9B74E0881DB}" srcOrd="1" destOrd="0" parTransId="{37C07ACF-AE5E-44C7-AB03-2D16066BB233}" sibTransId="{332F2E95-616C-4B6B-8ED6-7134119FB253}"/>
    <dgm:cxn modelId="{F7636D11-5FB4-4326-BC6D-734CCCBEC1AD}" srcId="{0C14565F-A115-450A-9331-11C176D89055}" destId="{0F89CFF4-771D-48AB-90D9-38CAE2866E2B}" srcOrd="4" destOrd="0" parTransId="{E5541D9D-3EA7-4FDB-B985-AE26DC55FC60}" sibTransId="{948A2AAB-A61A-416F-B327-DD8550A17D7D}"/>
    <dgm:cxn modelId="{1CB76413-920A-4F99-86E9-F356E42705B0}" type="presOf" srcId="{7BE7F9C7-260E-4075-BF3A-551A8D502B01}" destId="{C3AFAFF4-1505-47A8-BBD5-26BA438F8957}" srcOrd="0" destOrd="1" presId="urn:microsoft.com/office/officeart/2005/8/layout/list1"/>
    <dgm:cxn modelId="{A7D2F620-0F86-4372-9B4D-7F32B16461AC}" type="presOf" srcId="{29C92E44-F7DF-44F5-AE67-923326863D31}" destId="{C3AFAFF4-1505-47A8-BBD5-26BA438F8957}" srcOrd="0" destOrd="7" presId="urn:microsoft.com/office/officeart/2005/8/layout/list1"/>
    <dgm:cxn modelId="{A468FC24-4699-4115-9447-D2C08D851D46}" type="presOf" srcId="{6DD1D899-6443-4EAA-A369-EF7636C472CF}" destId="{6E72268D-6673-43AF-8B6B-16F5DDBC15EA}" srcOrd="0" destOrd="0" presId="urn:microsoft.com/office/officeart/2005/8/layout/list1"/>
    <dgm:cxn modelId="{7F6F9426-8066-4B1A-B9A3-BA9FFDA2B6F4}" type="presOf" srcId="{EF91DF07-A593-4E02-B3EC-AEEDE5118C11}" destId="{C3AFAFF4-1505-47A8-BBD5-26BA438F8957}" srcOrd="0" destOrd="2" presId="urn:microsoft.com/office/officeart/2005/8/layout/list1"/>
    <dgm:cxn modelId="{39CA442A-EE01-4D61-ACAC-07E434888D90}" type="presOf" srcId="{344727E0-759B-4EE5-AB18-A89C08B76B5E}" destId="{EE519F9E-3477-4CFC-BA21-C00E8C89037C}" srcOrd="0" destOrd="0" presId="urn:microsoft.com/office/officeart/2005/8/layout/list1"/>
    <dgm:cxn modelId="{B77C802B-0D67-4168-A2DF-58D666F1F670}" type="presOf" srcId="{40975151-6750-484D-A788-0959DCAC6C5D}" destId="{81F543F9-C406-4456-9B79-6D0155C1366F}" srcOrd="0" destOrd="0" presId="urn:microsoft.com/office/officeart/2005/8/layout/list1"/>
    <dgm:cxn modelId="{75C3C32D-5D2A-414C-85D0-CE90796C7A7D}" type="presOf" srcId="{C0BD06D9-D511-4F8B-AB08-688DB91BDB90}" destId="{C3AFAFF4-1505-47A8-BBD5-26BA438F8957}" srcOrd="0" destOrd="5" presId="urn:microsoft.com/office/officeart/2005/8/layout/list1"/>
    <dgm:cxn modelId="{E511CD2E-528F-4D2B-B267-54A2900C4C01}" type="presOf" srcId="{FABBDB65-62CF-4809-975F-C9B74E0881DB}" destId="{D51A616A-6E3E-4DBF-B568-2D0C1161C735}" srcOrd="1" destOrd="0" presId="urn:microsoft.com/office/officeart/2005/8/layout/list1"/>
    <dgm:cxn modelId="{80F2973C-B14A-4EDF-B1FD-3BF8BD3E3A2E}" type="presOf" srcId="{40975151-6750-484D-A788-0959DCAC6C5D}" destId="{C5403201-6B47-48E5-811C-8792DCD6E964}" srcOrd="1" destOrd="0" presId="urn:microsoft.com/office/officeart/2005/8/layout/list1"/>
    <dgm:cxn modelId="{2475AC67-079A-4C64-A0D2-1F4CAB5A5AC2}" type="presOf" srcId="{0C14565F-A115-450A-9331-11C176D89055}" destId="{96B1BC50-5A98-4462-A51C-28BD03A2EECD}" srcOrd="1" destOrd="0" presId="urn:microsoft.com/office/officeart/2005/8/layout/list1"/>
    <dgm:cxn modelId="{01E54554-1DD5-40EA-B18E-1C00E478E8B3}" type="presOf" srcId="{0F89CFF4-771D-48AB-90D9-38CAE2866E2B}" destId="{C3AFAFF4-1505-47A8-BBD5-26BA438F8957}" srcOrd="0" destOrd="4" presId="urn:microsoft.com/office/officeart/2005/8/layout/list1"/>
    <dgm:cxn modelId="{361FB874-3AA4-44CF-B2AE-3A905EB1812F}" type="presOf" srcId="{0C14565F-A115-450A-9331-11C176D89055}" destId="{36F8B8D1-09AB-4ECE-9D34-E22E33D2D480}" srcOrd="0" destOrd="0" presId="urn:microsoft.com/office/officeart/2005/8/layout/list1"/>
    <dgm:cxn modelId="{A8FB1955-8E52-4CF4-846C-C3E90DA094C9}" srcId="{0C14565F-A115-450A-9331-11C176D89055}" destId="{EBF6E4FC-2BA9-441A-938C-A07F3FF2AA1E}" srcOrd="0" destOrd="0" parTransId="{9F76DCB0-9D81-405C-AA64-2E8C25A7F926}" sibTransId="{6833095D-AE1B-4C13-B454-B82257F288CF}"/>
    <dgm:cxn modelId="{9CECD182-F847-48C9-B986-6E5CC4FE3E3F}" srcId="{344727E0-759B-4EE5-AB18-A89C08B76B5E}" destId="{40975151-6750-484D-A788-0959DCAC6C5D}" srcOrd="0" destOrd="0" parTransId="{E63196E2-01A7-4D7A-8FC0-EE98A20FF85C}" sibTransId="{42A15418-F87E-45D3-9581-F50791A086BC}"/>
    <dgm:cxn modelId="{4C7CC792-CD0E-42BC-8DFE-1822DFB40D85}" srcId="{0C14565F-A115-450A-9331-11C176D89055}" destId="{7BE7F9C7-260E-4075-BF3A-551A8D502B01}" srcOrd="1" destOrd="0" parTransId="{9309E505-E434-4777-9770-05CBCB108538}" sibTransId="{211DFFDB-4277-418C-90D1-5AA62E18193F}"/>
    <dgm:cxn modelId="{4654DC9C-AE68-4C1A-A6A1-08483120FD48}" srcId="{0C14565F-A115-450A-9331-11C176D89055}" destId="{3B7C1362-4054-4E73-B72D-464CACBC8285}" srcOrd="3" destOrd="0" parTransId="{12025540-93F2-4662-BAD1-DE7E0EB1A459}" sibTransId="{FB4C8E49-23C9-447B-A5EA-AA6AA2EF3D13}"/>
    <dgm:cxn modelId="{DA171A9D-405A-46B7-B2E2-CB50F19B4733}" type="presOf" srcId="{B8E1C7A3-6ED5-4880-A927-A205FE601D42}" destId="{C3AFAFF4-1505-47A8-BBD5-26BA438F8957}" srcOrd="0" destOrd="6" presId="urn:microsoft.com/office/officeart/2005/8/layout/list1"/>
    <dgm:cxn modelId="{BBAD3B9F-B295-431F-BCB9-340985C2A4CE}" srcId="{0C14565F-A115-450A-9331-11C176D89055}" destId="{C0BD06D9-D511-4F8B-AB08-688DB91BDB90}" srcOrd="5" destOrd="0" parTransId="{A1347EF9-D747-4A36-A3D8-306EABBEDA9C}" sibTransId="{C8F5877A-2764-40DB-BAAC-38A8296D7858}"/>
    <dgm:cxn modelId="{9BB721A6-ECE7-48A9-87A9-BB773144AEAF}" type="presOf" srcId="{EBF6E4FC-2BA9-441A-938C-A07F3FF2AA1E}" destId="{C3AFAFF4-1505-47A8-BBD5-26BA438F8957}" srcOrd="0" destOrd="0" presId="urn:microsoft.com/office/officeart/2005/8/layout/list1"/>
    <dgm:cxn modelId="{880003A9-9073-4E90-9839-F1BCDE2EA600}" srcId="{344727E0-759B-4EE5-AB18-A89C08B76B5E}" destId="{6DD1D899-6443-4EAA-A369-EF7636C472CF}" srcOrd="2" destOrd="0" parTransId="{34646017-E403-49EB-8E47-30D43746A7AD}" sibTransId="{5A975E2A-BFC1-42E0-B980-444BE5878744}"/>
    <dgm:cxn modelId="{A996C5AD-F04A-4940-A5E6-86CEF89C04F8}" type="presOf" srcId="{FABBDB65-62CF-4809-975F-C9B74E0881DB}" destId="{B903BD28-4B2B-4DED-9339-0C3F272758C3}" srcOrd="0" destOrd="0" presId="urn:microsoft.com/office/officeart/2005/8/layout/list1"/>
    <dgm:cxn modelId="{E0D63AC2-702A-44DD-98D2-868CA1D03E8B}" srcId="{0C14565F-A115-450A-9331-11C176D89055}" destId="{EF91DF07-A593-4E02-B3EC-AEEDE5118C11}" srcOrd="2" destOrd="0" parTransId="{E4A0F3EE-3C50-4D60-992C-141D3BF81ED8}" sibTransId="{AD01F7D3-E56C-401D-AF1C-B93526D60AA0}"/>
    <dgm:cxn modelId="{B1E409D0-71EA-415A-87BF-875BE7A77CF6}" srcId="{0C14565F-A115-450A-9331-11C176D89055}" destId="{B8E1C7A3-6ED5-4880-A927-A205FE601D42}" srcOrd="6" destOrd="0" parTransId="{DF60D2F3-A9F9-400B-A35E-AE84F56B649C}" sibTransId="{C0E3D93C-9018-449A-9567-B22E099FB5EE}"/>
    <dgm:cxn modelId="{260CD9E4-BD93-4682-A5CD-7E552E60AB13}" srcId="{344727E0-759B-4EE5-AB18-A89C08B76B5E}" destId="{0C14565F-A115-450A-9331-11C176D89055}" srcOrd="3" destOrd="0" parTransId="{1D73A3FF-C51F-436F-A993-616ECF5DDD0E}" sibTransId="{97C41ED0-93D2-4906-BAFA-22FE5B19F786}"/>
    <dgm:cxn modelId="{59F8DA7A-BD87-428C-A802-4FE8BF663CCD}" type="presParOf" srcId="{EE519F9E-3477-4CFC-BA21-C00E8C89037C}" destId="{8E536B34-6DB5-4725-8A5B-CFD8ACBD8828}" srcOrd="0" destOrd="0" presId="urn:microsoft.com/office/officeart/2005/8/layout/list1"/>
    <dgm:cxn modelId="{ADFDD731-B5AC-413E-9040-478236E10478}" type="presParOf" srcId="{8E536B34-6DB5-4725-8A5B-CFD8ACBD8828}" destId="{81F543F9-C406-4456-9B79-6D0155C1366F}" srcOrd="0" destOrd="0" presId="urn:microsoft.com/office/officeart/2005/8/layout/list1"/>
    <dgm:cxn modelId="{66C9FC52-BEF9-4A7A-9A23-ADB908492B0F}" type="presParOf" srcId="{8E536B34-6DB5-4725-8A5B-CFD8ACBD8828}" destId="{C5403201-6B47-48E5-811C-8792DCD6E964}" srcOrd="1" destOrd="0" presId="urn:microsoft.com/office/officeart/2005/8/layout/list1"/>
    <dgm:cxn modelId="{9377BD3A-1100-4524-BB09-A2A0D4030876}" type="presParOf" srcId="{EE519F9E-3477-4CFC-BA21-C00E8C89037C}" destId="{D504B59D-58B9-46B7-A823-12C0D9D8BDA5}" srcOrd="1" destOrd="0" presId="urn:microsoft.com/office/officeart/2005/8/layout/list1"/>
    <dgm:cxn modelId="{CCD40EAA-3B9B-48B9-9188-A90A70501026}" type="presParOf" srcId="{EE519F9E-3477-4CFC-BA21-C00E8C89037C}" destId="{48279EC1-2CB1-425B-A284-01DAE92E9F41}" srcOrd="2" destOrd="0" presId="urn:microsoft.com/office/officeart/2005/8/layout/list1"/>
    <dgm:cxn modelId="{C8A1EC4B-0417-43C4-9757-1780C031313C}" type="presParOf" srcId="{EE519F9E-3477-4CFC-BA21-C00E8C89037C}" destId="{E485AB64-B81B-454D-A518-785F57B2005B}" srcOrd="3" destOrd="0" presId="urn:microsoft.com/office/officeart/2005/8/layout/list1"/>
    <dgm:cxn modelId="{F0744B35-833F-4C28-BC12-F70860BFD46F}" type="presParOf" srcId="{EE519F9E-3477-4CFC-BA21-C00E8C89037C}" destId="{9AFCE5B7-8E7C-4C9A-8700-38A14A501FB0}" srcOrd="4" destOrd="0" presId="urn:microsoft.com/office/officeart/2005/8/layout/list1"/>
    <dgm:cxn modelId="{4CDC4854-377D-4A09-8DBA-C22BC3F81A82}" type="presParOf" srcId="{9AFCE5B7-8E7C-4C9A-8700-38A14A501FB0}" destId="{B903BD28-4B2B-4DED-9339-0C3F272758C3}" srcOrd="0" destOrd="0" presId="urn:microsoft.com/office/officeart/2005/8/layout/list1"/>
    <dgm:cxn modelId="{141BF1C6-977E-487C-A20E-A4EC5088DEBA}" type="presParOf" srcId="{9AFCE5B7-8E7C-4C9A-8700-38A14A501FB0}" destId="{D51A616A-6E3E-4DBF-B568-2D0C1161C735}" srcOrd="1" destOrd="0" presId="urn:microsoft.com/office/officeart/2005/8/layout/list1"/>
    <dgm:cxn modelId="{6B4E9930-437C-47D2-9DC1-D17324205EFC}" type="presParOf" srcId="{EE519F9E-3477-4CFC-BA21-C00E8C89037C}" destId="{1353B7FF-FFB1-4FA7-A325-07B65CDDF96A}" srcOrd="5" destOrd="0" presId="urn:microsoft.com/office/officeart/2005/8/layout/list1"/>
    <dgm:cxn modelId="{742A6C4C-4762-420D-A0A0-C4AB2BD33EF9}" type="presParOf" srcId="{EE519F9E-3477-4CFC-BA21-C00E8C89037C}" destId="{81CA91B8-9139-4217-B994-BB657718DF6C}" srcOrd="6" destOrd="0" presId="urn:microsoft.com/office/officeart/2005/8/layout/list1"/>
    <dgm:cxn modelId="{56007A30-0332-4415-B20B-71D7BC7A3FEC}" type="presParOf" srcId="{EE519F9E-3477-4CFC-BA21-C00E8C89037C}" destId="{A1B51F98-8D50-468A-8166-53089B8F439E}" srcOrd="7" destOrd="0" presId="urn:microsoft.com/office/officeart/2005/8/layout/list1"/>
    <dgm:cxn modelId="{ED0E45E2-FCEB-43ED-9124-2FD539BBD2D5}" type="presParOf" srcId="{EE519F9E-3477-4CFC-BA21-C00E8C89037C}" destId="{750661EB-8DFA-46DF-AD8C-B5982F84EA36}" srcOrd="8" destOrd="0" presId="urn:microsoft.com/office/officeart/2005/8/layout/list1"/>
    <dgm:cxn modelId="{436A94C5-3C93-44F8-8398-9C897BA5E867}" type="presParOf" srcId="{750661EB-8DFA-46DF-AD8C-B5982F84EA36}" destId="{6E72268D-6673-43AF-8B6B-16F5DDBC15EA}" srcOrd="0" destOrd="0" presId="urn:microsoft.com/office/officeart/2005/8/layout/list1"/>
    <dgm:cxn modelId="{1DFDCE47-0A55-4078-B4EF-C7A95F457D8B}" type="presParOf" srcId="{750661EB-8DFA-46DF-AD8C-B5982F84EA36}" destId="{22038AD8-0D57-40DB-8FEE-7528FAA342D8}" srcOrd="1" destOrd="0" presId="urn:microsoft.com/office/officeart/2005/8/layout/list1"/>
    <dgm:cxn modelId="{7DC4129A-FEA3-4E13-92D8-399E53446A23}" type="presParOf" srcId="{EE519F9E-3477-4CFC-BA21-C00E8C89037C}" destId="{0E9DAC7A-2AD6-4F7F-A20C-777BA575C13D}" srcOrd="9" destOrd="0" presId="urn:microsoft.com/office/officeart/2005/8/layout/list1"/>
    <dgm:cxn modelId="{72E7F67B-23A7-4A65-817A-98E23F50695F}" type="presParOf" srcId="{EE519F9E-3477-4CFC-BA21-C00E8C89037C}" destId="{9CD8A858-F847-4245-BE7B-141A02FD1F14}" srcOrd="10" destOrd="0" presId="urn:microsoft.com/office/officeart/2005/8/layout/list1"/>
    <dgm:cxn modelId="{BCA40CFD-1395-41AD-B55F-3A48E8C3AB27}" type="presParOf" srcId="{EE519F9E-3477-4CFC-BA21-C00E8C89037C}" destId="{254FE88A-21E9-4B88-A0C3-88C8945A49D2}" srcOrd="11" destOrd="0" presId="urn:microsoft.com/office/officeart/2005/8/layout/list1"/>
    <dgm:cxn modelId="{1950D9F1-BFC9-4A53-96BC-FF7DEFA94303}" type="presParOf" srcId="{EE519F9E-3477-4CFC-BA21-C00E8C89037C}" destId="{963F27F0-1199-4462-9071-08CE652880DB}" srcOrd="12" destOrd="0" presId="urn:microsoft.com/office/officeart/2005/8/layout/list1"/>
    <dgm:cxn modelId="{C86FEBCF-35E1-4EED-89D0-BF5B1838BC14}" type="presParOf" srcId="{963F27F0-1199-4462-9071-08CE652880DB}" destId="{36F8B8D1-09AB-4ECE-9D34-E22E33D2D480}" srcOrd="0" destOrd="0" presId="urn:microsoft.com/office/officeart/2005/8/layout/list1"/>
    <dgm:cxn modelId="{ECEFE733-4B7C-4962-9B4F-0182137F54A4}" type="presParOf" srcId="{963F27F0-1199-4462-9071-08CE652880DB}" destId="{96B1BC50-5A98-4462-A51C-28BD03A2EECD}" srcOrd="1" destOrd="0" presId="urn:microsoft.com/office/officeart/2005/8/layout/list1"/>
    <dgm:cxn modelId="{A62213BA-02D9-4225-A11F-85FE5380B0D8}" type="presParOf" srcId="{EE519F9E-3477-4CFC-BA21-C00E8C89037C}" destId="{9091AEC1-832E-491E-B5B9-7455B6FA139D}" srcOrd="13" destOrd="0" presId="urn:microsoft.com/office/officeart/2005/8/layout/list1"/>
    <dgm:cxn modelId="{DF5D7D40-42D4-4C72-A821-C2D3CE0E5EF8}" type="presParOf" srcId="{EE519F9E-3477-4CFC-BA21-C00E8C89037C}" destId="{C3AFAFF4-1505-47A8-BBD5-26BA438F895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344727E0-759B-4EE5-AB18-A89C08B76B5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0975151-6750-484D-A788-0959DCAC6C5D}">
      <dgm:prSet custT="1"/>
      <dgm:spPr/>
      <dgm:t>
        <a:bodyPr/>
        <a:lstStyle/>
        <a:p>
          <a:r>
            <a:rPr lang="en-US" sz="1400"/>
            <a:t>Per kWh credit for production of electricity from renewable sources </a:t>
          </a:r>
          <a:endParaRPr lang="en-US" sz="1400" dirty="0"/>
        </a:p>
      </dgm:t>
    </dgm:pt>
    <dgm:pt modelId="{E63196E2-01A7-4D7A-8FC0-EE98A20FF85C}" type="parTrans" cxnId="{9CECD182-F847-48C9-B986-6E5CC4FE3E3F}">
      <dgm:prSet/>
      <dgm:spPr/>
      <dgm:t>
        <a:bodyPr/>
        <a:lstStyle/>
        <a:p>
          <a:endParaRPr lang="en-US"/>
        </a:p>
      </dgm:t>
    </dgm:pt>
    <dgm:pt modelId="{42A15418-F87E-45D3-9581-F50791A086BC}" type="sibTrans" cxnId="{9CECD182-F847-48C9-B986-6E5CC4FE3E3F}">
      <dgm:prSet/>
      <dgm:spPr/>
      <dgm:t>
        <a:bodyPr/>
        <a:lstStyle/>
        <a:p>
          <a:endParaRPr lang="en-US"/>
        </a:p>
      </dgm:t>
    </dgm:pt>
    <dgm:pt modelId="{6DD1D899-6443-4EAA-A369-EF7636C472CF}">
      <dgm:prSet custT="1"/>
      <dgm:spPr/>
      <dgm:t>
        <a:bodyPr/>
        <a:lstStyle/>
        <a:p>
          <a:r>
            <a:rPr lang="en-US" sz="1400"/>
            <a:t>Prevailing wage and other bonus credits available </a:t>
          </a:r>
          <a:endParaRPr lang="en-US" sz="1400" dirty="0"/>
        </a:p>
      </dgm:t>
    </dgm:pt>
    <dgm:pt modelId="{34646017-E403-49EB-8E47-30D43746A7AD}" type="parTrans" cxnId="{880003A9-9073-4E90-9839-F1BCDE2EA600}">
      <dgm:prSet/>
      <dgm:spPr/>
      <dgm:t>
        <a:bodyPr/>
        <a:lstStyle/>
        <a:p>
          <a:endParaRPr lang="en-US"/>
        </a:p>
      </dgm:t>
    </dgm:pt>
    <dgm:pt modelId="{5A975E2A-BFC1-42E0-B980-444BE5878744}" type="sibTrans" cxnId="{880003A9-9073-4E90-9839-F1BCDE2EA600}">
      <dgm:prSet/>
      <dgm:spPr/>
      <dgm:t>
        <a:bodyPr/>
        <a:lstStyle/>
        <a:p>
          <a:endParaRPr lang="en-US"/>
        </a:p>
      </dgm:t>
    </dgm:pt>
    <dgm:pt modelId="{0C14565F-A115-450A-9331-11C176D89055}">
      <dgm:prSet custT="1"/>
      <dgm:spPr/>
      <dgm:t>
        <a:bodyPr/>
        <a:lstStyle/>
        <a:p>
          <a:r>
            <a:rPr lang="en-US" sz="1400"/>
            <a:t>Applies to:</a:t>
          </a:r>
          <a:endParaRPr lang="en-US" sz="1400" dirty="0"/>
        </a:p>
      </dgm:t>
    </dgm:pt>
    <dgm:pt modelId="{1D73A3FF-C51F-436F-A993-616ECF5DDD0E}" type="parTrans" cxnId="{260CD9E4-BD93-4682-A5CD-7E552E60AB13}">
      <dgm:prSet/>
      <dgm:spPr/>
      <dgm:t>
        <a:bodyPr/>
        <a:lstStyle/>
        <a:p>
          <a:endParaRPr lang="en-US"/>
        </a:p>
      </dgm:t>
    </dgm:pt>
    <dgm:pt modelId="{97C41ED0-93D2-4906-BAFA-22FE5B19F786}" type="sibTrans" cxnId="{260CD9E4-BD93-4682-A5CD-7E552E60AB13}">
      <dgm:prSet/>
      <dgm:spPr/>
      <dgm:t>
        <a:bodyPr/>
        <a:lstStyle/>
        <a:p>
          <a:endParaRPr lang="en-US"/>
        </a:p>
      </dgm:t>
    </dgm:pt>
    <dgm:pt modelId="{EBF6E4FC-2BA9-441A-938C-A07F3FF2AA1E}">
      <dgm:prSet custT="1"/>
      <dgm:spPr/>
      <dgm:t>
        <a:bodyPr/>
        <a:lstStyle/>
        <a:p>
          <a:r>
            <a:rPr lang="en-US" sz="1400"/>
            <a:t>Solar </a:t>
          </a:r>
          <a:endParaRPr lang="en-US" sz="1400" dirty="0"/>
        </a:p>
      </dgm:t>
    </dgm:pt>
    <dgm:pt modelId="{9F76DCB0-9D81-405C-AA64-2E8C25A7F926}" type="parTrans" cxnId="{A8FB1955-8E52-4CF4-846C-C3E90DA094C9}">
      <dgm:prSet/>
      <dgm:spPr/>
      <dgm:t>
        <a:bodyPr/>
        <a:lstStyle/>
        <a:p>
          <a:endParaRPr lang="en-US"/>
        </a:p>
      </dgm:t>
    </dgm:pt>
    <dgm:pt modelId="{6833095D-AE1B-4C13-B454-B82257F288CF}" type="sibTrans" cxnId="{A8FB1955-8E52-4CF4-846C-C3E90DA094C9}">
      <dgm:prSet/>
      <dgm:spPr/>
      <dgm:t>
        <a:bodyPr/>
        <a:lstStyle/>
        <a:p>
          <a:endParaRPr lang="en-US"/>
        </a:p>
      </dgm:t>
    </dgm:pt>
    <dgm:pt modelId="{7BE7F9C7-260E-4075-BF3A-551A8D502B01}">
      <dgm:prSet custT="1"/>
      <dgm:spPr/>
      <dgm:t>
        <a:bodyPr/>
        <a:lstStyle/>
        <a:p>
          <a:r>
            <a:rPr lang="en-US" sz="1400"/>
            <a:t>Wind</a:t>
          </a:r>
          <a:endParaRPr lang="en-US" sz="1400" dirty="0"/>
        </a:p>
      </dgm:t>
    </dgm:pt>
    <dgm:pt modelId="{9309E505-E434-4777-9770-05CBCB108538}" type="parTrans" cxnId="{4C7CC792-CD0E-42BC-8DFE-1822DFB40D85}">
      <dgm:prSet/>
      <dgm:spPr/>
      <dgm:t>
        <a:bodyPr/>
        <a:lstStyle/>
        <a:p>
          <a:endParaRPr lang="en-US"/>
        </a:p>
      </dgm:t>
    </dgm:pt>
    <dgm:pt modelId="{211DFFDB-4277-418C-90D1-5AA62E18193F}" type="sibTrans" cxnId="{4C7CC792-CD0E-42BC-8DFE-1822DFB40D85}">
      <dgm:prSet/>
      <dgm:spPr/>
      <dgm:t>
        <a:bodyPr/>
        <a:lstStyle/>
        <a:p>
          <a:endParaRPr lang="en-US"/>
        </a:p>
      </dgm:t>
    </dgm:pt>
    <dgm:pt modelId="{3B7C1362-4054-4E73-B72D-464CACBC8285}">
      <dgm:prSet custT="1"/>
      <dgm:spPr/>
      <dgm:t>
        <a:bodyPr/>
        <a:lstStyle/>
        <a:p>
          <a:r>
            <a:rPr lang="en-US" sz="1400"/>
            <a:t>Geothermal </a:t>
          </a:r>
          <a:endParaRPr lang="en-US" sz="1400" dirty="0"/>
        </a:p>
      </dgm:t>
    </dgm:pt>
    <dgm:pt modelId="{12025540-93F2-4662-BAD1-DE7E0EB1A459}" type="parTrans" cxnId="{4654DC9C-AE68-4C1A-A6A1-08483120FD48}">
      <dgm:prSet/>
      <dgm:spPr/>
      <dgm:t>
        <a:bodyPr/>
        <a:lstStyle/>
        <a:p>
          <a:endParaRPr lang="en-US"/>
        </a:p>
      </dgm:t>
    </dgm:pt>
    <dgm:pt modelId="{FB4C8E49-23C9-447B-A5EA-AA6AA2EF3D13}" type="sibTrans" cxnId="{4654DC9C-AE68-4C1A-A6A1-08483120FD48}">
      <dgm:prSet/>
      <dgm:spPr/>
      <dgm:t>
        <a:bodyPr/>
        <a:lstStyle/>
        <a:p>
          <a:endParaRPr lang="en-US"/>
        </a:p>
      </dgm:t>
    </dgm:pt>
    <dgm:pt modelId="{0F89CFF4-771D-48AB-90D9-38CAE2866E2B}">
      <dgm:prSet custT="1"/>
      <dgm:spPr/>
      <dgm:t>
        <a:bodyPr/>
        <a:lstStyle/>
        <a:p>
          <a:r>
            <a:rPr lang="en-US" sz="1400"/>
            <a:t>Biomass</a:t>
          </a:r>
          <a:endParaRPr lang="en-US" sz="1400" dirty="0"/>
        </a:p>
      </dgm:t>
    </dgm:pt>
    <dgm:pt modelId="{E5541D9D-3EA7-4FDB-B985-AE26DC55FC60}" type="parTrans" cxnId="{F7636D11-5FB4-4326-BC6D-734CCCBEC1AD}">
      <dgm:prSet/>
      <dgm:spPr/>
      <dgm:t>
        <a:bodyPr/>
        <a:lstStyle/>
        <a:p>
          <a:endParaRPr lang="en-US"/>
        </a:p>
      </dgm:t>
    </dgm:pt>
    <dgm:pt modelId="{948A2AAB-A61A-416F-B327-DD8550A17D7D}" type="sibTrans" cxnId="{F7636D11-5FB4-4326-BC6D-734CCCBEC1AD}">
      <dgm:prSet/>
      <dgm:spPr/>
      <dgm:t>
        <a:bodyPr/>
        <a:lstStyle/>
        <a:p>
          <a:endParaRPr lang="en-US"/>
        </a:p>
      </dgm:t>
    </dgm:pt>
    <dgm:pt modelId="{E4395891-A073-4EEC-B2BC-C549A0FC9352}">
      <dgm:prSet custT="1"/>
      <dgm:spPr/>
      <dgm:t>
        <a:bodyPr/>
        <a:lstStyle/>
        <a:p>
          <a:r>
            <a:rPr lang="en-US" sz="1400"/>
            <a:t>Rates vary depending upon energy source </a:t>
          </a:r>
          <a:endParaRPr lang="en-US" sz="1400" dirty="0"/>
        </a:p>
      </dgm:t>
    </dgm:pt>
    <dgm:pt modelId="{DC15F0F3-A09C-49D8-AC2A-0BB421BBAC6D}" type="parTrans" cxnId="{83B87800-98D2-4211-97B7-A13E4BF87C2F}">
      <dgm:prSet/>
      <dgm:spPr/>
      <dgm:t>
        <a:bodyPr/>
        <a:lstStyle/>
        <a:p>
          <a:endParaRPr lang="en-US"/>
        </a:p>
      </dgm:t>
    </dgm:pt>
    <dgm:pt modelId="{866AFBED-2976-488A-950E-DE36277E3F25}" type="sibTrans" cxnId="{83B87800-98D2-4211-97B7-A13E4BF87C2F}">
      <dgm:prSet/>
      <dgm:spPr/>
      <dgm:t>
        <a:bodyPr/>
        <a:lstStyle/>
        <a:p>
          <a:endParaRPr lang="en-US"/>
        </a:p>
      </dgm:t>
    </dgm:pt>
    <dgm:pt modelId="{28BEFB55-1DDC-4C60-B72A-CE4B09AD0783}">
      <dgm:prSet custT="1"/>
      <dgm:spPr/>
      <dgm:t>
        <a:bodyPr/>
        <a:lstStyle/>
        <a:p>
          <a:r>
            <a:rPr lang="en-US" sz="1400"/>
            <a:t>Municipal solid waste</a:t>
          </a:r>
          <a:endParaRPr lang="en-US" sz="1400" dirty="0"/>
        </a:p>
      </dgm:t>
    </dgm:pt>
    <dgm:pt modelId="{7EAB7A9B-E2B6-44EE-BBA0-B142E35A59D3}" type="parTrans" cxnId="{9FBFC292-C760-4134-9F73-FEB3993F83D2}">
      <dgm:prSet/>
      <dgm:spPr/>
      <dgm:t>
        <a:bodyPr/>
        <a:lstStyle/>
        <a:p>
          <a:endParaRPr lang="en-US"/>
        </a:p>
      </dgm:t>
    </dgm:pt>
    <dgm:pt modelId="{69009833-A630-4805-BE93-8EAC5886320F}" type="sibTrans" cxnId="{9FBFC292-C760-4134-9F73-FEB3993F83D2}">
      <dgm:prSet/>
      <dgm:spPr/>
      <dgm:t>
        <a:bodyPr/>
        <a:lstStyle/>
        <a:p>
          <a:endParaRPr lang="en-US"/>
        </a:p>
      </dgm:t>
    </dgm:pt>
    <dgm:pt modelId="{0CAA7623-390B-4CF2-B6E9-C7C4DBEE1ACC}">
      <dgm:prSet custT="1"/>
      <dgm:spPr/>
      <dgm:t>
        <a:bodyPr/>
        <a:lstStyle/>
        <a:p>
          <a:r>
            <a:rPr lang="en-US" sz="1400"/>
            <a:t>Hydroelectric </a:t>
          </a:r>
          <a:endParaRPr lang="en-US" sz="1400" dirty="0"/>
        </a:p>
      </dgm:t>
    </dgm:pt>
    <dgm:pt modelId="{86C874BB-A359-4FB1-987B-CF3B74C7D68F}" type="parTrans" cxnId="{8B44F240-E262-40F1-A93D-43DB1E6F6BE3}">
      <dgm:prSet/>
      <dgm:spPr/>
      <dgm:t>
        <a:bodyPr/>
        <a:lstStyle/>
        <a:p>
          <a:endParaRPr lang="en-US"/>
        </a:p>
      </dgm:t>
    </dgm:pt>
    <dgm:pt modelId="{461AB440-D43B-4513-ABCA-4E7121E693C9}" type="sibTrans" cxnId="{8B44F240-E262-40F1-A93D-43DB1E6F6BE3}">
      <dgm:prSet/>
      <dgm:spPr/>
      <dgm:t>
        <a:bodyPr/>
        <a:lstStyle/>
        <a:p>
          <a:endParaRPr lang="en-US"/>
        </a:p>
      </dgm:t>
    </dgm:pt>
    <dgm:pt modelId="{EE519F9E-3477-4CFC-BA21-C00E8C89037C}" type="pres">
      <dgm:prSet presAssocID="{344727E0-759B-4EE5-AB18-A89C08B76B5E}" presName="linear" presStyleCnt="0">
        <dgm:presLayoutVars>
          <dgm:dir/>
          <dgm:animLvl val="lvl"/>
          <dgm:resizeHandles val="exact"/>
        </dgm:presLayoutVars>
      </dgm:prSet>
      <dgm:spPr/>
    </dgm:pt>
    <dgm:pt modelId="{8E536B34-6DB5-4725-8A5B-CFD8ACBD8828}" type="pres">
      <dgm:prSet presAssocID="{40975151-6750-484D-A788-0959DCAC6C5D}" presName="parentLin" presStyleCnt="0"/>
      <dgm:spPr/>
    </dgm:pt>
    <dgm:pt modelId="{81F543F9-C406-4456-9B79-6D0155C1366F}" type="pres">
      <dgm:prSet presAssocID="{40975151-6750-484D-A788-0959DCAC6C5D}" presName="parentLeftMargin" presStyleLbl="node1" presStyleIdx="0" presStyleCnt="4"/>
      <dgm:spPr/>
    </dgm:pt>
    <dgm:pt modelId="{C5403201-6B47-48E5-811C-8792DCD6E964}" type="pres">
      <dgm:prSet presAssocID="{40975151-6750-484D-A788-0959DCAC6C5D}" presName="parentText" presStyleLbl="node1" presStyleIdx="0" presStyleCnt="4">
        <dgm:presLayoutVars>
          <dgm:chMax val="0"/>
          <dgm:bulletEnabled val="1"/>
        </dgm:presLayoutVars>
      </dgm:prSet>
      <dgm:spPr/>
    </dgm:pt>
    <dgm:pt modelId="{D504B59D-58B9-46B7-A823-12C0D9D8BDA5}" type="pres">
      <dgm:prSet presAssocID="{40975151-6750-484D-A788-0959DCAC6C5D}" presName="negativeSpace" presStyleCnt="0"/>
      <dgm:spPr/>
    </dgm:pt>
    <dgm:pt modelId="{48279EC1-2CB1-425B-A284-01DAE92E9F41}" type="pres">
      <dgm:prSet presAssocID="{40975151-6750-484D-A788-0959DCAC6C5D}" presName="childText" presStyleLbl="conFgAcc1" presStyleIdx="0" presStyleCnt="4">
        <dgm:presLayoutVars>
          <dgm:bulletEnabled val="1"/>
        </dgm:presLayoutVars>
      </dgm:prSet>
      <dgm:spPr/>
    </dgm:pt>
    <dgm:pt modelId="{E485AB64-B81B-454D-A518-785F57B2005B}" type="pres">
      <dgm:prSet presAssocID="{42A15418-F87E-45D3-9581-F50791A086BC}" presName="spaceBetweenRectangles" presStyleCnt="0"/>
      <dgm:spPr/>
    </dgm:pt>
    <dgm:pt modelId="{A6A2CF97-AEE3-44E3-907E-6BB2E223CB47}" type="pres">
      <dgm:prSet presAssocID="{E4395891-A073-4EEC-B2BC-C549A0FC9352}" presName="parentLin" presStyleCnt="0"/>
      <dgm:spPr/>
    </dgm:pt>
    <dgm:pt modelId="{8F21488E-880E-4C7A-BA06-2524617B5BC7}" type="pres">
      <dgm:prSet presAssocID="{E4395891-A073-4EEC-B2BC-C549A0FC9352}" presName="parentLeftMargin" presStyleLbl="node1" presStyleIdx="0" presStyleCnt="4"/>
      <dgm:spPr/>
    </dgm:pt>
    <dgm:pt modelId="{1BEE1439-6E2B-4488-A248-C8792374253C}" type="pres">
      <dgm:prSet presAssocID="{E4395891-A073-4EEC-B2BC-C549A0FC9352}" presName="parentText" presStyleLbl="node1" presStyleIdx="1" presStyleCnt="4">
        <dgm:presLayoutVars>
          <dgm:chMax val="0"/>
          <dgm:bulletEnabled val="1"/>
        </dgm:presLayoutVars>
      </dgm:prSet>
      <dgm:spPr/>
    </dgm:pt>
    <dgm:pt modelId="{683E0ED5-6E5E-4BD3-97E7-B5E4311114E2}" type="pres">
      <dgm:prSet presAssocID="{E4395891-A073-4EEC-B2BC-C549A0FC9352}" presName="negativeSpace" presStyleCnt="0"/>
      <dgm:spPr/>
    </dgm:pt>
    <dgm:pt modelId="{D31610C6-FB2B-409A-B7B3-43C8970FCF0E}" type="pres">
      <dgm:prSet presAssocID="{E4395891-A073-4EEC-B2BC-C549A0FC9352}" presName="childText" presStyleLbl="conFgAcc1" presStyleIdx="1" presStyleCnt="4">
        <dgm:presLayoutVars>
          <dgm:bulletEnabled val="1"/>
        </dgm:presLayoutVars>
      </dgm:prSet>
      <dgm:spPr/>
    </dgm:pt>
    <dgm:pt modelId="{C6D9B44D-8288-4FFC-A498-C7EDC8DFAFEE}" type="pres">
      <dgm:prSet presAssocID="{866AFBED-2976-488A-950E-DE36277E3F25}" presName="spaceBetweenRectangles" presStyleCnt="0"/>
      <dgm:spPr/>
    </dgm:pt>
    <dgm:pt modelId="{750661EB-8DFA-46DF-AD8C-B5982F84EA36}" type="pres">
      <dgm:prSet presAssocID="{6DD1D899-6443-4EAA-A369-EF7636C472CF}" presName="parentLin" presStyleCnt="0"/>
      <dgm:spPr/>
    </dgm:pt>
    <dgm:pt modelId="{6E72268D-6673-43AF-8B6B-16F5DDBC15EA}" type="pres">
      <dgm:prSet presAssocID="{6DD1D899-6443-4EAA-A369-EF7636C472CF}" presName="parentLeftMargin" presStyleLbl="node1" presStyleIdx="1" presStyleCnt="4"/>
      <dgm:spPr/>
    </dgm:pt>
    <dgm:pt modelId="{22038AD8-0D57-40DB-8FEE-7528FAA342D8}" type="pres">
      <dgm:prSet presAssocID="{6DD1D899-6443-4EAA-A369-EF7636C472CF}" presName="parentText" presStyleLbl="node1" presStyleIdx="2" presStyleCnt="4">
        <dgm:presLayoutVars>
          <dgm:chMax val="0"/>
          <dgm:bulletEnabled val="1"/>
        </dgm:presLayoutVars>
      </dgm:prSet>
      <dgm:spPr/>
    </dgm:pt>
    <dgm:pt modelId="{0E9DAC7A-2AD6-4F7F-A20C-777BA575C13D}" type="pres">
      <dgm:prSet presAssocID="{6DD1D899-6443-4EAA-A369-EF7636C472CF}" presName="negativeSpace" presStyleCnt="0"/>
      <dgm:spPr/>
    </dgm:pt>
    <dgm:pt modelId="{9CD8A858-F847-4245-BE7B-141A02FD1F14}" type="pres">
      <dgm:prSet presAssocID="{6DD1D899-6443-4EAA-A369-EF7636C472CF}" presName="childText" presStyleLbl="conFgAcc1" presStyleIdx="2" presStyleCnt="4">
        <dgm:presLayoutVars>
          <dgm:bulletEnabled val="1"/>
        </dgm:presLayoutVars>
      </dgm:prSet>
      <dgm:spPr/>
    </dgm:pt>
    <dgm:pt modelId="{254FE88A-21E9-4B88-A0C3-88C8945A49D2}" type="pres">
      <dgm:prSet presAssocID="{5A975E2A-BFC1-42E0-B980-444BE5878744}" presName="spaceBetweenRectangles" presStyleCnt="0"/>
      <dgm:spPr/>
    </dgm:pt>
    <dgm:pt modelId="{963F27F0-1199-4462-9071-08CE652880DB}" type="pres">
      <dgm:prSet presAssocID="{0C14565F-A115-450A-9331-11C176D89055}" presName="parentLin" presStyleCnt="0"/>
      <dgm:spPr/>
    </dgm:pt>
    <dgm:pt modelId="{36F8B8D1-09AB-4ECE-9D34-E22E33D2D480}" type="pres">
      <dgm:prSet presAssocID="{0C14565F-A115-450A-9331-11C176D89055}" presName="parentLeftMargin" presStyleLbl="node1" presStyleIdx="2" presStyleCnt="4"/>
      <dgm:spPr/>
    </dgm:pt>
    <dgm:pt modelId="{96B1BC50-5A98-4462-A51C-28BD03A2EECD}" type="pres">
      <dgm:prSet presAssocID="{0C14565F-A115-450A-9331-11C176D89055}" presName="parentText" presStyleLbl="node1" presStyleIdx="3" presStyleCnt="4">
        <dgm:presLayoutVars>
          <dgm:chMax val="0"/>
          <dgm:bulletEnabled val="1"/>
        </dgm:presLayoutVars>
      </dgm:prSet>
      <dgm:spPr/>
    </dgm:pt>
    <dgm:pt modelId="{9091AEC1-832E-491E-B5B9-7455B6FA139D}" type="pres">
      <dgm:prSet presAssocID="{0C14565F-A115-450A-9331-11C176D89055}" presName="negativeSpace" presStyleCnt="0"/>
      <dgm:spPr/>
    </dgm:pt>
    <dgm:pt modelId="{C3AFAFF4-1505-47A8-BBD5-26BA438F8957}" type="pres">
      <dgm:prSet presAssocID="{0C14565F-A115-450A-9331-11C176D89055}" presName="childText" presStyleLbl="conFgAcc1" presStyleIdx="3" presStyleCnt="4">
        <dgm:presLayoutVars>
          <dgm:bulletEnabled val="1"/>
        </dgm:presLayoutVars>
      </dgm:prSet>
      <dgm:spPr/>
    </dgm:pt>
  </dgm:ptLst>
  <dgm:cxnLst>
    <dgm:cxn modelId="{83B87800-98D2-4211-97B7-A13E4BF87C2F}" srcId="{344727E0-759B-4EE5-AB18-A89C08B76B5E}" destId="{E4395891-A073-4EEC-B2BC-C549A0FC9352}" srcOrd="1" destOrd="0" parTransId="{DC15F0F3-A09C-49D8-AC2A-0BB421BBAC6D}" sibTransId="{866AFBED-2976-488A-950E-DE36277E3F25}"/>
    <dgm:cxn modelId="{26448602-D5EF-45CD-A609-186777A09872}" type="presOf" srcId="{6DD1D899-6443-4EAA-A369-EF7636C472CF}" destId="{22038AD8-0D57-40DB-8FEE-7528FAA342D8}" srcOrd="1" destOrd="0" presId="urn:microsoft.com/office/officeart/2005/8/layout/list1"/>
    <dgm:cxn modelId="{3CA60F05-7D11-42B6-913E-F3A9691D15A9}" type="presOf" srcId="{3B7C1362-4054-4E73-B72D-464CACBC8285}" destId="{C3AFAFF4-1505-47A8-BBD5-26BA438F8957}" srcOrd="0" destOrd="3" presId="urn:microsoft.com/office/officeart/2005/8/layout/list1"/>
    <dgm:cxn modelId="{F7636D11-5FB4-4326-BC6D-734CCCBEC1AD}" srcId="{0C14565F-A115-450A-9331-11C176D89055}" destId="{0F89CFF4-771D-48AB-90D9-38CAE2866E2B}" srcOrd="4" destOrd="0" parTransId="{E5541D9D-3EA7-4FDB-B985-AE26DC55FC60}" sibTransId="{948A2AAB-A61A-416F-B327-DD8550A17D7D}"/>
    <dgm:cxn modelId="{1CB76413-920A-4F99-86E9-F356E42705B0}" type="presOf" srcId="{7BE7F9C7-260E-4075-BF3A-551A8D502B01}" destId="{C3AFAFF4-1505-47A8-BBD5-26BA438F8957}" srcOrd="0" destOrd="1" presId="urn:microsoft.com/office/officeart/2005/8/layout/list1"/>
    <dgm:cxn modelId="{B663E31E-EC73-4F24-A7CF-3AB453A537C1}" type="presOf" srcId="{E4395891-A073-4EEC-B2BC-C549A0FC9352}" destId="{8F21488E-880E-4C7A-BA06-2524617B5BC7}" srcOrd="0" destOrd="0" presId="urn:microsoft.com/office/officeart/2005/8/layout/list1"/>
    <dgm:cxn modelId="{A468FC24-4699-4115-9447-D2C08D851D46}" type="presOf" srcId="{6DD1D899-6443-4EAA-A369-EF7636C472CF}" destId="{6E72268D-6673-43AF-8B6B-16F5DDBC15EA}" srcOrd="0" destOrd="0" presId="urn:microsoft.com/office/officeart/2005/8/layout/list1"/>
    <dgm:cxn modelId="{AA650A29-5D85-4EDE-9A98-BF501089128C}" type="presOf" srcId="{0CAA7623-390B-4CF2-B6E9-C7C4DBEE1ACC}" destId="{C3AFAFF4-1505-47A8-BBD5-26BA438F8957}" srcOrd="0" destOrd="5" presId="urn:microsoft.com/office/officeart/2005/8/layout/list1"/>
    <dgm:cxn modelId="{39CA442A-EE01-4D61-ACAC-07E434888D90}" type="presOf" srcId="{344727E0-759B-4EE5-AB18-A89C08B76B5E}" destId="{EE519F9E-3477-4CFC-BA21-C00E8C89037C}" srcOrd="0" destOrd="0" presId="urn:microsoft.com/office/officeart/2005/8/layout/list1"/>
    <dgm:cxn modelId="{B77C802B-0D67-4168-A2DF-58D666F1F670}" type="presOf" srcId="{40975151-6750-484D-A788-0959DCAC6C5D}" destId="{81F543F9-C406-4456-9B79-6D0155C1366F}" srcOrd="0" destOrd="0" presId="urn:microsoft.com/office/officeart/2005/8/layout/list1"/>
    <dgm:cxn modelId="{80F2973C-B14A-4EDF-B1FD-3BF8BD3E3A2E}" type="presOf" srcId="{40975151-6750-484D-A788-0959DCAC6C5D}" destId="{C5403201-6B47-48E5-811C-8792DCD6E964}" srcOrd="1" destOrd="0" presId="urn:microsoft.com/office/officeart/2005/8/layout/list1"/>
    <dgm:cxn modelId="{8B44F240-E262-40F1-A93D-43DB1E6F6BE3}" srcId="{0C14565F-A115-450A-9331-11C176D89055}" destId="{0CAA7623-390B-4CF2-B6E9-C7C4DBEE1ACC}" srcOrd="5" destOrd="0" parTransId="{86C874BB-A359-4FB1-987B-CF3B74C7D68F}" sibTransId="{461AB440-D43B-4513-ABCA-4E7121E693C9}"/>
    <dgm:cxn modelId="{2475AC67-079A-4C64-A0D2-1F4CAB5A5AC2}" type="presOf" srcId="{0C14565F-A115-450A-9331-11C176D89055}" destId="{96B1BC50-5A98-4462-A51C-28BD03A2EECD}" srcOrd="1" destOrd="0" presId="urn:microsoft.com/office/officeart/2005/8/layout/list1"/>
    <dgm:cxn modelId="{DB724F68-6D0F-4B3B-8E9F-8CBD85C1D267}" type="presOf" srcId="{28BEFB55-1DDC-4C60-B72A-CE4B09AD0783}" destId="{C3AFAFF4-1505-47A8-BBD5-26BA438F8957}" srcOrd="0" destOrd="2" presId="urn:microsoft.com/office/officeart/2005/8/layout/list1"/>
    <dgm:cxn modelId="{01E54554-1DD5-40EA-B18E-1C00E478E8B3}" type="presOf" srcId="{0F89CFF4-771D-48AB-90D9-38CAE2866E2B}" destId="{C3AFAFF4-1505-47A8-BBD5-26BA438F8957}" srcOrd="0" destOrd="4" presId="urn:microsoft.com/office/officeart/2005/8/layout/list1"/>
    <dgm:cxn modelId="{361FB874-3AA4-44CF-B2AE-3A905EB1812F}" type="presOf" srcId="{0C14565F-A115-450A-9331-11C176D89055}" destId="{36F8B8D1-09AB-4ECE-9D34-E22E33D2D480}" srcOrd="0" destOrd="0" presId="urn:microsoft.com/office/officeart/2005/8/layout/list1"/>
    <dgm:cxn modelId="{A8FB1955-8E52-4CF4-846C-C3E90DA094C9}" srcId="{0C14565F-A115-450A-9331-11C176D89055}" destId="{EBF6E4FC-2BA9-441A-938C-A07F3FF2AA1E}" srcOrd="0" destOrd="0" parTransId="{9F76DCB0-9D81-405C-AA64-2E8C25A7F926}" sibTransId="{6833095D-AE1B-4C13-B454-B82257F288CF}"/>
    <dgm:cxn modelId="{9CECD182-F847-48C9-B986-6E5CC4FE3E3F}" srcId="{344727E0-759B-4EE5-AB18-A89C08B76B5E}" destId="{40975151-6750-484D-A788-0959DCAC6C5D}" srcOrd="0" destOrd="0" parTransId="{E63196E2-01A7-4D7A-8FC0-EE98A20FF85C}" sibTransId="{42A15418-F87E-45D3-9581-F50791A086BC}"/>
    <dgm:cxn modelId="{9FBFC292-C760-4134-9F73-FEB3993F83D2}" srcId="{0C14565F-A115-450A-9331-11C176D89055}" destId="{28BEFB55-1DDC-4C60-B72A-CE4B09AD0783}" srcOrd="2" destOrd="0" parTransId="{7EAB7A9B-E2B6-44EE-BBA0-B142E35A59D3}" sibTransId="{69009833-A630-4805-BE93-8EAC5886320F}"/>
    <dgm:cxn modelId="{4C7CC792-CD0E-42BC-8DFE-1822DFB40D85}" srcId="{0C14565F-A115-450A-9331-11C176D89055}" destId="{7BE7F9C7-260E-4075-BF3A-551A8D502B01}" srcOrd="1" destOrd="0" parTransId="{9309E505-E434-4777-9770-05CBCB108538}" sibTransId="{211DFFDB-4277-418C-90D1-5AA62E18193F}"/>
    <dgm:cxn modelId="{4654DC9C-AE68-4C1A-A6A1-08483120FD48}" srcId="{0C14565F-A115-450A-9331-11C176D89055}" destId="{3B7C1362-4054-4E73-B72D-464CACBC8285}" srcOrd="3" destOrd="0" parTransId="{12025540-93F2-4662-BAD1-DE7E0EB1A459}" sibTransId="{FB4C8E49-23C9-447B-A5EA-AA6AA2EF3D13}"/>
    <dgm:cxn modelId="{9BB721A6-ECE7-48A9-87A9-BB773144AEAF}" type="presOf" srcId="{EBF6E4FC-2BA9-441A-938C-A07F3FF2AA1E}" destId="{C3AFAFF4-1505-47A8-BBD5-26BA438F8957}" srcOrd="0" destOrd="0" presId="urn:microsoft.com/office/officeart/2005/8/layout/list1"/>
    <dgm:cxn modelId="{880003A9-9073-4E90-9839-F1BCDE2EA600}" srcId="{344727E0-759B-4EE5-AB18-A89C08B76B5E}" destId="{6DD1D899-6443-4EAA-A369-EF7636C472CF}" srcOrd="2" destOrd="0" parTransId="{34646017-E403-49EB-8E47-30D43746A7AD}" sibTransId="{5A975E2A-BFC1-42E0-B980-444BE5878744}"/>
    <dgm:cxn modelId="{A9EE76BD-DFAC-439E-8F3B-4CEA2B3DBE6A}" type="presOf" srcId="{E4395891-A073-4EEC-B2BC-C549A0FC9352}" destId="{1BEE1439-6E2B-4488-A248-C8792374253C}" srcOrd="1" destOrd="0" presId="urn:microsoft.com/office/officeart/2005/8/layout/list1"/>
    <dgm:cxn modelId="{260CD9E4-BD93-4682-A5CD-7E552E60AB13}" srcId="{344727E0-759B-4EE5-AB18-A89C08B76B5E}" destId="{0C14565F-A115-450A-9331-11C176D89055}" srcOrd="3" destOrd="0" parTransId="{1D73A3FF-C51F-436F-A993-616ECF5DDD0E}" sibTransId="{97C41ED0-93D2-4906-BAFA-22FE5B19F786}"/>
    <dgm:cxn modelId="{59F8DA7A-BD87-428C-A802-4FE8BF663CCD}" type="presParOf" srcId="{EE519F9E-3477-4CFC-BA21-C00E8C89037C}" destId="{8E536B34-6DB5-4725-8A5B-CFD8ACBD8828}" srcOrd="0" destOrd="0" presId="urn:microsoft.com/office/officeart/2005/8/layout/list1"/>
    <dgm:cxn modelId="{ADFDD731-B5AC-413E-9040-478236E10478}" type="presParOf" srcId="{8E536B34-6DB5-4725-8A5B-CFD8ACBD8828}" destId="{81F543F9-C406-4456-9B79-6D0155C1366F}" srcOrd="0" destOrd="0" presId="urn:microsoft.com/office/officeart/2005/8/layout/list1"/>
    <dgm:cxn modelId="{66C9FC52-BEF9-4A7A-9A23-ADB908492B0F}" type="presParOf" srcId="{8E536B34-6DB5-4725-8A5B-CFD8ACBD8828}" destId="{C5403201-6B47-48E5-811C-8792DCD6E964}" srcOrd="1" destOrd="0" presId="urn:microsoft.com/office/officeart/2005/8/layout/list1"/>
    <dgm:cxn modelId="{9377BD3A-1100-4524-BB09-A2A0D4030876}" type="presParOf" srcId="{EE519F9E-3477-4CFC-BA21-C00E8C89037C}" destId="{D504B59D-58B9-46B7-A823-12C0D9D8BDA5}" srcOrd="1" destOrd="0" presId="urn:microsoft.com/office/officeart/2005/8/layout/list1"/>
    <dgm:cxn modelId="{CCD40EAA-3B9B-48B9-9188-A90A70501026}" type="presParOf" srcId="{EE519F9E-3477-4CFC-BA21-C00E8C89037C}" destId="{48279EC1-2CB1-425B-A284-01DAE92E9F41}" srcOrd="2" destOrd="0" presId="urn:microsoft.com/office/officeart/2005/8/layout/list1"/>
    <dgm:cxn modelId="{C8A1EC4B-0417-43C4-9757-1780C031313C}" type="presParOf" srcId="{EE519F9E-3477-4CFC-BA21-C00E8C89037C}" destId="{E485AB64-B81B-454D-A518-785F57B2005B}" srcOrd="3" destOrd="0" presId="urn:microsoft.com/office/officeart/2005/8/layout/list1"/>
    <dgm:cxn modelId="{6F8EAC34-4D91-40CD-AE93-1C66F4F13F5B}" type="presParOf" srcId="{EE519F9E-3477-4CFC-BA21-C00E8C89037C}" destId="{A6A2CF97-AEE3-44E3-907E-6BB2E223CB47}" srcOrd="4" destOrd="0" presId="urn:microsoft.com/office/officeart/2005/8/layout/list1"/>
    <dgm:cxn modelId="{1BEF7469-29BC-4048-B217-0EB087374446}" type="presParOf" srcId="{A6A2CF97-AEE3-44E3-907E-6BB2E223CB47}" destId="{8F21488E-880E-4C7A-BA06-2524617B5BC7}" srcOrd="0" destOrd="0" presId="urn:microsoft.com/office/officeart/2005/8/layout/list1"/>
    <dgm:cxn modelId="{58332F26-94BB-49A4-A6C4-F420DF0ABE90}" type="presParOf" srcId="{A6A2CF97-AEE3-44E3-907E-6BB2E223CB47}" destId="{1BEE1439-6E2B-4488-A248-C8792374253C}" srcOrd="1" destOrd="0" presId="urn:microsoft.com/office/officeart/2005/8/layout/list1"/>
    <dgm:cxn modelId="{03789710-2091-4A0E-9013-A55285C60230}" type="presParOf" srcId="{EE519F9E-3477-4CFC-BA21-C00E8C89037C}" destId="{683E0ED5-6E5E-4BD3-97E7-B5E4311114E2}" srcOrd="5" destOrd="0" presId="urn:microsoft.com/office/officeart/2005/8/layout/list1"/>
    <dgm:cxn modelId="{C18649AC-C074-4071-AB0E-F612469795F2}" type="presParOf" srcId="{EE519F9E-3477-4CFC-BA21-C00E8C89037C}" destId="{D31610C6-FB2B-409A-B7B3-43C8970FCF0E}" srcOrd="6" destOrd="0" presId="urn:microsoft.com/office/officeart/2005/8/layout/list1"/>
    <dgm:cxn modelId="{A0362D7F-B09C-4670-B6AE-E4AF7B5D8F95}" type="presParOf" srcId="{EE519F9E-3477-4CFC-BA21-C00E8C89037C}" destId="{C6D9B44D-8288-4FFC-A498-C7EDC8DFAFEE}" srcOrd="7" destOrd="0" presId="urn:microsoft.com/office/officeart/2005/8/layout/list1"/>
    <dgm:cxn modelId="{ED0E45E2-FCEB-43ED-9124-2FD539BBD2D5}" type="presParOf" srcId="{EE519F9E-3477-4CFC-BA21-C00E8C89037C}" destId="{750661EB-8DFA-46DF-AD8C-B5982F84EA36}" srcOrd="8" destOrd="0" presId="urn:microsoft.com/office/officeart/2005/8/layout/list1"/>
    <dgm:cxn modelId="{436A94C5-3C93-44F8-8398-9C897BA5E867}" type="presParOf" srcId="{750661EB-8DFA-46DF-AD8C-B5982F84EA36}" destId="{6E72268D-6673-43AF-8B6B-16F5DDBC15EA}" srcOrd="0" destOrd="0" presId="urn:microsoft.com/office/officeart/2005/8/layout/list1"/>
    <dgm:cxn modelId="{1DFDCE47-0A55-4078-B4EF-C7A95F457D8B}" type="presParOf" srcId="{750661EB-8DFA-46DF-AD8C-B5982F84EA36}" destId="{22038AD8-0D57-40DB-8FEE-7528FAA342D8}" srcOrd="1" destOrd="0" presId="urn:microsoft.com/office/officeart/2005/8/layout/list1"/>
    <dgm:cxn modelId="{7DC4129A-FEA3-4E13-92D8-399E53446A23}" type="presParOf" srcId="{EE519F9E-3477-4CFC-BA21-C00E8C89037C}" destId="{0E9DAC7A-2AD6-4F7F-A20C-777BA575C13D}" srcOrd="9" destOrd="0" presId="urn:microsoft.com/office/officeart/2005/8/layout/list1"/>
    <dgm:cxn modelId="{72E7F67B-23A7-4A65-817A-98E23F50695F}" type="presParOf" srcId="{EE519F9E-3477-4CFC-BA21-C00E8C89037C}" destId="{9CD8A858-F847-4245-BE7B-141A02FD1F14}" srcOrd="10" destOrd="0" presId="urn:microsoft.com/office/officeart/2005/8/layout/list1"/>
    <dgm:cxn modelId="{BCA40CFD-1395-41AD-B55F-3A48E8C3AB27}" type="presParOf" srcId="{EE519F9E-3477-4CFC-BA21-C00E8C89037C}" destId="{254FE88A-21E9-4B88-A0C3-88C8945A49D2}" srcOrd="11" destOrd="0" presId="urn:microsoft.com/office/officeart/2005/8/layout/list1"/>
    <dgm:cxn modelId="{1950D9F1-BFC9-4A53-96BC-FF7DEFA94303}" type="presParOf" srcId="{EE519F9E-3477-4CFC-BA21-C00E8C89037C}" destId="{963F27F0-1199-4462-9071-08CE652880DB}" srcOrd="12" destOrd="0" presId="urn:microsoft.com/office/officeart/2005/8/layout/list1"/>
    <dgm:cxn modelId="{C86FEBCF-35E1-4EED-89D0-BF5B1838BC14}" type="presParOf" srcId="{963F27F0-1199-4462-9071-08CE652880DB}" destId="{36F8B8D1-09AB-4ECE-9D34-E22E33D2D480}" srcOrd="0" destOrd="0" presId="urn:microsoft.com/office/officeart/2005/8/layout/list1"/>
    <dgm:cxn modelId="{ECEFE733-4B7C-4962-9B4F-0182137F54A4}" type="presParOf" srcId="{963F27F0-1199-4462-9071-08CE652880DB}" destId="{96B1BC50-5A98-4462-A51C-28BD03A2EECD}" srcOrd="1" destOrd="0" presId="urn:microsoft.com/office/officeart/2005/8/layout/list1"/>
    <dgm:cxn modelId="{A62213BA-02D9-4225-A11F-85FE5380B0D8}" type="presParOf" srcId="{EE519F9E-3477-4CFC-BA21-C00E8C89037C}" destId="{9091AEC1-832E-491E-B5B9-7455B6FA139D}" srcOrd="13" destOrd="0" presId="urn:microsoft.com/office/officeart/2005/8/layout/list1"/>
    <dgm:cxn modelId="{DF5D7D40-42D4-4C72-A821-C2D3CE0E5EF8}" type="presParOf" srcId="{EE519F9E-3477-4CFC-BA21-C00E8C89037C}" destId="{C3AFAFF4-1505-47A8-BBD5-26BA438F895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A4BE19F-93D0-499E-BE63-E2B573F96D22}"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5DAAD7DE-6E25-4D98-AF85-0B40BB38CD3A}">
      <dgm:prSet/>
      <dgm:spPr/>
      <dgm:t>
        <a:bodyPr/>
        <a:lstStyle/>
        <a:p>
          <a:r>
            <a:rPr lang="en-US" b="1" dirty="0">
              <a:solidFill>
                <a:schemeClr val="accent1"/>
              </a:solidFill>
            </a:rPr>
            <a:t>Credit Amount </a:t>
          </a:r>
        </a:p>
      </dgm:t>
    </dgm:pt>
    <dgm:pt modelId="{187B3DDD-1B1F-4641-9956-A65D8C73405E}" type="parTrans" cxnId="{6044423C-7700-47E4-AE64-A35D1942B54A}">
      <dgm:prSet/>
      <dgm:spPr/>
      <dgm:t>
        <a:bodyPr/>
        <a:lstStyle/>
        <a:p>
          <a:endParaRPr lang="en-US"/>
        </a:p>
      </dgm:t>
    </dgm:pt>
    <dgm:pt modelId="{247E5E3C-B161-4F04-AE44-FF90A59F743F}" type="sibTrans" cxnId="{6044423C-7700-47E4-AE64-A35D1942B54A}">
      <dgm:prSet/>
      <dgm:spPr/>
      <dgm:t>
        <a:bodyPr/>
        <a:lstStyle/>
        <a:p>
          <a:endParaRPr lang="en-US"/>
        </a:p>
      </dgm:t>
    </dgm:pt>
    <dgm:pt modelId="{7066F07E-71F9-432F-A196-3A49E17A6BD6}">
      <dgm:prSet/>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r>
            <a:rPr lang="en-US" dirty="0"/>
            <a:t>6% of the cost of any single item of qualified property not meeting prevailing wage, up to $100,000</a:t>
          </a:r>
          <a:endParaRPr lang="en-US" b="1" dirty="0"/>
        </a:p>
      </dgm:t>
    </dgm:pt>
    <dgm:pt modelId="{F99681F3-F10D-4949-B318-A432C5906813}" type="parTrans" cxnId="{0B5FD3CA-D571-4E38-A79F-E6A8ADE56EE4}">
      <dgm:prSet/>
      <dgm:spPr/>
      <dgm:t>
        <a:bodyPr/>
        <a:lstStyle/>
        <a:p>
          <a:endParaRPr lang="en-US"/>
        </a:p>
      </dgm:t>
    </dgm:pt>
    <dgm:pt modelId="{0D4DEF7B-35E1-46DD-B884-CF0FCE7FED24}" type="sibTrans" cxnId="{0B5FD3CA-D571-4E38-A79F-E6A8ADE56EE4}">
      <dgm:prSet/>
      <dgm:spPr/>
      <dgm:t>
        <a:bodyPr/>
        <a:lstStyle/>
        <a:p>
          <a:endParaRPr lang="en-US"/>
        </a:p>
      </dgm:t>
    </dgm:pt>
    <dgm:pt modelId="{63B1D40D-FC81-45A5-BDF8-F61CD4A02248}">
      <dgm:prSet/>
      <dgm:spPr/>
      <dgm:t>
        <a:bodyPr/>
        <a:lstStyle/>
        <a:p>
          <a:r>
            <a:rPr lang="en-US" b="1" dirty="0">
              <a:solidFill>
                <a:schemeClr val="accent1"/>
              </a:solidFill>
            </a:rPr>
            <a:t>Basis and Recapture</a:t>
          </a:r>
        </a:p>
      </dgm:t>
    </dgm:pt>
    <dgm:pt modelId="{924B6852-F289-493F-847D-F15192C97A9C}" type="parTrans" cxnId="{C69623E6-4684-4C28-87DD-8F5ECB30AB0B}">
      <dgm:prSet/>
      <dgm:spPr/>
      <dgm:t>
        <a:bodyPr/>
        <a:lstStyle/>
        <a:p>
          <a:endParaRPr lang="en-US"/>
        </a:p>
      </dgm:t>
    </dgm:pt>
    <dgm:pt modelId="{A32E5CEF-1F38-4902-98AC-1D42D9B134AE}" type="sibTrans" cxnId="{C69623E6-4684-4C28-87DD-8F5ECB30AB0B}">
      <dgm:prSet/>
      <dgm:spPr/>
      <dgm:t>
        <a:bodyPr/>
        <a:lstStyle/>
        <a:p>
          <a:endParaRPr lang="en-US"/>
        </a:p>
      </dgm:t>
    </dgm:pt>
    <dgm:pt modelId="{77C529DB-3FC8-418C-9BC4-C72D3AF72032}">
      <dgm:prSet/>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r>
            <a:rPr lang="en-US" dirty="0"/>
            <a:t>Basis in property must be reduced by amount of the credit</a:t>
          </a:r>
        </a:p>
      </dgm:t>
    </dgm:pt>
    <dgm:pt modelId="{764256C0-A440-4E24-9D27-D93F87ABD2C6}" type="parTrans" cxnId="{C1DAE0F6-75CE-4E61-8C32-6535FE7CB539}">
      <dgm:prSet/>
      <dgm:spPr/>
      <dgm:t>
        <a:bodyPr/>
        <a:lstStyle/>
        <a:p>
          <a:endParaRPr lang="en-US"/>
        </a:p>
      </dgm:t>
    </dgm:pt>
    <dgm:pt modelId="{319A8AC4-B5DE-41B3-8407-AA7D0A9B114C}" type="sibTrans" cxnId="{C1DAE0F6-75CE-4E61-8C32-6535FE7CB539}">
      <dgm:prSet/>
      <dgm:spPr/>
      <dgm:t>
        <a:bodyPr/>
        <a:lstStyle/>
        <a:p>
          <a:endParaRPr lang="en-US"/>
        </a:p>
      </dgm:t>
    </dgm:pt>
    <dgm:pt modelId="{86305D6E-50F0-49EA-803B-A4BB12198C90}">
      <dgm:prSet/>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endParaRPr lang="en-US" dirty="0"/>
        </a:p>
      </dgm:t>
    </dgm:pt>
    <dgm:pt modelId="{953E6FF9-9A77-41D5-BB1C-024BB5508EAF}" type="parTrans" cxnId="{EA5770FC-DB6F-49C5-9F5E-DAB67A6838EA}">
      <dgm:prSet/>
      <dgm:spPr/>
      <dgm:t>
        <a:bodyPr/>
        <a:lstStyle/>
        <a:p>
          <a:endParaRPr lang="en-US"/>
        </a:p>
      </dgm:t>
    </dgm:pt>
    <dgm:pt modelId="{F5005DA8-F197-44D9-AF41-EE68EF1252D2}" type="sibTrans" cxnId="{EA5770FC-DB6F-49C5-9F5E-DAB67A6838EA}">
      <dgm:prSet/>
      <dgm:spPr/>
      <dgm:t>
        <a:bodyPr/>
        <a:lstStyle/>
        <a:p>
          <a:endParaRPr lang="en-US"/>
        </a:p>
      </dgm:t>
    </dgm:pt>
    <dgm:pt modelId="{86680D2B-9B1E-4B22-B15C-1A76861A1474}">
      <dgm:prSet/>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r>
            <a:rPr lang="en-US" dirty="0"/>
            <a:t>Basis does not include any property expensed under Section 179</a:t>
          </a:r>
        </a:p>
      </dgm:t>
    </dgm:pt>
    <dgm:pt modelId="{6E334A47-142A-48EC-8590-49701CC1D6E2}" type="parTrans" cxnId="{68BD659B-296A-4BC2-A095-84259C8ABC28}">
      <dgm:prSet/>
      <dgm:spPr/>
      <dgm:t>
        <a:bodyPr/>
        <a:lstStyle/>
        <a:p>
          <a:endParaRPr lang="en-US"/>
        </a:p>
      </dgm:t>
    </dgm:pt>
    <dgm:pt modelId="{A82AA9D3-8001-4977-B020-CE602851C6F8}" type="sibTrans" cxnId="{68BD659B-296A-4BC2-A095-84259C8ABC28}">
      <dgm:prSet/>
      <dgm:spPr/>
      <dgm:t>
        <a:bodyPr/>
        <a:lstStyle/>
        <a:p>
          <a:endParaRPr lang="en-US"/>
        </a:p>
      </dgm:t>
    </dgm:pt>
    <dgm:pt modelId="{6235BDD3-8B31-48BD-B3B1-51080FD55C98}">
      <dgm:prSet/>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r>
            <a:rPr lang="en-US" dirty="0"/>
            <a:t>Recapture required if property ceases to be qualified property</a:t>
          </a:r>
        </a:p>
      </dgm:t>
    </dgm:pt>
    <dgm:pt modelId="{DB728878-5F99-4B29-ABF2-ECD05BB415C2}" type="parTrans" cxnId="{930203E3-9FFB-42BC-932E-261E3375BCF7}">
      <dgm:prSet/>
      <dgm:spPr/>
      <dgm:t>
        <a:bodyPr/>
        <a:lstStyle/>
        <a:p>
          <a:endParaRPr lang="en-US"/>
        </a:p>
      </dgm:t>
    </dgm:pt>
    <dgm:pt modelId="{4F7F5B38-B954-435E-97AA-5151DF26458E}" type="sibTrans" cxnId="{930203E3-9FFB-42BC-932E-261E3375BCF7}">
      <dgm:prSet/>
      <dgm:spPr/>
      <dgm:t>
        <a:bodyPr/>
        <a:lstStyle/>
        <a:p>
          <a:endParaRPr lang="en-US"/>
        </a:p>
      </dgm:t>
    </dgm:pt>
    <dgm:pt modelId="{AC16220A-AEAC-40B8-90A8-98C6C8C60F30}">
      <dgm:prSet/>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r>
            <a:rPr lang="en-US" dirty="0"/>
            <a:t>30% of the cost of qualified property if prevailing wage is met, up to $100,000</a:t>
          </a:r>
          <a:endParaRPr lang="en-US" b="1" dirty="0"/>
        </a:p>
      </dgm:t>
    </dgm:pt>
    <dgm:pt modelId="{739AEB01-B429-4A59-806F-1B7CE61B4313}" type="parTrans" cxnId="{CEFDA786-4DC7-4770-BFFB-1B70A4278582}">
      <dgm:prSet/>
      <dgm:spPr/>
      <dgm:t>
        <a:bodyPr/>
        <a:lstStyle/>
        <a:p>
          <a:endParaRPr lang="en-US"/>
        </a:p>
      </dgm:t>
    </dgm:pt>
    <dgm:pt modelId="{66BA22A4-42F8-4642-8B0F-24E2E4B3B8FB}" type="sibTrans" cxnId="{CEFDA786-4DC7-4770-BFFB-1B70A4278582}">
      <dgm:prSet/>
      <dgm:spPr/>
      <dgm:t>
        <a:bodyPr/>
        <a:lstStyle/>
        <a:p>
          <a:endParaRPr lang="en-US"/>
        </a:p>
      </dgm:t>
    </dgm:pt>
    <dgm:pt modelId="{11E68EEA-CC3E-4DD5-B4F2-E49041789308}" type="pres">
      <dgm:prSet presAssocID="{8A4BE19F-93D0-499E-BE63-E2B573F96D22}" presName="Name0" presStyleCnt="0">
        <dgm:presLayoutVars>
          <dgm:dir/>
          <dgm:animLvl val="lvl"/>
          <dgm:resizeHandles val="exact"/>
        </dgm:presLayoutVars>
      </dgm:prSet>
      <dgm:spPr/>
    </dgm:pt>
    <dgm:pt modelId="{26D10A4D-F625-4B52-9F21-430AFF745743}" type="pres">
      <dgm:prSet presAssocID="{5DAAD7DE-6E25-4D98-AF85-0B40BB38CD3A}" presName="composite" presStyleCnt="0"/>
      <dgm:spPr/>
    </dgm:pt>
    <dgm:pt modelId="{EB5494E3-3FED-42CC-9E38-21614ADF12B9}" type="pres">
      <dgm:prSet presAssocID="{5DAAD7DE-6E25-4D98-AF85-0B40BB38CD3A}" presName="parTx" presStyleLbl="alignNode1" presStyleIdx="0" presStyleCnt="2">
        <dgm:presLayoutVars>
          <dgm:chMax val="0"/>
          <dgm:chPref val="0"/>
          <dgm:bulletEnabled val="1"/>
        </dgm:presLayoutVars>
      </dgm:prSet>
      <dgm:spPr/>
    </dgm:pt>
    <dgm:pt modelId="{AFB87421-A8D2-4FEC-A31C-812F1969027E}" type="pres">
      <dgm:prSet presAssocID="{5DAAD7DE-6E25-4D98-AF85-0B40BB38CD3A}" presName="desTx" presStyleLbl="alignAccFollowNode1" presStyleIdx="0" presStyleCnt="2">
        <dgm:presLayoutVars>
          <dgm:bulletEnabled val="1"/>
        </dgm:presLayoutVars>
      </dgm:prSet>
      <dgm:spPr/>
    </dgm:pt>
    <dgm:pt modelId="{1DD50540-39F7-4546-A58C-1EC8E2C28F94}" type="pres">
      <dgm:prSet presAssocID="{247E5E3C-B161-4F04-AE44-FF90A59F743F}" presName="space" presStyleCnt="0"/>
      <dgm:spPr/>
    </dgm:pt>
    <dgm:pt modelId="{ED547CA8-4F83-4D20-9570-254996A45D38}" type="pres">
      <dgm:prSet presAssocID="{63B1D40D-FC81-45A5-BDF8-F61CD4A02248}" presName="composite" presStyleCnt="0"/>
      <dgm:spPr/>
    </dgm:pt>
    <dgm:pt modelId="{F54280A1-B467-4B9D-B5A0-BF58096E6B74}" type="pres">
      <dgm:prSet presAssocID="{63B1D40D-FC81-45A5-BDF8-F61CD4A02248}" presName="parTx" presStyleLbl="alignNode1" presStyleIdx="1" presStyleCnt="2">
        <dgm:presLayoutVars>
          <dgm:chMax val="0"/>
          <dgm:chPref val="0"/>
          <dgm:bulletEnabled val="1"/>
        </dgm:presLayoutVars>
      </dgm:prSet>
      <dgm:spPr/>
    </dgm:pt>
    <dgm:pt modelId="{28568722-AE15-46CF-ABFA-7C8F9C9B01D3}" type="pres">
      <dgm:prSet presAssocID="{63B1D40D-FC81-45A5-BDF8-F61CD4A02248}" presName="desTx" presStyleLbl="alignAccFollowNode1" presStyleIdx="1" presStyleCnt="2">
        <dgm:presLayoutVars>
          <dgm:bulletEnabled val="1"/>
        </dgm:presLayoutVars>
      </dgm:prSet>
      <dgm:spPr/>
    </dgm:pt>
  </dgm:ptLst>
  <dgm:cxnLst>
    <dgm:cxn modelId="{6044423C-7700-47E4-AE64-A35D1942B54A}" srcId="{8A4BE19F-93D0-499E-BE63-E2B573F96D22}" destId="{5DAAD7DE-6E25-4D98-AF85-0B40BB38CD3A}" srcOrd="0" destOrd="0" parTransId="{187B3DDD-1B1F-4641-9956-A65D8C73405E}" sibTransId="{247E5E3C-B161-4F04-AE44-FF90A59F743F}"/>
    <dgm:cxn modelId="{EFBE5040-7996-4BCC-BABD-270BBD0506C2}" type="presOf" srcId="{AC16220A-AEAC-40B8-90A8-98C6C8C60F30}" destId="{AFB87421-A8D2-4FEC-A31C-812F1969027E}" srcOrd="0" destOrd="1" presId="urn:microsoft.com/office/officeart/2005/8/layout/hList1"/>
    <dgm:cxn modelId="{796ED062-199B-46D5-BCB5-0A92E6CBA5A5}" type="presOf" srcId="{86305D6E-50F0-49EA-803B-A4BB12198C90}" destId="{AFB87421-A8D2-4FEC-A31C-812F1969027E}" srcOrd="0" destOrd="2" presId="urn:microsoft.com/office/officeart/2005/8/layout/hList1"/>
    <dgm:cxn modelId="{2DCC0954-6E1C-4D41-9BC9-E76BDA61E18F}" type="presOf" srcId="{6235BDD3-8B31-48BD-B3B1-51080FD55C98}" destId="{28568722-AE15-46CF-ABFA-7C8F9C9B01D3}" srcOrd="0" destOrd="2" presId="urn:microsoft.com/office/officeart/2005/8/layout/hList1"/>
    <dgm:cxn modelId="{CEFDA786-4DC7-4770-BFFB-1B70A4278582}" srcId="{5DAAD7DE-6E25-4D98-AF85-0B40BB38CD3A}" destId="{AC16220A-AEAC-40B8-90A8-98C6C8C60F30}" srcOrd="1" destOrd="0" parTransId="{739AEB01-B429-4A59-806F-1B7CE61B4313}" sibTransId="{66BA22A4-42F8-4642-8B0F-24E2E4B3B8FB}"/>
    <dgm:cxn modelId="{B7323490-F128-452F-94AF-8778EF2867A2}" type="presOf" srcId="{8A4BE19F-93D0-499E-BE63-E2B573F96D22}" destId="{11E68EEA-CC3E-4DD5-B4F2-E49041789308}" srcOrd="0" destOrd="0" presId="urn:microsoft.com/office/officeart/2005/8/layout/hList1"/>
    <dgm:cxn modelId="{68BD659B-296A-4BC2-A095-84259C8ABC28}" srcId="{63B1D40D-FC81-45A5-BDF8-F61CD4A02248}" destId="{86680D2B-9B1E-4B22-B15C-1A76861A1474}" srcOrd="1" destOrd="0" parTransId="{6E334A47-142A-48EC-8590-49701CC1D6E2}" sibTransId="{A82AA9D3-8001-4977-B020-CE602851C6F8}"/>
    <dgm:cxn modelId="{435608B6-FAB2-4219-8592-19A54B324BF3}" type="presOf" srcId="{5DAAD7DE-6E25-4D98-AF85-0B40BB38CD3A}" destId="{EB5494E3-3FED-42CC-9E38-21614ADF12B9}" srcOrd="0" destOrd="0" presId="urn:microsoft.com/office/officeart/2005/8/layout/hList1"/>
    <dgm:cxn modelId="{796487C2-5C86-42B2-A46A-7B451318B241}" type="presOf" srcId="{86680D2B-9B1E-4B22-B15C-1A76861A1474}" destId="{28568722-AE15-46CF-ABFA-7C8F9C9B01D3}" srcOrd="0" destOrd="1" presId="urn:microsoft.com/office/officeart/2005/8/layout/hList1"/>
    <dgm:cxn modelId="{9093F9C9-F02A-44C1-9282-56703BD00142}" type="presOf" srcId="{77C529DB-3FC8-418C-9BC4-C72D3AF72032}" destId="{28568722-AE15-46CF-ABFA-7C8F9C9B01D3}" srcOrd="0" destOrd="0" presId="urn:microsoft.com/office/officeart/2005/8/layout/hList1"/>
    <dgm:cxn modelId="{0B5FD3CA-D571-4E38-A79F-E6A8ADE56EE4}" srcId="{5DAAD7DE-6E25-4D98-AF85-0B40BB38CD3A}" destId="{7066F07E-71F9-432F-A196-3A49E17A6BD6}" srcOrd="0" destOrd="0" parTransId="{F99681F3-F10D-4949-B318-A432C5906813}" sibTransId="{0D4DEF7B-35E1-46DD-B884-CF0FCE7FED24}"/>
    <dgm:cxn modelId="{22F07CCF-7B10-4E51-9490-7F651F1666B8}" type="presOf" srcId="{63B1D40D-FC81-45A5-BDF8-F61CD4A02248}" destId="{F54280A1-B467-4B9D-B5A0-BF58096E6B74}" srcOrd="0" destOrd="0" presId="urn:microsoft.com/office/officeart/2005/8/layout/hList1"/>
    <dgm:cxn modelId="{930203E3-9FFB-42BC-932E-261E3375BCF7}" srcId="{63B1D40D-FC81-45A5-BDF8-F61CD4A02248}" destId="{6235BDD3-8B31-48BD-B3B1-51080FD55C98}" srcOrd="2" destOrd="0" parTransId="{DB728878-5F99-4B29-ABF2-ECD05BB415C2}" sibTransId="{4F7F5B38-B954-435E-97AA-5151DF26458E}"/>
    <dgm:cxn modelId="{C69623E6-4684-4C28-87DD-8F5ECB30AB0B}" srcId="{8A4BE19F-93D0-499E-BE63-E2B573F96D22}" destId="{63B1D40D-FC81-45A5-BDF8-F61CD4A02248}" srcOrd="1" destOrd="0" parTransId="{924B6852-F289-493F-847D-F15192C97A9C}" sibTransId="{A32E5CEF-1F38-4902-98AC-1D42D9B134AE}"/>
    <dgm:cxn modelId="{7F3719F0-BE11-4CF6-819C-7FDA47CD80E6}" type="presOf" srcId="{7066F07E-71F9-432F-A196-3A49E17A6BD6}" destId="{AFB87421-A8D2-4FEC-A31C-812F1969027E}" srcOrd="0" destOrd="0" presId="urn:microsoft.com/office/officeart/2005/8/layout/hList1"/>
    <dgm:cxn modelId="{C1DAE0F6-75CE-4E61-8C32-6535FE7CB539}" srcId="{63B1D40D-FC81-45A5-BDF8-F61CD4A02248}" destId="{77C529DB-3FC8-418C-9BC4-C72D3AF72032}" srcOrd="0" destOrd="0" parTransId="{764256C0-A440-4E24-9D27-D93F87ABD2C6}" sibTransId="{319A8AC4-B5DE-41B3-8407-AA7D0A9B114C}"/>
    <dgm:cxn modelId="{EA5770FC-DB6F-49C5-9F5E-DAB67A6838EA}" srcId="{5DAAD7DE-6E25-4D98-AF85-0B40BB38CD3A}" destId="{86305D6E-50F0-49EA-803B-A4BB12198C90}" srcOrd="2" destOrd="0" parTransId="{953E6FF9-9A77-41D5-BB1C-024BB5508EAF}" sibTransId="{F5005DA8-F197-44D9-AF41-EE68EF1252D2}"/>
    <dgm:cxn modelId="{653B6C92-2524-4EA4-A90C-186D703CDF1F}" type="presParOf" srcId="{11E68EEA-CC3E-4DD5-B4F2-E49041789308}" destId="{26D10A4D-F625-4B52-9F21-430AFF745743}" srcOrd="0" destOrd="0" presId="urn:microsoft.com/office/officeart/2005/8/layout/hList1"/>
    <dgm:cxn modelId="{F8768959-063F-42DC-8138-6CCA6E804B7B}" type="presParOf" srcId="{26D10A4D-F625-4B52-9F21-430AFF745743}" destId="{EB5494E3-3FED-42CC-9E38-21614ADF12B9}" srcOrd="0" destOrd="0" presId="urn:microsoft.com/office/officeart/2005/8/layout/hList1"/>
    <dgm:cxn modelId="{91D2F92D-85BF-4F40-8889-57A361B2FE47}" type="presParOf" srcId="{26D10A4D-F625-4B52-9F21-430AFF745743}" destId="{AFB87421-A8D2-4FEC-A31C-812F1969027E}" srcOrd="1" destOrd="0" presId="urn:microsoft.com/office/officeart/2005/8/layout/hList1"/>
    <dgm:cxn modelId="{FE114B5C-F43C-4CE6-ADE9-1F2C7DF4D740}" type="presParOf" srcId="{11E68EEA-CC3E-4DD5-B4F2-E49041789308}" destId="{1DD50540-39F7-4546-A58C-1EC8E2C28F94}" srcOrd="1" destOrd="0" presId="urn:microsoft.com/office/officeart/2005/8/layout/hList1"/>
    <dgm:cxn modelId="{2A18BF5B-CFBF-4EFE-B1F2-EA772D258E34}" type="presParOf" srcId="{11E68EEA-CC3E-4DD5-B4F2-E49041789308}" destId="{ED547CA8-4F83-4D20-9570-254996A45D38}" srcOrd="2" destOrd="0" presId="urn:microsoft.com/office/officeart/2005/8/layout/hList1"/>
    <dgm:cxn modelId="{B318B4FF-CBCC-4E1E-AB78-CB26DB07D8D0}" type="presParOf" srcId="{ED547CA8-4F83-4D20-9570-254996A45D38}" destId="{F54280A1-B467-4B9D-B5A0-BF58096E6B74}" srcOrd="0" destOrd="0" presId="urn:microsoft.com/office/officeart/2005/8/layout/hList1"/>
    <dgm:cxn modelId="{8A5B9941-D891-4CA4-8D22-299E2712CEC6}" type="presParOf" srcId="{ED547CA8-4F83-4D20-9570-254996A45D38}" destId="{28568722-AE15-46CF-ABFA-7C8F9C9B01D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6D3527F8-D2A1-472E-8711-4AD26C865659}"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52149F1C-8ECC-4E52-967F-D27152F53080}">
      <dgm:prSet/>
      <dgm:spPr/>
      <dgm:t>
        <a:bodyPr/>
        <a:lstStyle/>
        <a:p>
          <a:r>
            <a:rPr lang="en-US" b="1"/>
            <a:t>Qualified property</a:t>
          </a:r>
          <a:endParaRPr lang="en-US" dirty="0"/>
        </a:p>
      </dgm:t>
    </dgm:pt>
    <dgm:pt modelId="{787F26BD-5525-4D6F-9A76-2728A0DFE860}" type="parTrans" cxnId="{D8A40C8A-AE00-4FD9-93F3-C323D1CC2107}">
      <dgm:prSet/>
      <dgm:spPr/>
      <dgm:t>
        <a:bodyPr/>
        <a:lstStyle/>
        <a:p>
          <a:endParaRPr lang="en-US"/>
        </a:p>
      </dgm:t>
    </dgm:pt>
    <dgm:pt modelId="{4EF26D5C-0B39-4320-B54E-A7823F70937A}" type="sibTrans" cxnId="{D8A40C8A-AE00-4FD9-93F3-C323D1CC2107}">
      <dgm:prSet/>
      <dgm:spPr/>
      <dgm:t>
        <a:bodyPr/>
        <a:lstStyle/>
        <a:p>
          <a:endParaRPr lang="en-US"/>
        </a:p>
      </dgm:t>
    </dgm:pt>
    <dgm:pt modelId="{340B7139-2FCB-4DF7-9926-0CD3A1402E23}">
      <dgm:prSet/>
      <dgm:spPr/>
      <dgm:t>
        <a:bodyPr/>
        <a:lstStyle/>
        <a:p>
          <a:r>
            <a:rPr lang="en-US" dirty="0"/>
            <a:t>Property used for the storage or dispensing of alternative fuel into the fuel tank of a motor vehicle propelled by that fuel</a:t>
          </a:r>
        </a:p>
      </dgm:t>
    </dgm:pt>
    <dgm:pt modelId="{B1DCFEA9-A286-48A3-BAD0-10D5A9530031}" type="parTrans" cxnId="{E8AACF76-CD78-4032-9562-AC50D0D1B134}">
      <dgm:prSet/>
      <dgm:spPr/>
      <dgm:t>
        <a:bodyPr/>
        <a:lstStyle/>
        <a:p>
          <a:endParaRPr lang="en-US"/>
        </a:p>
      </dgm:t>
    </dgm:pt>
    <dgm:pt modelId="{B490BF6D-334F-4F00-A8C9-221D8137C44E}" type="sibTrans" cxnId="{E8AACF76-CD78-4032-9562-AC50D0D1B134}">
      <dgm:prSet/>
      <dgm:spPr/>
      <dgm:t>
        <a:bodyPr/>
        <a:lstStyle/>
        <a:p>
          <a:endParaRPr lang="en-US"/>
        </a:p>
      </dgm:t>
    </dgm:pt>
    <dgm:pt modelId="{B8A24BDC-1F70-4E2B-A132-5AD41B78AD9E}">
      <dgm:prSet/>
      <dgm:spPr/>
      <dgm:t>
        <a:bodyPr/>
        <a:lstStyle/>
        <a:p>
          <a:r>
            <a:rPr lang="en-US" dirty="0"/>
            <a:t>Includes fuel tanks, pumps, and other property used to transfer fuel</a:t>
          </a:r>
        </a:p>
      </dgm:t>
    </dgm:pt>
    <dgm:pt modelId="{58FC75F2-C8F0-4E01-B872-DDF9E18407B8}" type="parTrans" cxnId="{29BCF1F2-5526-4569-AA51-F5241110D655}">
      <dgm:prSet/>
      <dgm:spPr/>
      <dgm:t>
        <a:bodyPr/>
        <a:lstStyle/>
        <a:p>
          <a:endParaRPr lang="en-US"/>
        </a:p>
      </dgm:t>
    </dgm:pt>
    <dgm:pt modelId="{312F6AAC-059B-4E8C-9E68-ADAF5E4CDFB7}" type="sibTrans" cxnId="{29BCF1F2-5526-4569-AA51-F5241110D655}">
      <dgm:prSet/>
      <dgm:spPr/>
      <dgm:t>
        <a:bodyPr/>
        <a:lstStyle/>
        <a:p>
          <a:endParaRPr lang="en-US"/>
        </a:p>
      </dgm:t>
    </dgm:pt>
    <dgm:pt modelId="{D4BA1822-F9BC-4CC8-BED0-95ADE63DBBDE}">
      <dgm:prSet/>
      <dgm:spPr/>
      <dgm:t>
        <a:bodyPr/>
        <a:lstStyle/>
        <a:p>
          <a:r>
            <a:rPr lang="en-US" b="1" dirty="0"/>
            <a:t>Alternative Fuels</a:t>
          </a:r>
          <a:endParaRPr lang="en-US" dirty="0"/>
        </a:p>
      </dgm:t>
    </dgm:pt>
    <dgm:pt modelId="{79611034-832B-44D2-82D9-81B7042E73CC}" type="parTrans" cxnId="{4E4A6B2D-DC08-4B7F-83B5-B005E046D1D8}">
      <dgm:prSet/>
      <dgm:spPr/>
      <dgm:t>
        <a:bodyPr/>
        <a:lstStyle/>
        <a:p>
          <a:endParaRPr lang="en-US"/>
        </a:p>
      </dgm:t>
    </dgm:pt>
    <dgm:pt modelId="{D7F9447F-485C-4C3C-8D47-F52821D5A6E0}" type="sibTrans" cxnId="{4E4A6B2D-DC08-4B7F-83B5-B005E046D1D8}">
      <dgm:prSet/>
      <dgm:spPr/>
      <dgm:t>
        <a:bodyPr/>
        <a:lstStyle/>
        <a:p>
          <a:endParaRPr lang="en-US"/>
        </a:p>
      </dgm:t>
    </dgm:pt>
    <dgm:pt modelId="{3F51AE7B-3718-4AE5-99FF-F185D8EEC972}">
      <dgm:prSet/>
      <dgm:spPr/>
      <dgm:t>
        <a:bodyPr/>
        <a:lstStyle/>
        <a:p>
          <a:r>
            <a:rPr lang="en-US" dirty="0"/>
            <a:t>Electricity</a:t>
          </a:r>
        </a:p>
      </dgm:t>
    </dgm:pt>
    <dgm:pt modelId="{873D54A4-FD38-4925-A5CF-5910C02F7405}" type="parTrans" cxnId="{F18C1AA5-24CA-4D20-8FD8-AEC430F3324D}">
      <dgm:prSet/>
      <dgm:spPr/>
      <dgm:t>
        <a:bodyPr/>
        <a:lstStyle/>
        <a:p>
          <a:endParaRPr lang="en-US"/>
        </a:p>
      </dgm:t>
    </dgm:pt>
    <dgm:pt modelId="{A08F3297-640F-41D1-AB2B-F382FDDB1EE9}" type="sibTrans" cxnId="{F18C1AA5-24CA-4D20-8FD8-AEC430F3324D}">
      <dgm:prSet/>
      <dgm:spPr/>
      <dgm:t>
        <a:bodyPr/>
        <a:lstStyle/>
        <a:p>
          <a:endParaRPr lang="en-US"/>
        </a:p>
      </dgm:t>
    </dgm:pt>
    <dgm:pt modelId="{9B00646F-D113-4DCC-A19D-C5A210827DB2}">
      <dgm:prSet/>
      <dgm:spPr/>
      <dgm:t>
        <a:bodyPr/>
        <a:lstStyle/>
        <a:p>
          <a:r>
            <a:rPr lang="en-US" dirty="0"/>
            <a:t>At least 85% of its volume consists of one or more of the following:</a:t>
          </a:r>
        </a:p>
      </dgm:t>
    </dgm:pt>
    <dgm:pt modelId="{B639C836-4682-407B-B6E8-9024B91E926E}" type="parTrans" cxnId="{CB148D1B-0084-4432-83AB-130EED015089}">
      <dgm:prSet/>
      <dgm:spPr/>
      <dgm:t>
        <a:bodyPr/>
        <a:lstStyle/>
        <a:p>
          <a:endParaRPr lang="en-US"/>
        </a:p>
      </dgm:t>
    </dgm:pt>
    <dgm:pt modelId="{2AD6F006-EEC1-43B1-9B5F-7511B34D03C5}" type="sibTrans" cxnId="{CB148D1B-0084-4432-83AB-130EED015089}">
      <dgm:prSet/>
      <dgm:spPr/>
      <dgm:t>
        <a:bodyPr/>
        <a:lstStyle/>
        <a:p>
          <a:endParaRPr lang="en-US"/>
        </a:p>
      </dgm:t>
    </dgm:pt>
    <dgm:pt modelId="{1E50BF7C-9127-4778-BCFD-C9E90E5741A1}">
      <dgm:prSet/>
      <dgm:spPr/>
      <dgm:t>
        <a:bodyPr/>
        <a:lstStyle/>
        <a:p>
          <a:r>
            <a:rPr lang="en-US" dirty="0"/>
            <a:t>Compressed natural gas</a:t>
          </a:r>
        </a:p>
      </dgm:t>
    </dgm:pt>
    <dgm:pt modelId="{D0CDD2D3-5698-46D4-A6A1-969103251B28}" type="parTrans" cxnId="{85F76532-38ED-4D8B-8A10-B35D6528E68A}">
      <dgm:prSet/>
      <dgm:spPr/>
      <dgm:t>
        <a:bodyPr/>
        <a:lstStyle/>
        <a:p>
          <a:endParaRPr lang="en-US"/>
        </a:p>
      </dgm:t>
    </dgm:pt>
    <dgm:pt modelId="{4A33ACA1-D069-4E8C-A8A5-DDB05D45EAA3}" type="sibTrans" cxnId="{85F76532-38ED-4D8B-8A10-B35D6528E68A}">
      <dgm:prSet/>
      <dgm:spPr/>
      <dgm:t>
        <a:bodyPr/>
        <a:lstStyle/>
        <a:p>
          <a:endParaRPr lang="en-US"/>
        </a:p>
      </dgm:t>
    </dgm:pt>
    <dgm:pt modelId="{871F91A0-518F-4F69-B413-069573F5C758}">
      <dgm:prSet/>
      <dgm:spPr/>
      <dgm:t>
        <a:bodyPr/>
        <a:lstStyle/>
        <a:p>
          <a:r>
            <a:rPr lang="en-US" dirty="0"/>
            <a:t>Liquified natural gas</a:t>
          </a:r>
        </a:p>
      </dgm:t>
    </dgm:pt>
    <dgm:pt modelId="{CBC3533C-2AA6-453D-A02E-B0333A1982A2}" type="parTrans" cxnId="{7F6AAB27-D69F-439F-9050-D9EC6CEF63CB}">
      <dgm:prSet/>
      <dgm:spPr/>
      <dgm:t>
        <a:bodyPr/>
        <a:lstStyle/>
        <a:p>
          <a:endParaRPr lang="en-US"/>
        </a:p>
      </dgm:t>
    </dgm:pt>
    <dgm:pt modelId="{8AC36FE3-07D4-417C-9603-49E8EDA4D688}" type="sibTrans" cxnId="{7F6AAB27-D69F-439F-9050-D9EC6CEF63CB}">
      <dgm:prSet/>
      <dgm:spPr/>
      <dgm:t>
        <a:bodyPr/>
        <a:lstStyle/>
        <a:p>
          <a:endParaRPr lang="en-US"/>
        </a:p>
      </dgm:t>
    </dgm:pt>
    <dgm:pt modelId="{CAD2C1DA-695E-4396-817A-3B997BBD5CD5}">
      <dgm:prSet/>
      <dgm:spPr/>
      <dgm:t>
        <a:bodyPr/>
        <a:lstStyle/>
        <a:p>
          <a:r>
            <a:rPr lang="en-US" dirty="0"/>
            <a:t>Liquified petroleum gas</a:t>
          </a:r>
        </a:p>
      </dgm:t>
    </dgm:pt>
    <dgm:pt modelId="{2660D1FD-E0A7-48AD-84B8-8BFA0721C5C1}" type="parTrans" cxnId="{3194FB1D-4733-40E4-B73E-AF8AB39556DD}">
      <dgm:prSet/>
      <dgm:spPr/>
      <dgm:t>
        <a:bodyPr/>
        <a:lstStyle/>
        <a:p>
          <a:endParaRPr lang="en-US"/>
        </a:p>
      </dgm:t>
    </dgm:pt>
    <dgm:pt modelId="{12784122-30C8-4DAC-B54C-30C7BFAE295E}" type="sibTrans" cxnId="{3194FB1D-4733-40E4-B73E-AF8AB39556DD}">
      <dgm:prSet/>
      <dgm:spPr/>
      <dgm:t>
        <a:bodyPr/>
        <a:lstStyle/>
        <a:p>
          <a:endParaRPr lang="en-US"/>
        </a:p>
      </dgm:t>
    </dgm:pt>
    <dgm:pt modelId="{A5710713-2772-4EFC-B3CE-8D3FAEB829D2}">
      <dgm:prSet/>
      <dgm:spPr/>
      <dgm:t>
        <a:bodyPr/>
        <a:lstStyle/>
        <a:p>
          <a:r>
            <a:rPr lang="en-US" dirty="0"/>
            <a:t>Natural gas</a:t>
          </a:r>
        </a:p>
      </dgm:t>
    </dgm:pt>
    <dgm:pt modelId="{E9E2652C-D7B9-4357-A3DE-8CA4CC487560}" type="parTrans" cxnId="{02F5D6DD-D9D9-4BA8-8899-043E9F3DEBE0}">
      <dgm:prSet/>
      <dgm:spPr/>
      <dgm:t>
        <a:bodyPr/>
        <a:lstStyle/>
        <a:p>
          <a:endParaRPr lang="en-US"/>
        </a:p>
      </dgm:t>
    </dgm:pt>
    <dgm:pt modelId="{0BA5CAAC-122E-427F-B36B-54A2C5D7ADD1}" type="sibTrans" cxnId="{02F5D6DD-D9D9-4BA8-8899-043E9F3DEBE0}">
      <dgm:prSet/>
      <dgm:spPr/>
      <dgm:t>
        <a:bodyPr/>
        <a:lstStyle/>
        <a:p>
          <a:endParaRPr lang="en-US"/>
        </a:p>
      </dgm:t>
    </dgm:pt>
    <dgm:pt modelId="{CABE8871-9E32-4FE1-A089-944548380FE5}">
      <dgm:prSet/>
      <dgm:spPr/>
      <dgm:t>
        <a:bodyPr/>
        <a:lstStyle/>
        <a:p>
          <a:r>
            <a:rPr lang="en-US" dirty="0"/>
            <a:t>Hydrogen</a:t>
          </a:r>
        </a:p>
      </dgm:t>
    </dgm:pt>
    <dgm:pt modelId="{2A155DC6-9149-40A4-AC20-744C1D230BE1}" type="parTrans" cxnId="{76B084A9-E5C7-4AA3-B854-A44C9DCD3D2E}">
      <dgm:prSet/>
      <dgm:spPr/>
      <dgm:t>
        <a:bodyPr/>
        <a:lstStyle/>
        <a:p>
          <a:endParaRPr lang="en-US"/>
        </a:p>
      </dgm:t>
    </dgm:pt>
    <dgm:pt modelId="{B60FFEFA-B18E-4857-B548-69B6D53E5283}" type="sibTrans" cxnId="{76B084A9-E5C7-4AA3-B854-A44C9DCD3D2E}">
      <dgm:prSet/>
      <dgm:spPr/>
      <dgm:t>
        <a:bodyPr/>
        <a:lstStyle/>
        <a:p>
          <a:endParaRPr lang="en-US"/>
        </a:p>
      </dgm:t>
    </dgm:pt>
    <dgm:pt modelId="{29106E6E-C520-463B-933C-C810A3F226F5}">
      <dgm:prSet/>
      <dgm:spPr/>
      <dgm:t>
        <a:bodyPr/>
        <a:lstStyle/>
        <a:p>
          <a:r>
            <a:rPr lang="en-US" dirty="0"/>
            <a:t>Ethanol</a:t>
          </a:r>
        </a:p>
      </dgm:t>
    </dgm:pt>
    <dgm:pt modelId="{0AE6FB17-A017-4D0B-81C8-F9E80F019FA3}" type="parTrans" cxnId="{1D15FED0-C51D-43D5-9A47-D5601E33D891}">
      <dgm:prSet/>
      <dgm:spPr/>
      <dgm:t>
        <a:bodyPr/>
        <a:lstStyle/>
        <a:p>
          <a:endParaRPr lang="en-US"/>
        </a:p>
      </dgm:t>
    </dgm:pt>
    <dgm:pt modelId="{2AA93802-583A-4D2F-B89A-8F5DCF1F0878}" type="sibTrans" cxnId="{1D15FED0-C51D-43D5-9A47-D5601E33D891}">
      <dgm:prSet/>
      <dgm:spPr/>
      <dgm:t>
        <a:bodyPr/>
        <a:lstStyle/>
        <a:p>
          <a:endParaRPr lang="en-US"/>
        </a:p>
      </dgm:t>
    </dgm:pt>
    <dgm:pt modelId="{6D65A413-29B4-4797-9D94-8CF2B3D884BF}" type="pres">
      <dgm:prSet presAssocID="{6D3527F8-D2A1-472E-8711-4AD26C865659}" presName="linear" presStyleCnt="0">
        <dgm:presLayoutVars>
          <dgm:dir/>
          <dgm:animLvl val="lvl"/>
          <dgm:resizeHandles val="exact"/>
        </dgm:presLayoutVars>
      </dgm:prSet>
      <dgm:spPr/>
    </dgm:pt>
    <dgm:pt modelId="{87A4168D-8EAA-4E05-AF04-DF82FE02B170}" type="pres">
      <dgm:prSet presAssocID="{52149F1C-8ECC-4E52-967F-D27152F53080}" presName="parentLin" presStyleCnt="0"/>
      <dgm:spPr/>
    </dgm:pt>
    <dgm:pt modelId="{44A65137-6D12-4B02-8C3A-A1A1CF5AB9CC}" type="pres">
      <dgm:prSet presAssocID="{52149F1C-8ECC-4E52-967F-D27152F53080}" presName="parentLeftMargin" presStyleLbl="node1" presStyleIdx="0" presStyleCnt="2"/>
      <dgm:spPr/>
    </dgm:pt>
    <dgm:pt modelId="{D4759DB5-21DC-4393-815F-093002209B60}" type="pres">
      <dgm:prSet presAssocID="{52149F1C-8ECC-4E52-967F-D27152F53080}" presName="parentText" presStyleLbl="node1" presStyleIdx="0" presStyleCnt="2">
        <dgm:presLayoutVars>
          <dgm:chMax val="0"/>
          <dgm:bulletEnabled val="1"/>
        </dgm:presLayoutVars>
      </dgm:prSet>
      <dgm:spPr/>
    </dgm:pt>
    <dgm:pt modelId="{14ABC765-F78B-4833-A1FB-BC24C5CDB42E}" type="pres">
      <dgm:prSet presAssocID="{52149F1C-8ECC-4E52-967F-D27152F53080}" presName="negativeSpace" presStyleCnt="0"/>
      <dgm:spPr/>
    </dgm:pt>
    <dgm:pt modelId="{DB2CE0D3-99CF-4D68-ABE0-8B1CC916E727}" type="pres">
      <dgm:prSet presAssocID="{52149F1C-8ECC-4E52-967F-D27152F53080}" presName="childText" presStyleLbl="conFgAcc1" presStyleIdx="0" presStyleCnt="2">
        <dgm:presLayoutVars>
          <dgm:bulletEnabled val="1"/>
        </dgm:presLayoutVars>
      </dgm:prSet>
      <dgm:spPr/>
    </dgm:pt>
    <dgm:pt modelId="{6C7A15D6-BE0B-4D3D-8D61-0B95456C431F}" type="pres">
      <dgm:prSet presAssocID="{4EF26D5C-0B39-4320-B54E-A7823F70937A}" presName="spaceBetweenRectangles" presStyleCnt="0"/>
      <dgm:spPr/>
    </dgm:pt>
    <dgm:pt modelId="{6C6E2794-17FE-4335-96A1-9350EB72FF6C}" type="pres">
      <dgm:prSet presAssocID="{D4BA1822-F9BC-4CC8-BED0-95ADE63DBBDE}" presName="parentLin" presStyleCnt="0"/>
      <dgm:spPr/>
    </dgm:pt>
    <dgm:pt modelId="{8D155140-4857-4A49-B73D-467EAE8335A6}" type="pres">
      <dgm:prSet presAssocID="{D4BA1822-F9BC-4CC8-BED0-95ADE63DBBDE}" presName="parentLeftMargin" presStyleLbl="node1" presStyleIdx="0" presStyleCnt="2"/>
      <dgm:spPr/>
    </dgm:pt>
    <dgm:pt modelId="{A6E9EEDB-8AC1-4023-AAE9-CAF96AA80FFA}" type="pres">
      <dgm:prSet presAssocID="{D4BA1822-F9BC-4CC8-BED0-95ADE63DBBDE}" presName="parentText" presStyleLbl="node1" presStyleIdx="1" presStyleCnt="2">
        <dgm:presLayoutVars>
          <dgm:chMax val="0"/>
          <dgm:bulletEnabled val="1"/>
        </dgm:presLayoutVars>
      </dgm:prSet>
      <dgm:spPr/>
    </dgm:pt>
    <dgm:pt modelId="{DBAB0BCE-D751-4A4A-B086-218E0CADB05C}" type="pres">
      <dgm:prSet presAssocID="{D4BA1822-F9BC-4CC8-BED0-95ADE63DBBDE}" presName="negativeSpace" presStyleCnt="0"/>
      <dgm:spPr/>
    </dgm:pt>
    <dgm:pt modelId="{D55AE8DF-9B1E-49E8-ABB2-9A82A5E55D81}" type="pres">
      <dgm:prSet presAssocID="{D4BA1822-F9BC-4CC8-BED0-95ADE63DBBDE}" presName="childText" presStyleLbl="conFgAcc1" presStyleIdx="1" presStyleCnt="2">
        <dgm:presLayoutVars>
          <dgm:bulletEnabled val="1"/>
        </dgm:presLayoutVars>
      </dgm:prSet>
      <dgm:spPr/>
    </dgm:pt>
  </dgm:ptLst>
  <dgm:cxnLst>
    <dgm:cxn modelId="{CB148D1B-0084-4432-83AB-130EED015089}" srcId="{D4BA1822-F9BC-4CC8-BED0-95ADE63DBBDE}" destId="{9B00646F-D113-4DCC-A19D-C5A210827DB2}" srcOrd="1" destOrd="0" parTransId="{B639C836-4682-407B-B6E8-9024B91E926E}" sibTransId="{2AD6F006-EEC1-43B1-9B5F-7511B34D03C5}"/>
    <dgm:cxn modelId="{3194FB1D-4733-40E4-B73E-AF8AB39556DD}" srcId="{9B00646F-D113-4DCC-A19D-C5A210827DB2}" destId="{CAD2C1DA-695E-4396-817A-3B997BBD5CD5}" srcOrd="2" destOrd="0" parTransId="{2660D1FD-E0A7-48AD-84B8-8BFA0721C5C1}" sibTransId="{12784122-30C8-4DAC-B54C-30C7BFAE295E}"/>
    <dgm:cxn modelId="{7F6AAB27-D69F-439F-9050-D9EC6CEF63CB}" srcId="{9B00646F-D113-4DCC-A19D-C5A210827DB2}" destId="{871F91A0-518F-4F69-B413-069573F5C758}" srcOrd="1" destOrd="0" parTransId="{CBC3533C-2AA6-453D-A02E-B0333A1982A2}" sibTransId="{8AC36FE3-07D4-417C-9603-49E8EDA4D688}"/>
    <dgm:cxn modelId="{CB21AB2A-E5FD-4FD1-B70A-EB575DECE427}" type="presOf" srcId="{1E50BF7C-9127-4778-BCFD-C9E90E5741A1}" destId="{D55AE8DF-9B1E-49E8-ABB2-9A82A5E55D81}" srcOrd="0" destOrd="2" presId="urn:microsoft.com/office/officeart/2005/8/layout/list1"/>
    <dgm:cxn modelId="{008E202B-1AC4-4BB2-9516-A6887AFA3DE3}" type="presOf" srcId="{52149F1C-8ECC-4E52-967F-D27152F53080}" destId="{44A65137-6D12-4B02-8C3A-A1A1CF5AB9CC}" srcOrd="0" destOrd="0" presId="urn:microsoft.com/office/officeart/2005/8/layout/list1"/>
    <dgm:cxn modelId="{4E4A6B2D-DC08-4B7F-83B5-B005E046D1D8}" srcId="{6D3527F8-D2A1-472E-8711-4AD26C865659}" destId="{D4BA1822-F9BC-4CC8-BED0-95ADE63DBBDE}" srcOrd="1" destOrd="0" parTransId="{79611034-832B-44D2-82D9-81B7042E73CC}" sibTransId="{D7F9447F-485C-4C3C-8D47-F52821D5A6E0}"/>
    <dgm:cxn modelId="{85F76532-38ED-4D8B-8A10-B35D6528E68A}" srcId="{9B00646F-D113-4DCC-A19D-C5A210827DB2}" destId="{1E50BF7C-9127-4778-BCFD-C9E90E5741A1}" srcOrd="0" destOrd="0" parTransId="{D0CDD2D3-5698-46D4-A6A1-969103251B28}" sibTransId="{4A33ACA1-D069-4E8C-A8A5-DDB05D45EAA3}"/>
    <dgm:cxn modelId="{1EF76838-6714-40C9-99EB-4B4CD918494C}" type="presOf" srcId="{29106E6E-C520-463B-933C-C810A3F226F5}" destId="{D55AE8DF-9B1E-49E8-ABB2-9A82A5E55D81}" srcOrd="0" destOrd="7" presId="urn:microsoft.com/office/officeart/2005/8/layout/list1"/>
    <dgm:cxn modelId="{E8AACF76-CD78-4032-9562-AC50D0D1B134}" srcId="{52149F1C-8ECC-4E52-967F-D27152F53080}" destId="{340B7139-2FCB-4DF7-9926-0CD3A1402E23}" srcOrd="0" destOrd="0" parTransId="{B1DCFEA9-A286-48A3-BAD0-10D5A9530031}" sibTransId="{B490BF6D-334F-4F00-A8C9-221D8137C44E}"/>
    <dgm:cxn modelId="{818A0C58-BA6F-4E22-B3F6-D6DA827BEC78}" type="presOf" srcId="{340B7139-2FCB-4DF7-9926-0CD3A1402E23}" destId="{DB2CE0D3-99CF-4D68-ABE0-8B1CC916E727}" srcOrd="0" destOrd="0" presId="urn:microsoft.com/office/officeart/2005/8/layout/list1"/>
    <dgm:cxn modelId="{A6F65D78-99AD-418B-B570-BDC3EA37E7EF}" type="presOf" srcId="{D4BA1822-F9BC-4CC8-BED0-95ADE63DBBDE}" destId="{A6E9EEDB-8AC1-4023-AAE9-CAF96AA80FFA}" srcOrd="1" destOrd="0" presId="urn:microsoft.com/office/officeart/2005/8/layout/list1"/>
    <dgm:cxn modelId="{AE336759-0A1C-42AE-BB1E-179DBF125931}" type="presOf" srcId="{B8A24BDC-1F70-4E2B-A132-5AD41B78AD9E}" destId="{DB2CE0D3-99CF-4D68-ABE0-8B1CC916E727}" srcOrd="0" destOrd="1" presId="urn:microsoft.com/office/officeart/2005/8/layout/list1"/>
    <dgm:cxn modelId="{7E35E759-A37D-4191-8250-A52F87190ED4}" type="presOf" srcId="{871F91A0-518F-4F69-B413-069573F5C758}" destId="{D55AE8DF-9B1E-49E8-ABB2-9A82A5E55D81}" srcOrd="0" destOrd="3" presId="urn:microsoft.com/office/officeart/2005/8/layout/list1"/>
    <dgm:cxn modelId="{D22A867F-45BB-4354-835F-6396DFF217D7}" type="presOf" srcId="{3F51AE7B-3718-4AE5-99FF-F185D8EEC972}" destId="{D55AE8DF-9B1E-49E8-ABB2-9A82A5E55D81}" srcOrd="0" destOrd="0" presId="urn:microsoft.com/office/officeart/2005/8/layout/list1"/>
    <dgm:cxn modelId="{D8A40C8A-AE00-4FD9-93F3-C323D1CC2107}" srcId="{6D3527F8-D2A1-472E-8711-4AD26C865659}" destId="{52149F1C-8ECC-4E52-967F-D27152F53080}" srcOrd="0" destOrd="0" parTransId="{787F26BD-5525-4D6F-9A76-2728A0DFE860}" sibTransId="{4EF26D5C-0B39-4320-B54E-A7823F70937A}"/>
    <dgm:cxn modelId="{88870A8E-D802-404C-B84A-0515930095D7}" type="presOf" srcId="{A5710713-2772-4EFC-B3CE-8D3FAEB829D2}" destId="{D55AE8DF-9B1E-49E8-ABB2-9A82A5E55D81}" srcOrd="0" destOrd="5" presId="urn:microsoft.com/office/officeart/2005/8/layout/list1"/>
    <dgm:cxn modelId="{A012EC98-6F77-4E7D-82AC-442B54D70F67}" type="presOf" srcId="{6D3527F8-D2A1-472E-8711-4AD26C865659}" destId="{6D65A413-29B4-4797-9D94-8CF2B3D884BF}" srcOrd="0" destOrd="0" presId="urn:microsoft.com/office/officeart/2005/8/layout/list1"/>
    <dgm:cxn modelId="{137DA79C-DC7C-4DD0-964C-A827E1648374}" type="presOf" srcId="{CAD2C1DA-695E-4396-817A-3B997BBD5CD5}" destId="{D55AE8DF-9B1E-49E8-ABB2-9A82A5E55D81}" srcOrd="0" destOrd="4" presId="urn:microsoft.com/office/officeart/2005/8/layout/list1"/>
    <dgm:cxn modelId="{F18C1AA5-24CA-4D20-8FD8-AEC430F3324D}" srcId="{D4BA1822-F9BC-4CC8-BED0-95ADE63DBBDE}" destId="{3F51AE7B-3718-4AE5-99FF-F185D8EEC972}" srcOrd="0" destOrd="0" parTransId="{873D54A4-FD38-4925-A5CF-5910C02F7405}" sibTransId="{A08F3297-640F-41D1-AB2B-F382FDDB1EE9}"/>
    <dgm:cxn modelId="{D9E235A7-5B99-46F4-9B5F-BB6932D1A785}" type="presOf" srcId="{52149F1C-8ECC-4E52-967F-D27152F53080}" destId="{D4759DB5-21DC-4393-815F-093002209B60}" srcOrd="1" destOrd="0" presId="urn:microsoft.com/office/officeart/2005/8/layout/list1"/>
    <dgm:cxn modelId="{76B084A9-E5C7-4AA3-B854-A44C9DCD3D2E}" srcId="{9B00646F-D113-4DCC-A19D-C5A210827DB2}" destId="{CABE8871-9E32-4FE1-A089-944548380FE5}" srcOrd="4" destOrd="0" parTransId="{2A155DC6-9149-40A4-AC20-744C1D230BE1}" sibTransId="{B60FFEFA-B18E-4857-B548-69B6D53E5283}"/>
    <dgm:cxn modelId="{92D8DDB9-9ADD-429B-9791-F62BB9B11652}" type="presOf" srcId="{D4BA1822-F9BC-4CC8-BED0-95ADE63DBBDE}" destId="{8D155140-4857-4A49-B73D-467EAE8335A6}" srcOrd="0" destOrd="0" presId="urn:microsoft.com/office/officeart/2005/8/layout/list1"/>
    <dgm:cxn modelId="{1D15FED0-C51D-43D5-9A47-D5601E33D891}" srcId="{9B00646F-D113-4DCC-A19D-C5A210827DB2}" destId="{29106E6E-C520-463B-933C-C810A3F226F5}" srcOrd="5" destOrd="0" parTransId="{0AE6FB17-A017-4D0B-81C8-F9E80F019FA3}" sibTransId="{2AA93802-583A-4D2F-B89A-8F5DCF1F0878}"/>
    <dgm:cxn modelId="{C742FDD4-739E-474E-80CA-EFE213C5CBFB}" type="presOf" srcId="{CABE8871-9E32-4FE1-A089-944548380FE5}" destId="{D55AE8DF-9B1E-49E8-ABB2-9A82A5E55D81}" srcOrd="0" destOrd="6" presId="urn:microsoft.com/office/officeart/2005/8/layout/list1"/>
    <dgm:cxn modelId="{56873BDC-E7ED-470B-9DB1-24377BF8B644}" type="presOf" srcId="{9B00646F-D113-4DCC-A19D-C5A210827DB2}" destId="{D55AE8DF-9B1E-49E8-ABB2-9A82A5E55D81}" srcOrd="0" destOrd="1" presId="urn:microsoft.com/office/officeart/2005/8/layout/list1"/>
    <dgm:cxn modelId="{02F5D6DD-D9D9-4BA8-8899-043E9F3DEBE0}" srcId="{9B00646F-D113-4DCC-A19D-C5A210827DB2}" destId="{A5710713-2772-4EFC-B3CE-8D3FAEB829D2}" srcOrd="3" destOrd="0" parTransId="{E9E2652C-D7B9-4357-A3DE-8CA4CC487560}" sibTransId="{0BA5CAAC-122E-427F-B36B-54A2C5D7ADD1}"/>
    <dgm:cxn modelId="{29BCF1F2-5526-4569-AA51-F5241110D655}" srcId="{52149F1C-8ECC-4E52-967F-D27152F53080}" destId="{B8A24BDC-1F70-4E2B-A132-5AD41B78AD9E}" srcOrd="1" destOrd="0" parTransId="{58FC75F2-C8F0-4E01-B872-DDF9E18407B8}" sibTransId="{312F6AAC-059B-4E8C-9E68-ADAF5E4CDFB7}"/>
    <dgm:cxn modelId="{B7464394-3849-4A21-9FE4-CBEE8B04A9D9}" type="presParOf" srcId="{6D65A413-29B4-4797-9D94-8CF2B3D884BF}" destId="{87A4168D-8EAA-4E05-AF04-DF82FE02B170}" srcOrd="0" destOrd="0" presId="urn:microsoft.com/office/officeart/2005/8/layout/list1"/>
    <dgm:cxn modelId="{A30C1042-5F51-40B1-B6A6-D4986AF6EA40}" type="presParOf" srcId="{87A4168D-8EAA-4E05-AF04-DF82FE02B170}" destId="{44A65137-6D12-4B02-8C3A-A1A1CF5AB9CC}" srcOrd="0" destOrd="0" presId="urn:microsoft.com/office/officeart/2005/8/layout/list1"/>
    <dgm:cxn modelId="{B39C2F3D-F17C-46A5-9435-3475C9F3D58E}" type="presParOf" srcId="{87A4168D-8EAA-4E05-AF04-DF82FE02B170}" destId="{D4759DB5-21DC-4393-815F-093002209B60}" srcOrd="1" destOrd="0" presId="urn:microsoft.com/office/officeart/2005/8/layout/list1"/>
    <dgm:cxn modelId="{34A616F0-BE97-4818-BDC4-186E3B8D6A2C}" type="presParOf" srcId="{6D65A413-29B4-4797-9D94-8CF2B3D884BF}" destId="{14ABC765-F78B-4833-A1FB-BC24C5CDB42E}" srcOrd="1" destOrd="0" presId="urn:microsoft.com/office/officeart/2005/8/layout/list1"/>
    <dgm:cxn modelId="{9396ABCE-F1C8-447B-B434-B62E6CFF0B8C}" type="presParOf" srcId="{6D65A413-29B4-4797-9D94-8CF2B3D884BF}" destId="{DB2CE0D3-99CF-4D68-ABE0-8B1CC916E727}" srcOrd="2" destOrd="0" presId="urn:microsoft.com/office/officeart/2005/8/layout/list1"/>
    <dgm:cxn modelId="{EFA9B338-E4E9-451A-AC21-3D385655A8E7}" type="presParOf" srcId="{6D65A413-29B4-4797-9D94-8CF2B3D884BF}" destId="{6C7A15D6-BE0B-4D3D-8D61-0B95456C431F}" srcOrd="3" destOrd="0" presId="urn:microsoft.com/office/officeart/2005/8/layout/list1"/>
    <dgm:cxn modelId="{A6D01F0E-A4B5-4DDD-AEF3-EDDBE8A342AD}" type="presParOf" srcId="{6D65A413-29B4-4797-9D94-8CF2B3D884BF}" destId="{6C6E2794-17FE-4335-96A1-9350EB72FF6C}" srcOrd="4" destOrd="0" presId="urn:microsoft.com/office/officeart/2005/8/layout/list1"/>
    <dgm:cxn modelId="{7822B64B-966F-41F6-B5FF-499B21D71CDC}" type="presParOf" srcId="{6C6E2794-17FE-4335-96A1-9350EB72FF6C}" destId="{8D155140-4857-4A49-B73D-467EAE8335A6}" srcOrd="0" destOrd="0" presId="urn:microsoft.com/office/officeart/2005/8/layout/list1"/>
    <dgm:cxn modelId="{50C0FE02-1404-48FE-B17A-61629C476C63}" type="presParOf" srcId="{6C6E2794-17FE-4335-96A1-9350EB72FF6C}" destId="{A6E9EEDB-8AC1-4023-AAE9-CAF96AA80FFA}" srcOrd="1" destOrd="0" presId="urn:microsoft.com/office/officeart/2005/8/layout/list1"/>
    <dgm:cxn modelId="{641E58D8-0DD9-4A75-81A2-1CFB33C360D4}" type="presParOf" srcId="{6D65A413-29B4-4797-9D94-8CF2B3D884BF}" destId="{DBAB0BCE-D751-4A4A-B086-218E0CADB05C}" srcOrd="5" destOrd="0" presId="urn:microsoft.com/office/officeart/2005/8/layout/list1"/>
    <dgm:cxn modelId="{48C38079-965A-4A88-897C-323FDB83140E}" type="presParOf" srcId="{6D65A413-29B4-4797-9D94-8CF2B3D884BF}" destId="{D55AE8DF-9B1E-49E8-ABB2-9A82A5E55D8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BA82C593-E775-42CF-816B-27D843BF665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428EA3C-9E53-4AB7-842E-F902FC9364BE}">
      <dgm:prSet/>
      <dgm:spPr/>
      <dgm:t>
        <a:bodyPr/>
        <a:lstStyle/>
        <a:p>
          <a:pPr>
            <a:lnSpc>
              <a:spcPct val="100000"/>
            </a:lnSpc>
          </a:pPr>
          <a:r>
            <a:rPr lang="en-US" b="0"/>
            <a:t>Applies to clean commercial vehicles and mobile machinery acquired or leased after 2022 and before 2033</a:t>
          </a:r>
          <a:endParaRPr lang="en-US" b="0" dirty="0"/>
        </a:p>
      </dgm:t>
    </dgm:pt>
    <dgm:pt modelId="{D68D740E-DFEB-4148-BF5B-28B3E1766F03}" type="parTrans" cxnId="{74C91001-DB44-4A3F-A802-6FB87DC1D2C9}">
      <dgm:prSet/>
      <dgm:spPr/>
      <dgm:t>
        <a:bodyPr/>
        <a:lstStyle/>
        <a:p>
          <a:endParaRPr lang="en-US"/>
        </a:p>
      </dgm:t>
    </dgm:pt>
    <dgm:pt modelId="{D43A6E85-B0C7-4708-AFE7-162394C3EB6A}" type="sibTrans" cxnId="{74C91001-DB44-4A3F-A802-6FB87DC1D2C9}">
      <dgm:prSet/>
      <dgm:spPr/>
      <dgm:t>
        <a:bodyPr/>
        <a:lstStyle/>
        <a:p>
          <a:endParaRPr lang="en-US"/>
        </a:p>
      </dgm:t>
    </dgm:pt>
    <dgm:pt modelId="{A7C7F881-2824-48E6-AAD4-D6A2B9D4E0B7}">
      <dgm:prSet/>
      <dgm:spPr/>
      <dgm:t>
        <a:bodyPr/>
        <a:lstStyle/>
        <a:p>
          <a:pPr>
            <a:lnSpc>
              <a:spcPct val="100000"/>
            </a:lnSpc>
          </a:pPr>
          <a:r>
            <a:rPr lang="en-US" b="0"/>
            <a:t>Credit equals the lesser of: </a:t>
          </a:r>
          <a:endParaRPr lang="en-US" b="0" dirty="0"/>
        </a:p>
      </dgm:t>
    </dgm:pt>
    <dgm:pt modelId="{A9FEC1A0-1BC1-4926-9308-1091031C199B}" type="parTrans" cxnId="{2547157A-56FC-4AF0-9B58-257876300175}">
      <dgm:prSet/>
      <dgm:spPr/>
      <dgm:t>
        <a:bodyPr/>
        <a:lstStyle/>
        <a:p>
          <a:endParaRPr lang="en-US"/>
        </a:p>
      </dgm:t>
    </dgm:pt>
    <dgm:pt modelId="{55CF9A74-A5B6-4A80-9BA9-2600E8D481C3}" type="sibTrans" cxnId="{2547157A-56FC-4AF0-9B58-257876300175}">
      <dgm:prSet/>
      <dgm:spPr/>
      <dgm:t>
        <a:bodyPr/>
        <a:lstStyle/>
        <a:p>
          <a:endParaRPr lang="en-US"/>
        </a:p>
      </dgm:t>
    </dgm:pt>
    <dgm:pt modelId="{222F72AB-AE67-4CF5-A6B2-46EEE27290B3}">
      <dgm:prSet custT="1"/>
      <dgm:spPr/>
      <dgm:t>
        <a:bodyPr/>
        <a:lstStyle/>
        <a:p>
          <a:pPr>
            <a:lnSpc>
              <a:spcPct val="100000"/>
            </a:lnSpc>
            <a:buFont typeface="Arial" panose="020B0604020202020204" pitchFamily="34" charset="0"/>
            <a:buChar char="•"/>
          </a:pPr>
          <a:r>
            <a:rPr lang="en-US" sz="1600" dirty="0"/>
            <a:t>- 15% of the vehicle’s basis (30% if fully electric) or</a:t>
          </a:r>
        </a:p>
      </dgm:t>
    </dgm:pt>
    <dgm:pt modelId="{F84FA82C-212A-4203-A421-0AE0CC9597CB}" type="parTrans" cxnId="{7E7E0F40-2471-4F18-A00D-234E2CA96C4D}">
      <dgm:prSet/>
      <dgm:spPr/>
      <dgm:t>
        <a:bodyPr/>
        <a:lstStyle/>
        <a:p>
          <a:endParaRPr lang="en-US"/>
        </a:p>
      </dgm:t>
    </dgm:pt>
    <dgm:pt modelId="{957A6E12-4EC9-421D-A737-DB09D46D87A4}" type="sibTrans" cxnId="{7E7E0F40-2471-4F18-A00D-234E2CA96C4D}">
      <dgm:prSet/>
      <dgm:spPr/>
      <dgm:t>
        <a:bodyPr/>
        <a:lstStyle/>
        <a:p>
          <a:endParaRPr lang="en-US"/>
        </a:p>
      </dgm:t>
    </dgm:pt>
    <dgm:pt modelId="{D2642393-872E-4267-8999-4A74781600F8}">
      <dgm:prSet custT="1"/>
      <dgm:spPr/>
      <dgm:t>
        <a:bodyPr/>
        <a:lstStyle/>
        <a:p>
          <a:pPr>
            <a:lnSpc>
              <a:spcPct val="100000"/>
            </a:lnSpc>
            <a:buFont typeface="Arial" panose="020B0604020202020204" pitchFamily="34" charset="0"/>
            <a:buChar char="•"/>
          </a:pPr>
          <a:r>
            <a:rPr lang="en-US" sz="1600" dirty="0"/>
            <a:t>- Incremental cost of the vehicle</a:t>
          </a:r>
        </a:p>
      </dgm:t>
    </dgm:pt>
    <dgm:pt modelId="{9E4DBB8F-F3A7-4BC1-9C28-956ABBF7B6DB}" type="parTrans" cxnId="{93348FC1-0A7E-4113-8767-DB045CE82F80}">
      <dgm:prSet/>
      <dgm:spPr/>
      <dgm:t>
        <a:bodyPr/>
        <a:lstStyle/>
        <a:p>
          <a:endParaRPr lang="en-US"/>
        </a:p>
      </dgm:t>
    </dgm:pt>
    <dgm:pt modelId="{2DC0F12F-3DE5-4554-8DEC-EAF52DDB32EB}" type="sibTrans" cxnId="{93348FC1-0A7E-4113-8767-DB045CE82F80}">
      <dgm:prSet/>
      <dgm:spPr/>
      <dgm:t>
        <a:bodyPr/>
        <a:lstStyle/>
        <a:p>
          <a:endParaRPr lang="en-US"/>
        </a:p>
      </dgm:t>
    </dgm:pt>
    <dgm:pt modelId="{771D0521-488C-40DD-A901-F1E37CB3A878}">
      <dgm:prSet/>
      <dgm:spPr/>
      <dgm:t>
        <a:bodyPr/>
        <a:lstStyle/>
        <a:p>
          <a:pPr>
            <a:lnSpc>
              <a:spcPct val="100000"/>
            </a:lnSpc>
          </a:pPr>
          <a:r>
            <a:rPr lang="en-US" b="0"/>
            <a:t>Max credit is:</a:t>
          </a:r>
        </a:p>
      </dgm:t>
    </dgm:pt>
    <dgm:pt modelId="{64E96EE1-3B6E-4E74-92B8-AB6DB6C7116A}" type="parTrans" cxnId="{FE27E84F-8BF1-419A-9FAF-44E1FB066F97}">
      <dgm:prSet/>
      <dgm:spPr/>
      <dgm:t>
        <a:bodyPr/>
        <a:lstStyle/>
        <a:p>
          <a:endParaRPr lang="en-US"/>
        </a:p>
      </dgm:t>
    </dgm:pt>
    <dgm:pt modelId="{28FA2AD5-21D8-44D2-A764-83FFC9F7EAE7}" type="sibTrans" cxnId="{FE27E84F-8BF1-419A-9FAF-44E1FB066F97}">
      <dgm:prSet/>
      <dgm:spPr/>
      <dgm:t>
        <a:bodyPr/>
        <a:lstStyle/>
        <a:p>
          <a:endParaRPr lang="en-US"/>
        </a:p>
      </dgm:t>
    </dgm:pt>
    <dgm:pt modelId="{DCD79A95-A749-408A-9E1B-A83E8DF7139D}">
      <dgm:prSet custT="1"/>
      <dgm:spPr/>
      <dgm:t>
        <a:bodyPr/>
        <a:lstStyle/>
        <a:p>
          <a:pPr>
            <a:lnSpc>
              <a:spcPct val="100000"/>
            </a:lnSpc>
          </a:pPr>
          <a:r>
            <a:rPr lang="en-US" sz="1600"/>
            <a:t>- $7,500 for vehicles less than 14,000 GVWR, and</a:t>
          </a:r>
          <a:endParaRPr lang="en-US" sz="1600" dirty="0"/>
        </a:p>
      </dgm:t>
    </dgm:pt>
    <dgm:pt modelId="{32076CF5-B21C-46BD-B1ED-2443B7613E3C}" type="parTrans" cxnId="{118CA690-3E97-4A68-906C-589CF28FD0A9}">
      <dgm:prSet/>
      <dgm:spPr/>
      <dgm:t>
        <a:bodyPr/>
        <a:lstStyle/>
        <a:p>
          <a:endParaRPr lang="en-US"/>
        </a:p>
      </dgm:t>
    </dgm:pt>
    <dgm:pt modelId="{DE1DAC87-9CF4-4A10-AAA6-7E641183B263}" type="sibTrans" cxnId="{118CA690-3E97-4A68-906C-589CF28FD0A9}">
      <dgm:prSet/>
      <dgm:spPr/>
      <dgm:t>
        <a:bodyPr/>
        <a:lstStyle/>
        <a:p>
          <a:endParaRPr lang="en-US"/>
        </a:p>
      </dgm:t>
    </dgm:pt>
    <dgm:pt modelId="{E5D4AACD-BDA1-4E9E-B21D-937A7E75EF48}">
      <dgm:prSet custT="1"/>
      <dgm:spPr/>
      <dgm:t>
        <a:bodyPr/>
        <a:lstStyle/>
        <a:p>
          <a:pPr>
            <a:lnSpc>
              <a:spcPct val="100000"/>
            </a:lnSpc>
          </a:pPr>
          <a:r>
            <a:rPr lang="en-US" sz="1600"/>
            <a:t>- $40,000 for all others </a:t>
          </a:r>
          <a:endParaRPr lang="en-US" sz="1600" dirty="0"/>
        </a:p>
      </dgm:t>
    </dgm:pt>
    <dgm:pt modelId="{E2A6D783-F0CD-4F37-8441-E1C2F679E4F8}" type="parTrans" cxnId="{E22763D9-C151-4545-8F3F-ED5218F72CED}">
      <dgm:prSet/>
      <dgm:spPr/>
      <dgm:t>
        <a:bodyPr/>
        <a:lstStyle/>
        <a:p>
          <a:endParaRPr lang="en-US"/>
        </a:p>
      </dgm:t>
    </dgm:pt>
    <dgm:pt modelId="{247D2530-278F-4A76-A2FA-864090816475}" type="sibTrans" cxnId="{E22763D9-C151-4545-8F3F-ED5218F72CED}">
      <dgm:prSet/>
      <dgm:spPr/>
      <dgm:t>
        <a:bodyPr/>
        <a:lstStyle/>
        <a:p>
          <a:endParaRPr lang="en-US"/>
        </a:p>
      </dgm:t>
    </dgm:pt>
    <dgm:pt modelId="{6F00CF11-6606-4814-AE5D-05DB778E1DFA}" type="pres">
      <dgm:prSet presAssocID="{BA82C593-E775-42CF-816B-27D843BF6653}" presName="root" presStyleCnt="0">
        <dgm:presLayoutVars>
          <dgm:dir/>
          <dgm:resizeHandles val="exact"/>
        </dgm:presLayoutVars>
      </dgm:prSet>
      <dgm:spPr/>
    </dgm:pt>
    <dgm:pt modelId="{A20D103E-EAF2-4936-B9D5-E736F3770142}" type="pres">
      <dgm:prSet presAssocID="{3428EA3C-9E53-4AB7-842E-F902FC9364BE}" presName="compNode" presStyleCnt="0"/>
      <dgm:spPr/>
    </dgm:pt>
    <dgm:pt modelId="{9B16F3C5-774B-4468-BFD4-39DD25701005}" type="pres">
      <dgm:prSet presAssocID="{3428EA3C-9E53-4AB7-842E-F902FC9364BE}" presName="bgRect" presStyleLbl="bgShp" presStyleIdx="0" presStyleCnt="3"/>
      <dgm:spPr/>
    </dgm:pt>
    <dgm:pt modelId="{0579CF27-6FB2-4C2B-966A-EC441AB48A6B}" type="pres">
      <dgm:prSet presAssocID="{3428EA3C-9E53-4AB7-842E-F902FC9364B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ooter"/>
        </a:ext>
      </dgm:extLst>
    </dgm:pt>
    <dgm:pt modelId="{8FCF7BEA-5426-447D-8B2A-41F3124CECE5}" type="pres">
      <dgm:prSet presAssocID="{3428EA3C-9E53-4AB7-842E-F902FC9364BE}" presName="spaceRect" presStyleCnt="0"/>
      <dgm:spPr/>
    </dgm:pt>
    <dgm:pt modelId="{B88F08D0-E191-4CF3-BCB1-7710378BC512}" type="pres">
      <dgm:prSet presAssocID="{3428EA3C-9E53-4AB7-842E-F902FC9364BE}" presName="parTx" presStyleLbl="revTx" presStyleIdx="0" presStyleCnt="5">
        <dgm:presLayoutVars>
          <dgm:chMax val="0"/>
          <dgm:chPref val="0"/>
        </dgm:presLayoutVars>
      </dgm:prSet>
      <dgm:spPr/>
    </dgm:pt>
    <dgm:pt modelId="{81F0BCF7-A933-41F1-A762-007789129AE7}" type="pres">
      <dgm:prSet presAssocID="{D43A6E85-B0C7-4708-AFE7-162394C3EB6A}" presName="sibTrans" presStyleCnt="0"/>
      <dgm:spPr/>
    </dgm:pt>
    <dgm:pt modelId="{3EC653DF-B3E2-476D-9EF0-BC302130CEE4}" type="pres">
      <dgm:prSet presAssocID="{A7C7F881-2824-48E6-AAD4-D6A2B9D4E0B7}" presName="compNode" presStyleCnt="0"/>
      <dgm:spPr/>
    </dgm:pt>
    <dgm:pt modelId="{1B9567E7-F9A5-48D6-920C-77A93DF2725E}" type="pres">
      <dgm:prSet presAssocID="{A7C7F881-2824-48E6-AAD4-D6A2B9D4E0B7}" presName="bgRect" presStyleLbl="bgShp" presStyleIdx="1" presStyleCnt="3"/>
      <dgm:spPr/>
    </dgm:pt>
    <dgm:pt modelId="{172CEB6C-DB01-47CE-9767-24F75287C5A3}" type="pres">
      <dgm:prSet presAssocID="{A7C7F881-2824-48E6-AAD4-D6A2B9D4E0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ctric Car"/>
        </a:ext>
      </dgm:extLst>
    </dgm:pt>
    <dgm:pt modelId="{05C8B41B-10E3-49D5-8947-0EE395754135}" type="pres">
      <dgm:prSet presAssocID="{A7C7F881-2824-48E6-AAD4-D6A2B9D4E0B7}" presName="spaceRect" presStyleCnt="0"/>
      <dgm:spPr/>
    </dgm:pt>
    <dgm:pt modelId="{8AAAF911-86ED-4A40-B9A8-E188345B379D}" type="pres">
      <dgm:prSet presAssocID="{A7C7F881-2824-48E6-AAD4-D6A2B9D4E0B7}" presName="parTx" presStyleLbl="revTx" presStyleIdx="1" presStyleCnt="5">
        <dgm:presLayoutVars>
          <dgm:chMax val="0"/>
          <dgm:chPref val="0"/>
        </dgm:presLayoutVars>
      </dgm:prSet>
      <dgm:spPr/>
    </dgm:pt>
    <dgm:pt modelId="{1962A826-D40C-454E-8E13-A92D4C8A2087}" type="pres">
      <dgm:prSet presAssocID="{A7C7F881-2824-48E6-AAD4-D6A2B9D4E0B7}" presName="desTx" presStyleLbl="revTx" presStyleIdx="2" presStyleCnt="5">
        <dgm:presLayoutVars/>
      </dgm:prSet>
      <dgm:spPr/>
    </dgm:pt>
    <dgm:pt modelId="{12B69A5C-4D36-45F3-A554-B61CFE558047}" type="pres">
      <dgm:prSet presAssocID="{55CF9A74-A5B6-4A80-9BA9-2600E8D481C3}" presName="sibTrans" presStyleCnt="0"/>
      <dgm:spPr/>
    </dgm:pt>
    <dgm:pt modelId="{A86E0BB9-70E6-4677-85A0-45E00A3E8D15}" type="pres">
      <dgm:prSet presAssocID="{771D0521-488C-40DD-A901-F1E37CB3A878}" presName="compNode" presStyleCnt="0"/>
      <dgm:spPr/>
    </dgm:pt>
    <dgm:pt modelId="{729BAFD0-019F-47AB-BDDA-245761087E87}" type="pres">
      <dgm:prSet presAssocID="{771D0521-488C-40DD-A901-F1E37CB3A878}" presName="bgRect" presStyleLbl="bgShp" presStyleIdx="2" presStyleCnt="3"/>
      <dgm:spPr/>
    </dgm:pt>
    <dgm:pt modelId="{A732A056-43F4-4F1E-867F-8561ADEAF184}" type="pres">
      <dgm:prSet presAssocID="{771D0521-488C-40DD-A901-F1E37CB3A878}" presName="iconRect" presStyleLbl="nod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redit card"/>
        </a:ext>
      </dgm:extLst>
    </dgm:pt>
    <dgm:pt modelId="{51D9AAF9-84F8-404A-8263-44DCD85D43B1}" type="pres">
      <dgm:prSet presAssocID="{771D0521-488C-40DD-A901-F1E37CB3A878}" presName="spaceRect" presStyleCnt="0"/>
      <dgm:spPr/>
    </dgm:pt>
    <dgm:pt modelId="{B99CC3C9-192B-4C5A-9E50-DF22C1CB6ADE}" type="pres">
      <dgm:prSet presAssocID="{771D0521-488C-40DD-A901-F1E37CB3A878}" presName="parTx" presStyleLbl="revTx" presStyleIdx="3" presStyleCnt="5">
        <dgm:presLayoutVars>
          <dgm:chMax val="0"/>
          <dgm:chPref val="0"/>
        </dgm:presLayoutVars>
      </dgm:prSet>
      <dgm:spPr/>
    </dgm:pt>
    <dgm:pt modelId="{03626167-5C10-46DC-91F8-A84C84C3D05A}" type="pres">
      <dgm:prSet presAssocID="{771D0521-488C-40DD-A901-F1E37CB3A878}" presName="desTx" presStyleLbl="revTx" presStyleIdx="4" presStyleCnt="5">
        <dgm:presLayoutVars/>
      </dgm:prSet>
      <dgm:spPr/>
    </dgm:pt>
  </dgm:ptLst>
  <dgm:cxnLst>
    <dgm:cxn modelId="{74C91001-DB44-4A3F-A802-6FB87DC1D2C9}" srcId="{BA82C593-E775-42CF-816B-27D843BF6653}" destId="{3428EA3C-9E53-4AB7-842E-F902FC9364BE}" srcOrd="0" destOrd="0" parTransId="{D68D740E-DFEB-4148-BF5B-28B3E1766F03}" sibTransId="{D43A6E85-B0C7-4708-AFE7-162394C3EB6A}"/>
    <dgm:cxn modelId="{B4CEB105-7ADE-4FE9-8303-459544E8F2D2}" type="presOf" srcId="{3428EA3C-9E53-4AB7-842E-F902FC9364BE}" destId="{B88F08D0-E191-4CF3-BCB1-7710378BC512}" srcOrd="0" destOrd="0" presId="urn:microsoft.com/office/officeart/2018/2/layout/IconVerticalSolidList"/>
    <dgm:cxn modelId="{5D40FB0E-0B01-4094-A195-01A54F4B7CB9}" type="presOf" srcId="{E5D4AACD-BDA1-4E9E-B21D-937A7E75EF48}" destId="{03626167-5C10-46DC-91F8-A84C84C3D05A}" srcOrd="0" destOrd="1" presId="urn:microsoft.com/office/officeart/2018/2/layout/IconVerticalSolidList"/>
    <dgm:cxn modelId="{43E8C825-0F8E-4695-8A57-199655762B76}" type="presOf" srcId="{A7C7F881-2824-48E6-AAD4-D6A2B9D4E0B7}" destId="{8AAAF911-86ED-4A40-B9A8-E188345B379D}" srcOrd="0" destOrd="0" presId="urn:microsoft.com/office/officeart/2018/2/layout/IconVerticalSolidList"/>
    <dgm:cxn modelId="{7E7E0F40-2471-4F18-A00D-234E2CA96C4D}" srcId="{A7C7F881-2824-48E6-AAD4-D6A2B9D4E0B7}" destId="{222F72AB-AE67-4CF5-A6B2-46EEE27290B3}" srcOrd="0" destOrd="0" parTransId="{F84FA82C-212A-4203-A421-0AE0CC9597CB}" sibTransId="{957A6E12-4EC9-421D-A737-DB09D46D87A4}"/>
    <dgm:cxn modelId="{2853C341-DE57-4B44-9DF1-109C89E032D2}" type="presOf" srcId="{BA82C593-E775-42CF-816B-27D843BF6653}" destId="{6F00CF11-6606-4814-AE5D-05DB778E1DFA}" srcOrd="0" destOrd="0" presId="urn:microsoft.com/office/officeart/2018/2/layout/IconVerticalSolidList"/>
    <dgm:cxn modelId="{FE27E84F-8BF1-419A-9FAF-44E1FB066F97}" srcId="{BA82C593-E775-42CF-816B-27D843BF6653}" destId="{771D0521-488C-40DD-A901-F1E37CB3A878}" srcOrd="2" destOrd="0" parTransId="{64E96EE1-3B6E-4E74-92B8-AB6DB6C7116A}" sibTransId="{28FA2AD5-21D8-44D2-A764-83FFC9F7EAE7}"/>
    <dgm:cxn modelId="{2547157A-56FC-4AF0-9B58-257876300175}" srcId="{BA82C593-E775-42CF-816B-27D843BF6653}" destId="{A7C7F881-2824-48E6-AAD4-D6A2B9D4E0B7}" srcOrd="1" destOrd="0" parTransId="{A9FEC1A0-1BC1-4926-9308-1091031C199B}" sibTransId="{55CF9A74-A5B6-4A80-9BA9-2600E8D481C3}"/>
    <dgm:cxn modelId="{118CA690-3E97-4A68-906C-589CF28FD0A9}" srcId="{771D0521-488C-40DD-A901-F1E37CB3A878}" destId="{DCD79A95-A749-408A-9E1B-A83E8DF7139D}" srcOrd="0" destOrd="0" parTransId="{32076CF5-B21C-46BD-B1ED-2443B7613E3C}" sibTransId="{DE1DAC87-9CF4-4A10-AAA6-7E641183B263}"/>
    <dgm:cxn modelId="{B36C44A1-2ED0-4A02-B132-46BCA357C925}" type="presOf" srcId="{771D0521-488C-40DD-A901-F1E37CB3A878}" destId="{B99CC3C9-192B-4C5A-9E50-DF22C1CB6ADE}" srcOrd="0" destOrd="0" presId="urn:microsoft.com/office/officeart/2018/2/layout/IconVerticalSolidList"/>
    <dgm:cxn modelId="{A12825AC-45B6-49B5-A27A-07598AF5B93B}" type="presOf" srcId="{222F72AB-AE67-4CF5-A6B2-46EEE27290B3}" destId="{1962A826-D40C-454E-8E13-A92D4C8A2087}" srcOrd="0" destOrd="0" presId="urn:microsoft.com/office/officeart/2018/2/layout/IconVerticalSolidList"/>
    <dgm:cxn modelId="{93348FC1-0A7E-4113-8767-DB045CE82F80}" srcId="{A7C7F881-2824-48E6-AAD4-D6A2B9D4E0B7}" destId="{D2642393-872E-4267-8999-4A74781600F8}" srcOrd="1" destOrd="0" parTransId="{9E4DBB8F-F3A7-4BC1-9C28-956ABBF7B6DB}" sibTransId="{2DC0F12F-3DE5-4554-8DEC-EAF52DDB32EB}"/>
    <dgm:cxn modelId="{E22763D9-C151-4545-8F3F-ED5218F72CED}" srcId="{771D0521-488C-40DD-A901-F1E37CB3A878}" destId="{E5D4AACD-BDA1-4E9E-B21D-937A7E75EF48}" srcOrd="1" destOrd="0" parTransId="{E2A6D783-F0CD-4F37-8441-E1C2F679E4F8}" sibTransId="{247D2530-278F-4A76-A2FA-864090816475}"/>
    <dgm:cxn modelId="{42061FE6-4838-47F0-9B64-AF041FA13E05}" type="presOf" srcId="{DCD79A95-A749-408A-9E1B-A83E8DF7139D}" destId="{03626167-5C10-46DC-91F8-A84C84C3D05A}" srcOrd="0" destOrd="0" presId="urn:microsoft.com/office/officeart/2018/2/layout/IconVerticalSolidList"/>
    <dgm:cxn modelId="{C22230EE-3BCF-4644-AE01-821406779512}" type="presOf" srcId="{D2642393-872E-4267-8999-4A74781600F8}" destId="{1962A826-D40C-454E-8E13-A92D4C8A2087}" srcOrd="0" destOrd="1" presId="urn:microsoft.com/office/officeart/2018/2/layout/IconVerticalSolidList"/>
    <dgm:cxn modelId="{1D8BE9D0-D08F-4DE8-8BA3-BBE0B83A005B}" type="presParOf" srcId="{6F00CF11-6606-4814-AE5D-05DB778E1DFA}" destId="{A20D103E-EAF2-4936-B9D5-E736F3770142}" srcOrd="0" destOrd="0" presId="urn:microsoft.com/office/officeart/2018/2/layout/IconVerticalSolidList"/>
    <dgm:cxn modelId="{5B4DA2EF-3A45-4F36-B5E5-820BAC63BFC6}" type="presParOf" srcId="{A20D103E-EAF2-4936-B9D5-E736F3770142}" destId="{9B16F3C5-774B-4468-BFD4-39DD25701005}" srcOrd="0" destOrd="0" presId="urn:microsoft.com/office/officeart/2018/2/layout/IconVerticalSolidList"/>
    <dgm:cxn modelId="{A646C7E8-4BEB-4B05-AB3E-B4C11D278659}" type="presParOf" srcId="{A20D103E-EAF2-4936-B9D5-E736F3770142}" destId="{0579CF27-6FB2-4C2B-966A-EC441AB48A6B}" srcOrd="1" destOrd="0" presId="urn:microsoft.com/office/officeart/2018/2/layout/IconVerticalSolidList"/>
    <dgm:cxn modelId="{B17B5E97-5EBD-4E4C-8F8F-F47F281FC208}" type="presParOf" srcId="{A20D103E-EAF2-4936-B9D5-E736F3770142}" destId="{8FCF7BEA-5426-447D-8B2A-41F3124CECE5}" srcOrd="2" destOrd="0" presId="urn:microsoft.com/office/officeart/2018/2/layout/IconVerticalSolidList"/>
    <dgm:cxn modelId="{CD50E571-8CC1-405E-A0EC-BA17989584A1}" type="presParOf" srcId="{A20D103E-EAF2-4936-B9D5-E736F3770142}" destId="{B88F08D0-E191-4CF3-BCB1-7710378BC512}" srcOrd="3" destOrd="0" presId="urn:microsoft.com/office/officeart/2018/2/layout/IconVerticalSolidList"/>
    <dgm:cxn modelId="{36B1F4F6-1DE4-40E3-8ABF-66528A09CA9D}" type="presParOf" srcId="{6F00CF11-6606-4814-AE5D-05DB778E1DFA}" destId="{81F0BCF7-A933-41F1-A762-007789129AE7}" srcOrd="1" destOrd="0" presId="urn:microsoft.com/office/officeart/2018/2/layout/IconVerticalSolidList"/>
    <dgm:cxn modelId="{1D43DF31-AB29-4810-9ADB-EBB7C24E95D6}" type="presParOf" srcId="{6F00CF11-6606-4814-AE5D-05DB778E1DFA}" destId="{3EC653DF-B3E2-476D-9EF0-BC302130CEE4}" srcOrd="2" destOrd="0" presId="urn:microsoft.com/office/officeart/2018/2/layout/IconVerticalSolidList"/>
    <dgm:cxn modelId="{BEF5D676-E1A1-41BB-830C-853216552B03}" type="presParOf" srcId="{3EC653DF-B3E2-476D-9EF0-BC302130CEE4}" destId="{1B9567E7-F9A5-48D6-920C-77A93DF2725E}" srcOrd="0" destOrd="0" presId="urn:microsoft.com/office/officeart/2018/2/layout/IconVerticalSolidList"/>
    <dgm:cxn modelId="{C162029F-84C8-4013-AC05-7EF4F709587E}" type="presParOf" srcId="{3EC653DF-B3E2-476D-9EF0-BC302130CEE4}" destId="{172CEB6C-DB01-47CE-9767-24F75287C5A3}" srcOrd="1" destOrd="0" presId="urn:microsoft.com/office/officeart/2018/2/layout/IconVerticalSolidList"/>
    <dgm:cxn modelId="{7ECF7C14-5B4B-46FE-B759-1597AB4FDB15}" type="presParOf" srcId="{3EC653DF-B3E2-476D-9EF0-BC302130CEE4}" destId="{05C8B41B-10E3-49D5-8947-0EE395754135}" srcOrd="2" destOrd="0" presId="urn:microsoft.com/office/officeart/2018/2/layout/IconVerticalSolidList"/>
    <dgm:cxn modelId="{47DC2DCE-B9AA-463E-A455-E9EE5A4161FD}" type="presParOf" srcId="{3EC653DF-B3E2-476D-9EF0-BC302130CEE4}" destId="{8AAAF911-86ED-4A40-B9A8-E188345B379D}" srcOrd="3" destOrd="0" presId="urn:microsoft.com/office/officeart/2018/2/layout/IconVerticalSolidList"/>
    <dgm:cxn modelId="{4DE815FC-7701-4C40-810D-B43C43A3215E}" type="presParOf" srcId="{3EC653DF-B3E2-476D-9EF0-BC302130CEE4}" destId="{1962A826-D40C-454E-8E13-A92D4C8A2087}" srcOrd="4" destOrd="0" presId="urn:microsoft.com/office/officeart/2018/2/layout/IconVerticalSolidList"/>
    <dgm:cxn modelId="{6AB5A28F-0510-4A8A-9502-2C8C6362F23E}" type="presParOf" srcId="{6F00CF11-6606-4814-AE5D-05DB778E1DFA}" destId="{12B69A5C-4D36-45F3-A554-B61CFE558047}" srcOrd="3" destOrd="0" presId="urn:microsoft.com/office/officeart/2018/2/layout/IconVerticalSolidList"/>
    <dgm:cxn modelId="{9ADE1428-5A11-44D4-A197-E61852233695}" type="presParOf" srcId="{6F00CF11-6606-4814-AE5D-05DB778E1DFA}" destId="{A86E0BB9-70E6-4677-85A0-45E00A3E8D15}" srcOrd="4" destOrd="0" presId="urn:microsoft.com/office/officeart/2018/2/layout/IconVerticalSolidList"/>
    <dgm:cxn modelId="{375835D9-53DC-45EC-9A7E-947EED4BD43F}" type="presParOf" srcId="{A86E0BB9-70E6-4677-85A0-45E00A3E8D15}" destId="{729BAFD0-019F-47AB-BDDA-245761087E87}" srcOrd="0" destOrd="0" presId="urn:microsoft.com/office/officeart/2018/2/layout/IconVerticalSolidList"/>
    <dgm:cxn modelId="{21A9257F-57FC-48B6-B1F9-3A2D562AD812}" type="presParOf" srcId="{A86E0BB9-70E6-4677-85A0-45E00A3E8D15}" destId="{A732A056-43F4-4F1E-867F-8561ADEAF184}" srcOrd="1" destOrd="0" presId="urn:microsoft.com/office/officeart/2018/2/layout/IconVerticalSolidList"/>
    <dgm:cxn modelId="{6FE59D35-6859-43B5-9569-A3AE1B0F1CE7}" type="presParOf" srcId="{A86E0BB9-70E6-4677-85A0-45E00A3E8D15}" destId="{51D9AAF9-84F8-404A-8263-44DCD85D43B1}" srcOrd="2" destOrd="0" presId="urn:microsoft.com/office/officeart/2018/2/layout/IconVerticalSolidList"/>
    <dgm:cxn modelId="{32C50295-07DE-42ED-8989-D83B6A409EE5}" type="presParOf" srcId="{A86E0BB9-70E6-4677-85A0-45E00A3E8D15}" destId="{B99CC3C9-192B-4C5A-9E50-DF22C1CB6ADE}" srcOrd="3" destOrd="0" presId="urn:microsoft.com/office/officeart/2018/2/layout/IconVerticalSolidList"/>
    <dgm:cxn modelId="{F0EFCC18-3E28-45DD-8910-DD68BF6C3B4D}" type="presParOf" srcId="{A86E0BB9-70E6-4677-85A0-45E00A3E8D15}" destId="{03626167-5C10-46DC-91F8-A84C84C3D05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E3B52BE8-54F4-4235-A629-F777763E91B5}"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FD3037ED-2706-4649-ADC6-3439D60F967B}">
      <dgm:prSet custT="1"/>
      <dgm:spPr>
        <a:ln w="38100" cap="flat" cmpd="sng" algn="ctr">
          <a:solidFill>
            <a:schemeClr val="bg1">
              <a:lumMod val="100000"/>
            </a:schemeClr>
          </a:solidFill>
          <a:prstDash val="solid"/>
          <a:round/>
          <a:headEnd type="none" w="med" len="med"/>
          <a:tailEnd type="none" w="med" len="med"/>
        </a:ln>
      </dgm:spPr>
      <dgm:t>
        <a:bodyPr/>
        <a:lstStyle/>
        <a:p>
          <a:r>
            <a:rPr lang="en-US" sz="1600" b="0" i="0" baseline="0" dirty="0">
              <a:solidFill>
                <a:schemeClr val="bg1">
                  <a:lumMod val="100000"/>
                </a:schemeClr>
              </a:solidFill>
            </a:rPr>
            <a:t>Increases the base credit by 5X generally</a:t>
          </a:r>
          <a:endParaRPr lang="en-US" sz="1600" dirty="0">
            <a:solidFill>
              <a:schemeClr val="bg1">
                <a:lumMod val="100000"/>
              </a:schemeClr>
            </a:solidFill>
          </a:endParaRPr>
        </a:p>
      </dgm:t>
    </dgm:pt>
    <dgm:pt modelId="{94005D94-0B4F-4549-AD34-DD5D9E7A471E}" type="parTrans" cxnId="{DB9874A0-1871-45BE-A955-9B437D9C7555}">
      <dgm:prSet/>
      <dgm:spPr/>
      <dgm:t>
        <a:bodyPr/>
        <a:lstStyle/>
        <a:p>
          <a:endParaRPr lang="en-US"/>
        </a:p>
      </dgm:t>
    </dgm:pt>
    <dgm:pt modelId="{6A2CDAB3-6EBB-4191-8F27-3511F9072FC9}" type="sibTrans" cxnId="{DB9874A0-1871-45BE-A955-9B437D9C7555}">
      <dgm:prSet custT="1"/>
      <dgm:spPr/>
      <dgm:t>
        <a:bodyPr/>
        <a:lstStyle/>
        <a:p>
          <a:endParaRPr lang="en-US" sz="1600" dirty="0"/>
        </a:p>
      </dgm:t>
    </dgm:pt>
    <dgm:pt modelId="{C88E913A-AA7B-479C-8C12-681C7BEFB494}">
      <dgm:prSet custT="1"/>
      <dgm:spPr>
        <a:ln w="38100" cap="flat" cmpd="sng" algn="ctr">
          <a:solidFill>
            <a:schemeClr val="bg1">
              <a:lumMod val="100000"/>
            </a:schemeClr>
          </a:solidFill>
          <a:prstDash val="solid"/>
          <a:round/>
          <a:headEnd type="none" w="med" len="med"/>
          <a:tailEnd type="none" w="med" len="med"/>
        </a:ln>
      </dgm:spPr>
      <dgm:t>
        <a:bodyPr/>
        <a:lstStyle/>
        <a:p>
          <a:r>
            <a:rPr lang="en-US" sz="1600" b="0" i="0" baseline="0" dirty="0">
              <a:solidFill>
                <a:schemeClr val="bg1">
                  <a:lumMod val="100000"/>
                </a:schemeClr>
              </a:solidFill>
            </a:rPr>
            <a:t>A prevailing wage is a wage the federal government requires to be paid by contractors to workers under the Davis-Bacon Act </a:t>
          </a:r>
          <a:endParaRPr lang="en-US" sz="1600" dirty="0">
            <a:solidFill>
              <a:schemeClr val="bg1">
                <a:lumMod val="100000"/>
              </a:schemeClr>
            </a:solidFill>
          </a:endParaRPr>
        </a:p>
      </dgm:t>
    </dgm:pt>
    <dgm:pt modelId="{F3633DBF-977B-41AE-B0B7-146E7BF86FFA}" type="parTrans" cxnId="{945040F0-D0DC-45EF-942C-E0E564DDD941}">
      <dgm:prSet/>
      <dgm:spPr/>
      <dgm:t>
        <a:bodyPr/>
        <a:lstStyle/>
        <a:p>
          <a:endParaRPr lang="en-US"/>
        </a:p>
      </dgm:t>
    </dgm:pt>
    <dgm:pt modelId="{F3FDB0AB-BAA9-40ED-ACB5-BC6C94B16706}" type="sibTrans" cxnId="{945040F0-D0DC-45EF-942C-E0E564DDD941}">
      <dgm:prSet custT="1"/>
      <dgm:spPr/>
      <dgm:t>
        <a:bodyPr/>
        <a:lstStyle/>
        <a:p>
          <a:endParaRPr lang="en-US" sz="1600" dirty="0"/>
        </a:p>
      </dgm:t>
    </dgm:pt>
    <dgm:pt modelId="{06BC7B50-DD2F-4E36-9C22-5D77AD1782F1}">
      <dgm:prSet custT="1"/>
      <dgm:spPr>
        <a:ln w="38100" cap="flat" cmpd="sng" algn="ctr">
          <a:solidFill>
            <a:schemeClr val="bg1">
              <a:lumMod val="100000"/>
            </a:schemeClr>
          </a:solidFill>
          <a:prstDash val="solid"/>
          <a:round/>
          <a:headEnd type="none" w="med" len="med"/>
          <a:tailEnd type="none" w="med" len="med"/>
        </a:ln>
      </dgm:spPr>
      <dgm:t>
        <a:bodyPr/>
        <a:lstStyle/>
        <a:p>
          <a:r>
            <a:rPr lang="en-US" sz="1600" b="0" i="0" baseline="0" dirty="0">
              <a:solidFill>
                <a:schemeClr val="bg1">
                  <a:lumMod val="100000"/>
                </a:schemeClr>
              </a:solidFill>
            </a:rPr>
            <a:t>Hourly wage plus overtime and benefits as set by the Department of Labor based on the locality where the construction, alteration, or repair is being performed</a:t>
          </a:r>
          <a:endParaRPr lang="en-US" sz="1600" dirty="0">
            <a:solidFill>
              <a:schemeClr val="bg1">
                <a:lumMod val="100000"/>
              </a:schemeClr>
            </a:solidFill>
          </a:endParaRPr>
        </a:p>
      </dgm:t>
    </dgm:pt>
    <dgm:pt modelId="{B0B2D920-723C-42C8-92BF-2BC9D99BFEC9}" type="parTrans" cxnId="{BA31EA25-F835-466E-BAD1-743C58EB2775}">
      <dgm:prSet/>
      <dgm:spPr/>
      <dgm:t>
        <a:bodyPr/>
        <a:lstStyle/>
        <a:p>
          <a:endParaRPr lang="en-US"/>
        </a:p>
      </dgm:t>
    </dgm:pt>
    <dgm:pt modelId="{AC4F2C87-9E88-4328-8A84-9D303702AA52}" type="sibTrans" cxnId="{BA31EA25-F835-466E-BAD1-743C58EB2775}">
      <dgm:prSet custT="1"/>
      <dgm:spPr/>
      <dgm:t>
        <a:bodyPr/>
        <a:lstStyle/>
        <a:p>
          <a:endParaRPr lang="en-US" sz="1600" dirty="0"/>
        </a:p>
      </dgm:t>
    </dgm:pt>
    <dgm:pt modelId="{55604D8A-5E91-4992-B0CE-083D42A4E0E7}">
      <dgm:prSet custT="1"/>
      <dgm:spPr>
        <a:ln w="38100" cap="flat" cmpd="sng" algn="ctr">
          <a:solidFill>
            <a:schemeClr val="bg1">
              <a:lumMod val="100000"/>
            </a:schemeClr>
          </a:solidFill>
          <a:prstDash val="solid"/>
          <a:round/>
          <a:headEnd type="none" w="med" len="med"/>
          <a:tailEnd type="none" w="med" len="med"/>
        </a:ln>
      </dgm:spPr>
      <dgm:t>
        <a:bodyPr/>
        <a:lstStyle/>
        <a:p>
          <a:r>
            <a:rPr lang="en-US" sz="1600" dirty="0">
              <a:solidFill>
                <a:schemeClr val="bg1">
                  <a:lumMod val="100000"/>
                </a:schemeClr>
              </a:solidFill>
            </a:rPr>
            <a:t>A</a:t>
          </a:r>
          <a:r>
            <a:rPr lang="en-US" sz="1600" b="0" i="0" baseline="0" dirty="0">
              <a:solidFill>
                <a:schemeClr val="bg1">
                  <a:lumMod val="100000"/>
                </a:schemeClr>
              </a:solidFill>
            </a:rPr>
            <a:t>pprentices must work a certain percentage of the total labor hours depending on when construction of begins</a:t>
          </a:r>
          <a:endParaRPr lang="en-US" sz="1600" dirty="0">
            <a:solidFill>
              <a:schemeClr val="bg1">
                <a:lumMod val="100000"/>
              </a:schemeClr>
            </a:solidFill>
          </a:endParaRPr>
        </a:p>
      </dgm:t>
    </dgm:pt>
    <dgm:pt modelId="{1D4887CD-3CC1-49F3-95BE-0D1E559D9A86}" type="parTrans" cxnId="{646CCB15-543F-4036-A64C-2A8981DB6AA1}">
      <dgm:prSet/>
      <dgm:spPr/>
      <dgm:t>
        <a:bodyPr/>
        <a:lstStyle/>
        <a:p>
          <a:endParaRPr lang="en-US"/>
        </a:p>
      </dgm:t>
    </dgm:pt>
    <dgm:pt modelId="{D6A46699-000C-4BAC-8659-725F72BE814D}" type="sibTrans" cxnId="{646CCB15-543F-4036-A64C-2A8981DB6AA1}">
      <dgm:prSet/>
      <dgm:spPr/>
      <dgm:t>
        <a:bodyPr/>
        <a:lstStyle/>
        <a:p>
          <a:endParaRPr lang="en-US"/>
        </a:p>
      </dgm:t>
    </dgm:pt>
    <dgm:pt modelId="{D46BE62B-E03E-4CF3-802E-49C4F70B7C63}" type="pres">
      <dgm:prSet presAssocID="{E3B52BE8-54F4-4235-A629-F777763E91B5}" presName="outerComposite" presStyleCnt="0">
        <dgm:presLayoutVars>
          <dgm:chMax val="5"/>
          <dgm:dir/>
          <dgm:resizeHandles val="exact"/>
        </dgm:presLayoutVars>
      </dgm:prSet>
      <dgm:spPr/>
    </dgm:pt>
    <dgm:pt modelId="{64E4610A-EA48-467D-A6FF-9F3076B67853}" type="pres">
      <dgm:prSet presAssocID="{E3B52BE8-54F4-4235-A629-F777763E91B5}" presName="dummyMaxCanvas" presStyleCnt="0">
        <dgm:presLayoutVars/>
      </dgm:prSet>
      <dgm:spPr/>
    </dgm:pt>
    <dgm:pt modelId="{3CCBFDB5-9D56-4726-A26D-39091A59CCFC}" type="pres">
      <dgm:prSet presAssocID="{E3B52BE8-54F4-4235-A629-F777763E91B5}" presName="FourNodes_1" presStyleLbl="node1" presStyleIdx="0" presStyleCnt="4">
        <dgm:presLayoutVars>
          <dgm:bulletEnabled val="1"/>
        </dgm:presLayoutVars>
      </dgm:prSet>
      <dgm:spPr/>
    </dgm:pt>
    <dgm:pt modelId="{A1058539-B594-41B1-A581-C902BBECE037}" type="pres">
      <dgm:prSet presAssocID="{E3B52BE8-54F4-4235-A629-F777763E91B5}" presName="FourNodes_2" presStyleLbl="node1" presStyleIdx="1" presStyleCnt="4">
        <dgm:presLayoutVars>
          <dgm:bulletEnabled val="1"/>
        </dgm:presLayoutVars>
      </dgm:prSet>
      <dgm:spPr/>
    </dgm:pt>
    <dgm:pt modelId="{DD9EE65A-30C5-4CF1-9160-E8DA6C473EFD}" type="pres">
      <dgm:prSet presAssocID="{E3B52BE8-54F4-4235-A629-F777763E91B5}" presName="FourNodes_3" presStyleLbl="node1" presStyleIdx="2" presStyleCnt="4">
        <dgm:presLayoutVars>
          <dgm:bulletEnabled val="1"/>
        </dgm:presLayoutVars>
      </dgm:prSet>
      <dgm:spPr/>
    </dgm:pt>
    <dgm:pt modelId="{C5955735-EF42-4DE3-BEB9-66CCB66C53D2}" type="pres">
      <dgm:prSet presAssocID="{E3B52BE8-54F4-4235-A629-F777763E91B5}" presName="FourNodes_4" presStyleLbl="node1" presStyleIdx="3" presStyleCnt="4">
        <dgm:presLayoutVars>
          <dgm:bulletEnabled val="1"/>
        </dgm:presLayoutVars>
      </dgm:prSet>
      <dgm:spPr/>
    </dgm:pt>
    <dgm:pt modelId="{42DFD3BA-2167-4C9D-97D6-0FB90C2834A2}" type="pres">
      <dgm:prSet presAssocID="{E3B52BE8-54F4-4235-A629-F777763E91B5}" presName="FourConn_1-2" presStyleLbl="fgAccFollowNode1" presStyleIdx="0" presStyleCnt="3">
        <dgm:presLayoutVars>
          <dgm:bulletEnabled val="1"/>
        </dgm:presLayoutVars>
      </dgm:prSet>
      <dgm:spPr/>
    </dgm:pt>
    <dgm:pt modelId="{3622AF65-A1D8-4A28-A852-98F9B74D722A}" type="pres">
      <dgm:prSet presAssocID="{E3B52BE8-54F4-4235-A629-F777763E91B5}" presName="FourConn_2-3" presStyleLbl="fgAccFollowNode1" presStyleIdx="1" presStyleCnt="3">
        <dgm:presLayoutVars>
          <dgm:bulletEnabled val="1"/>
        </dgm:presLayoutVars>
      </dgm:prSet>
      <dgm:spPr/>
    </dgm:pt>
    <dgm:pt modelId="{E2C8A3F3-D4C5-4070-B158-7E98200B6741}" type="pres">
      <dgm:prSet presAssocID="{E3B52BE8-54F4-4235-A629-F777763E91B5}" presName="FourConn_3-4" presStyleLbl="fgAccFollowNode1" presStyleIdx="2" presStyleCnt="3">
        <dgm:presLayoutVars>
          <dgm:bulletEnabled val="1"/>
        </dgm:presLayoutVars>
      </dgm:prSet>
      <dgm:spPr/>
    </dgm:pt>
    <dgm:pt modelId="{93205629-A6A4-464C-9068-3F2D19092ABB}" type="pres">
      <dgm:prSet presAssocID="{E3B52BE8-54F4-4235-A629-F777763E91B5}" presName="FourNodes_1_text" presStyleLbl="node1" presStyleIdx="3" presStyleCnt="4">
        <dgm:presLayoutVars>
          <dgm:bulletEnabled val="1"/>
        </dgm:presLayoutVars>
      </dgm:prSet>
      <dgm:spPr/>
    </dgm:pt>
    <dgm:pt modelId="{F68D1BA3-4B5D-4CCF-8F75-4B44792390E5}" type="pres">
      <dgm:prSet presAssocID="{E3B52BE8-54F4-4235-A629-F777763E91B5}" presName="FourNodes_2_text" presStyleLbl="node1" presStyleIdx="3" presStyleCnt="4">
        <dgm:presLayoutVars>
          <dgm:bulletEnabled val="1"/>
        </dgm:presLayoutVars>
      </dgm:prSet>
      <dgm:spPr/>
    </dgm:pt>
    <dgm:pt modelId="{4924A7E7-7159-40E3-81EF-81B2A79EE9DA}" type="pres">
      <dgm:prSet presAssocID="{E3B52BE8-54F4-4235-A629-F777763E91B5}" presName="FourNodes_3_text" presStyleLbl="node1" presStyleIdx="3" presStyleCnt="4">
        <dgm:presLayoutVars>
          <dgm:bulletEnabled val="1"/>
        </dgm:presLayoutVars>
      </dgm:prSet>
      <dgm:spPr/>
    </dgm:pt>
    <dgm:pt modelId="{31B37EA6-F8E8-4A08-BC14-BE7B8FD87423}" type="pres">
      <dgm:prSet presAssocID="{E3B52BE8-54F4-4235-A629-F777763E91B5}" presName="FourNodes_4_text" presStyleLbl="node1" presStyleIdx="3" presStyleCnt="4">
        <dgm:presLayoutVars>
          <dgm:bulletEnabled val="1"/>
        </dgm:presLayoutVars>
      </dgm:prSet>
      <dgm:spPr/>
    </dgm:pt>
  </dgm:ptLst>
  <dgm:cxnLst>
    <dgm:cxn modelId="{FD735914-CFB1-4945-9F30-DF81A8C86070}" type="presOf" srcId="{55604D8A-5E91-4992-B0CE-083D42A4E0E7}" destId="{C5955735-EF42-4DE3-BEB9-66CCB66C53D2}" srcOrd="0" destOrd="0" presId="urn:microsoft.com/office/officeart/2005/8/layout/vProcess5"/>
    <dgm:cxn modelId="{646CCB15-543F-4036-A64C-2A8981DB6AA1}" srcId="{E3B52BE8-54F4-4235-A629-F777763E91B5}" destId="{55604D8A-5E91-4992-B0CE-083D42A4E0E7}" srcOrd="3" destOrd="0" parTransId="{1D4887CD-3CC1-49F3-95BE-0D1E559D9A86}" sibTransId="{D6A46699-000C-4BAC-8659-725F72BE814D}"/>
    <dgm:cxn modelId="{BA31EA25-F835-466E-BAD1-743C58EB2775}" srcId="{E3B52BE8-54F4-4235-A629-F777763E91B5}" destId="{06BC7B50-DD2F-4E36-9C22-5D77AD1782F1}" srcOrd="2" destOrd="0" parTransId="{B0B2D920-723C-42C8-92BF-2BC9D99BFEC9}" sibTransId="{AC4F2C87-9E88-4328-8A84-9D303702AA52}"/>
    <dgm:cxn modelId="{14BB363A-342A-4D13-8EF5-50DBB926E410}" type="presOf" srcId="{06BC7B50-DD2F-4E36-9C22-5D77AD1782F1}" destId="{4924A7E7-7159-40E3-81EF-81B2A79EE9DA}" srcOrd="1" destOrd="0" presId="urn:microsoft.com/office/officeart/2005/8/layout/vProcess5"/>
    <dgm:cxn modelId="{1DB5A449-FAA5-4719-8068-7B86E1D14ECA}" type="presOf" srcId="{FD3037ED-2706-4649-ADC6-3439D60F967B}" destId="{3CCBFDB5-9D56-4726-A26D-39091A59CCFC}" srcOrd="0" destOrd="0" presId="urn:microsoft.com/office/officeart/2005/8/layout/vProcess5"/>
    <dgm:cxn modelId="{6BF0009F-0680-4B3C-9A46-1BBABE97AE60}" type="presOf" srcId="{C88E913A-AA7B-479C-8C12-681C7BEFB494}" destId="{F68D1BA3-4B5D-4CCF-8F75-4B44792390E5}" srcOrd="1" destOrd="0" presId="urn:microsoft.com/office/officeart/2005/8/layout/vProcess5"/>
    <dgm:cxn modelId="{DB9874A0-1871-45BE-A955-9B437D9C7555}" srcId="{E3B52BE8-54F4-4235-A629-F777763E91B5}" destId="{FD3037ED-2706-4649-ADC6-3439D60F967B}" srcOrd="0" destOrd="0" parTransId="{94005D94-0B4F-4549-AD34-DD5D9E7A471E}" sibTransId="{6A2CDAB3-6EBB-4191-8F27-3511F9072FC9}"/>
    <dgm:cxn modelId="{717D77A3-E11A-41C2-9464-EB1A047B4984}" type="presOf" srcId="{6A2CDAB3-6EBB-4191-8F27-3511F9072FC9}" destId="{42DFD3BA-2167-4C9D-97D6-0FB90C2834A2}" srcOrd="0" destOrd="0" presId="urn:microsoft.com/office/officeart/2005/8/layout/vProcess5"/>
    <dgm:cxn modelId="{71F7FDA8-17C2-48F9-90A2-F618B6A481D3}" type="presOf" srcId="{06BC7B50-DD2F-4E36-9C22-5D77AD1782F1}" destId="{DD9EE65A-30C5-4CF1-9160-E8DA6C473EFD}" srcOrd="0" destOrd="0" presId="urn:microsoft.com/office/officeart/2005/8/layout/vProcess5"/>
    <dgm:cxn modelId="{9D9AE2B6-F919-4A31-A006-14F824C6D1AA}" type="presOf" srcId="{55604D8A-5E91-4992-B0CE-083D42A4E0E7}" destId="{31B37EA6-F8E8-4A08-BC14-BE7B8FD87423}" srcOrd="1" destOrd="0" presId="urn:microsoft.com/office/officeart/2005/8/layout/vProcess5"/>
    <dgm:cxn modelId="{E5ABF7D5-AD30-4752-87BC-743E4B9CD47E}" type="presOf" srcId="{F3FDB0AB-BAA9-40ED-ACB5-BC6C94B16706}" destId="{3622AF65-A1D8-4A28-A852-98F9B74D722A}" srcOrd="0" destOrd="0" presId="urn:microsoft.com/office/officeart/2005/8/layout/vProcess5"/>
    <dgm:cxn modelId="{DBD425D7-1723-43EF-A5D8-9EB9265D3FE4}" type="presOf" srcId="{E3B52BE8-54F4-4235-A629-F777763E91B5}" destId="{D46BE62B-E03E-4CF3-802E-49C4F70B7C63}" srcOrd="0" destOrd="0" presId="urn:microsoft.com/office/officeart/2005/8/layout/vProcess5"/>
    <dgm:cxn modelId="{541135DC-9F27-4ACB-A234-0176D5D18CFF}" type="presOf" srcId="{AC4F2C87-9E88-4328-8A84-9D303702AA52}" destId="{E2C8A3F3-D4C5-4070-B158-7E98200B6741}" srcOrd="0" destOrd="0" presId="urn:microsoft.com/office/officeart/2005/8/layout/vProcess5"/>
    <dgm:cxn modelId="{968DA4E5-3F3C-41FF-9B77-269665982209}" type="presOf" srcId="{C88E913A-AA7B-479C-8C12-681C7BEFB494}" destId="{A1058539-B594-41B1-A581-C902BBECE037}" srcOrd="0" destOrd="0" presId="urn:microsoft.com/office/officeart/2005/8/layout/vProcess5"/>
    <dgm:cxn modelId="{945040F0-D0DC-45EF-942C-E0E564DDD941}" srcId="{E3B52BE8-54F4-4235-A629-F777763E91B5}" destId="{C88E913A-AA7B-479C-8C12-681C7BEFB494}" srcOrd="1" destOrd="0" parTransId="{F3633DBF-977B-41AE-B0B7-146E7BF86FFA}" sibTransId="{F3FDB0AB-BAA9-40ED-ACB5-BC6C94B16706}"/>
    <dgm:cxn modelId="{806B97F9-F1CC-4A51-9105-AE7947E5560A}" type="presOf" srcId="{FD3037ED-2706-4649-ADC6-3439D60F967B}" destId="{93205629-A6A4-464C-9068-3F2D19092ABB}" srcOrd="1" destOrd="0" presId="urn:microsoft.com/office/officeart/2005/8/layout/vProcess5"/>
    <dgm:cxn modelId="{C1505CB1-74FF-4D34-8263-0540583B5D15}" type="presParOf" srcId="{D46BE62B-E03E-4CF3-802E-49C4F70B7C63}" destId="{64E4610A-EA48-467D-A6FF-9F3076B67853}" srcOrd="0" destOrd="0" presId="urn:microsoft.com/office/officeart/2005/8/layout/vProcess5"/>
    <dgm:cxn modelId="{87F43120-0488-46F1-AF8E-7E34954253FD}" type="presParOf" srcId="{D46BE62B-E03E-4CF3-802E-49C4F70B7C63}" destId="{3CCBFDB5-9D56-4726-A26D-39091A59CCFC}" srcOrd="1" destOrd="0" presId="urn:microsoft.com/office/officeart/2005/8/layout/vProcess5"/>
    <dgm:cxn modelId="{7DF04010-22B5-4AD4-A448-AD0D7B194206}" type="presParOf" srcId="{D46BE62B-E03E-4CF3-802E-49C4F70B7C63}" destId="{A1058539-B594-41B1-A581-C902BBECE037}" srcOrd="2" destOrd="0" presId="urn:microsoft.com/office/officeart/2005/8/layout/vProcess5"/>
    <dgm:cxn modelId="{5087AD38-726E-4FDA-91FB-E263B48180DE}" type="presParOf" srcId="{D46BE62B-E03E-4CF3-802E-49C4F70B7C63}" destId="{DD9EE65A-30C5-4CF1-9160-E8DA6C473EFD}" srcOrd="3" destOrd="0" presId="urn:microsoft.com/office/officeart/2005/8/layout/vProcess5"/>
    <dgm:cxn modelId="{E3CF31A4-3482-4312-97FD-A405491C866A}" type="presParOf" srcId="{D46BE62B-E03E-4CF3-802E-49C4F70B7C63}" destId="{C5955735-EF42-4DE3-BEB9-66CCB66C53D2}" srcOrd="4" destOrd="0" presId="urn:microsoft.com/office/officeart/2005/8/layout/vProcess5"/>
    <dgm:cxn modelId="{AF6EA58B-0263-4D67-B8B2-BDFCF699BA26}" type="presParOf" srcId="{D46BE62B-E03E-4CF3-802E-49C4F70B7C63}" destId="{42DFD3BA-2167-4C9D-97D6-0FB90C2834A2}" srcOrd="5" destOrd="0" presId="urn:microsoft.com/office/officeart/2005/8/layout/vProcess5"/>
    <dgm:cxn modelId="{58B491A5-AC1A-447E-9B07-7970A25C3142}" type="presParOf" srcId="{D46BE62B-E03E-4CF3-802E-49C4F70B7C63}" destId="{3622AF65-A1D8-4A28-A852-98F9B74D722A}" srcOrd="6" destOrd="0" presId="urn:microsoft.com/office/officeart/2005/8/layout/vProcess5"/>
    <dgm:cxn modelId="{802D6061-788A-4495-8D5E-FE45C3EE8816}" type="presParOf" srcId="{D46BE62B-E03E-4CF3-802E-49C4F70B7C63}" destId="{E2C8A3F3-D4C5-4070-B158-7E98200B6741}" srcOrd="7" destOrd="0" presId="urn:microsoft.com/office/officeart/2005/8/layout/vProcess5"/>
    <dgm:cxn modelId="{F7988EA2-4D10-4164-9E7C-AA3661E97303}" type="presParOf" srcId="{D46BE62B-E03E-4CF3-802E-49C4F70B7C63}" destId="{93205629-A6A4-464C-9068-3F2D19092ABB}" srcOrd="8" destOrd="0" presId="urn:microsoft.com/office/officeart/2005/8/layout/vProcess5"/>
    <dgm:cxn modelId="{0DA13D9E-9E86-45F0-B216-C56779E63F5E}" type="presParOf" srcId="{D46BE62B-E03E-4CF3-802E-49C4F70B7C63}" destId="{F68D1BA3-4B5D-4CCF-8F75-4B44792390E5}" srcOrd="9" destOrd="0" presId="urn:microsoft.com/office/officeart/2005/8/layout/vProcess5"/>
    <dgm:cxn modelId="{EB6144D1-2CEF-4545-97DF-3FF3D443F5ED}" type="presParOf" srcId="{D46BE62B-E03E-4CF3-802E-49C4F70B7C63}" destId="{4924A7E7-7159-40E3-81EF-81B2A79EE9DA}" srcOrd="10" destOrd="0" presId="urn:microsoft.com/office/officeart/2005/8/layout/vProcess5"/>
    <dgm:cxn modelId="{1964F9D6-2F9D-4C92-828A-9C5633DFADFC}" type="presParOf" srcId="{D46BE62B-E03E-4CF3-802E-49C4F70B7C63}" destId="{31B37EA6-F8E8-4A08-BC14-BE7B8FD8742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CB776B76-FAE1-45B3-A5D7-67F3974727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4CF665A-4745-4A75-B4CE-7FA14705A255}">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000" dirty="0">
              <a:solidFill>
                <a:schemeClr val="bg1">
                  <a:lumMod val="100000"/>
                </a:schemeClr>
              </a:solidFill>
            </a:rPr>
            <a:t>100% of steel and iron produced from the US</a:t>
          </a:r>
        </a:p>
      </dgm:t>
    </dgm:pt>
    <dgm:pt modelId="{85AABAED-63C3-47FB-90EA-89C51C7C1D89}" type="parTrans" cxnId="{23B5105F-FFD1-4178-8CEB-39A33624C5AC}">
      <dgm:prSet/>
      <dgm:spPr/>
      <dgm:t>
        <a:bodyPr/>
        <a:lstStyle/>
        <a:p>
          <a:endParaRPr lang="en-US"/>
        </a:p>
      </dgm:t>
    </dgm:pt>
    <dgm:pt modelId="{1D9201C2-1063-406A-BB54-C2E8495113C7}" type="sibTrans" cxnId="{23B5105F-FFD1-4178-8CEB-39A33624C5AC}">
      <dgm:prSet/>
      <dgm:spPr/>
      <dgm:t>
        <a:bodyPr/>
        <a:lstStyle/>
        <a:p>
          <a:endParaRPr lang="en-US"/>
        </a:p>
      </dgm:t>
    </dgm:pt>
    <dgm:pt modelId="{48769E22-6718-4F4D-8BC2-B8E7644ADDA3}">
      <dgm:prSet phldrT="[Text]" custT="1"/>
      <dgm:spPr>
        <a:ln w="25400" cap="flat" cmpd="sng" algn="ctr">
          <a:solidFill>
            <a:schemeClr val="bg1">
              <a:lumMod val="100000"/>
            </a:schemeClr>
          </a:solidFill>
          <a:prstDash val="solid"/>
          <a:round/>
          <a:headEnd type="none" w="med" len="med"/>
          <a:tailEnd type="none" w="med" len="med"/>
        </a:ln>
      </dgm:spPr>
      <dgm:t>
        <a:bodyPr/>
        <a:lstStyle/>
        <a:p>
          <a:r>
            <a:rPr lang="en-US" sz="2000" dirty="0">
              <a:solidFill>
                <a:schemeClr val="bg1">
                  <a:lumMod val="100000"/>
                </a:schemeClr>
              </a:solidFill>
            </a:rPr>
            <a:t>At least 40% of manufactured components produced in US</a:t>
          </a:r>
        </a:p>
      </dgm:t>
    </dgm:pt>
    <dgm:pt modelId="{791FA055-F7CF-47B1-B13F-157288C6FD3A}" type="parTrans" cxnId="{5A72FE5A-4FDE-47FC-9420-C5D24FF7300A}">
      <dgm:prSet/>
      <dgm:spPr/>
      <dgm:t>
        <a:bodyPr/>
        <a:lstStyle/>
        <a:p>
          <a:endParaRPr lang="en-US"/>
        </a:p>
      </dgm:t>
    </dgm:pt>
    <dgm:pt modelId="{DBEB1FFD-4C8B-4CE8-ADEC-A3C9D327642D}" type="sibTrans" cxnId="{5A72FE5A-4FDE-47FC-9420-C5D24FF7300A}">
      <dgm:prSet/>
      <dgm:spPr/>
      <dgm:t>
        <a:bodyPr/>
        <a:lstStyle/>
        <a:p>
          <a:endParaRPr lang="en-US"/>
        </a:p>
      </dgm:t>
    </dgm:pt>
    <dgm:pt modelId="{416B20D6-02D1-4F80-9A71-5FE223BDB024}" type="pres">
      <dgm:prSet presAssocID="{CB776B76-FAE1-45B3-A5D7-67F397472724}" presName="diagram" presStyleCnt="0">
        <dgm:presLayoutVars>
          <dgm:dir/>
          <dgm:resizeHandles val="exact"/>
        </dgm:presLayoutVars>
      </dgm:prSet>
      <dgm:spPr/>
    </dgm:pt>
    <dgm:pt modelId="{7C075C99-A3D0-46EC-8EE8-D0B618E5E455}" type="pres">
      <dgm:prSet presAssocID="{A4CF665A-4745-4A75-B4CE-7FA14705A255}" presName="node" presStyleLbl="node1" presStyleIdx="0" presStyleCnt="2">
        <dgm:presLayoutVars>
          <dgm:bulletEnabled val="1"/>
        </dgm:presLayoutVars>
      </dgm:prSet>
      <dgm:spPr/>
    </dgm:pt>
    <dgm:pt modelId="{4D2F9830-5758-4FDA-AC2C-A9383B48237D}" type="pres">
      <dgm:prSet presAssocID="{1D9201C2-1063-406A-BB54-C2E8495113C7}" presName="sibTrans" presStyleCnt="0"/>
      <dgm:spPr/>
    </dgm:pt>
    <dgm:pt modelId="{4B0C6839-199F-492E-BA63-06329AF0D4A5}" type="pres">
      <dgm:prSet presAssocID="{48769E22-6718-4F4D-8BC2-B8E7644ADDA3}" presName="node" presStyleLbl="node1" presStyleIdx="1" presStyleCnt="2">
        <dgm:presLayoutVars>
          <dgm:bulletEnabled val="1"/>
        </dgm:presLayoutVars>
      </dgm:prSet>
      <dgm:spPr/>
    </dgm:pt>
  </dgm:ptLst>
  <dgm:cxnLst>
    <dgm:cxn modelId="{23B5105F-FFD1-4178-8CEB-39A33624C5AC}" srcId="{CB776B76-FAE1-45B3-A5D7-67F397472724}" destId="{A4CF665A-4745-4A75-B4CE-7FA14705A255}" srcOrd="0" destOrd="0" parTransId="{85AABAED-63C3-47FB-90EA-89C51C7C1D89}" sibTransId="{1D9201C2-1063-406A-BB54-C2E8495113C7}"/>
    <dgm:cxn modelId="{19371044-FBB6-4A01-A9B5-B8B957C2F14B}" type="presOf" srcId="{CB776B76-FAE1-45B3-A5D7-67F397472724}" destId="{416B20D6-02D1-4F80-9A71-5FE223BDB024}" srcOrd="0" destOrd="0" presId="urn:microsoft.com/office/officeart/2005/8/layout/default"/>
    <dgm:cxn modelId="{5A72FE5A-4FDE-47FC-9420-C5D24FF7300A}" srcId="{CB776B76-FAE1-45B3-A5D7-67F397472724}" destId="{48769E22-6718-4F4D-8BC2-B8E7644ADDA3}" srcOrd="1" destOrd="0" parTransId="{791FA055-F7CF-47B1-B13F-157288C6FD3A}" sibTransId="{DBEB1FFD-4C8B-4CE8-ADEC-A3C9D327642D}"/>
    <dgm:cxn modelId="{531A1296-881E-48D7-9E5E-BEBE7510E406}" type="presOf" srcId="{48769E22-6718-4F4D-8BC2-B8E7644ADDA3}" destId="{4B0C6839-199F-492E-BA63-06329AF0D4A5}" srcOrd="0" destOrd="0" presId="urn:microsoft.com/office/officeart/2005/8/layout/default"/>
    <dgm:cxn modelId="{2075C9F1-9B07-4E54-B986-FA711B930599}" type="presOf" srcId="{A4CF665A-4745-4A75-B4CE-7FA14705A255}" destId="{7C075C99-A3D0-46EC-8EE8-D0B618E5E455}" srcOrd="0" destOrd="0" presId="urn:microsoft.com/office/officeart/2005/8/layout/default"/>
    <dgm:cxn modelId="{7966D793-77FB-44CD-87DD-80D2C209B6B5}" type="presParOf" srcId="{416B20D6-02D1-4F80-9A71-5FE223BDB024}" destId="{7C075C99-A3D0-46EC-8EE8-D0B618E5E455}" srcOrd="0" destOrd="0" presId="urn:microsoft.com/office/officeart/2005/8/layout/default"/>
    <dgm:cxn modelId="{7678FAE2-9BB2-47B2-BB52-578416444878}" type="presParOf" srcId="{416B20D6-02D1-4F80-9A71-5FE223BDB024}" destId="{4D2F9830-5758-4FDA-AC2C-A9383B48237D}" srcOrd="1" destOrd="0" presId="urn:microsoft.com/office/officeart/2005/8/layout/default"/>
    <dgm:cxn modelId="{ED346483-FB0A-46FC-9830-EF2F2EB69ED3}" type="presParOf" srcId="{416B20D6-02D1-4F80-9A71-5FE223BDB024}" destId="{4B0C6839-199F-492E-BA63-06329AF0D4A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F54B4129-2785-48CA-93F9-AC5FB88E5CE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3AD053A-D297-4500-8582-7B1247DA1226}">
      <dgm:prSet/>
      <dgm:spPr/>
      <dgm:t>
        <a:bodyPr/>
        <a:lstStyle/>
        <a:p>
          <a:r>
            <a:rPr lang="en-US" dirty="0"/>
            <a:t>Project is built in a low-income community as defined by the New Markets Tax Credit or on Indian Land can receive an increased tax credit of 10%</a:t>
          </a:r>
        </a:p>
      </dgm:t>
    </dgm:pt>
    <dgm:pt modelId="{CCF6D5D6-753F-48DB-B4F6-C8BBB2C18113}" type="parTrans" cxnId="{27EAF8C9-39AB-4428-B9CC-894A1A5279A3}">
      <dgm:prSet/>
      <dgm:spPr/>
      <dgm:t>
        <a:bodyPr/>
        <a:lstStyle/>
        <a:p>
          <a:endParaRPr lang="en-US"/>
        </a:p>
      </dgm:t>
    </dgm:pt>
    <dgm:pt modelId="{9DB7B7C9-5072-456B-8261-FDB50C227490}" type="sibTrans" cxnId="{27EAF8C9-39AB-4428-B9CC-894A1A5279A3}">
      <dgm:prSet/>
      <dgm:spPr/>
      <dgm:t>
        <a:bodyPr/>
        <a:lstStyle/>
        <a:p>
          <a:endParaRPr lang="en-US"/>
        </a:p>
      </dgm:t>
    </dgm:pt>
    <dgm:pt modelId="{4885155C-6250-41A9-91B0-99AB0E1F34F2}">
      <dgm:prSet/>
      <dgm:spPr/>
      <dgm:t>
        <a:bodyPr/>
        <a:lstStyle/>
        <a:p>
          <a:r>
            <a:rPr lang="en-US" dirty="0"/>
            <a:t>Project associated with a low-income residential building project, or a low-income economic benefit project, can receive an increased tax credit of 20% </a:t>
          </a:r>
        </a:p>
      </dgm:t>
    </dgm:pt>
    <dgm:pt modelId="{300BA9A1-EA21-44DD-BB3B-786472490803}" type="parTrans" cxnId="{BB65DE87-1562-4991-B2AE-81F6B5CE77C9}">
      <dgm:prSet/>
      <dgm:spPr/>
      <dgm:t>
        <a:bodyPr/>
        <a:lstStyle/>
        <a:p>
          <a:endParaRPr lang="en-US"/>
        </a:p>
      </dgm:t>
    </dgm:pt>
    <dgm:pt modelId="{112F385A-F6B4-4A71-962D-DD114D79ED65}" type="sibTrans" cxnId="{BB65DE87-1562-4991-B2AE-81F6B5CE77C9}">
      <dgm:prSet/>
      <dgm:spPr/>
      <dgm:t>
        <a:bodyPr/>
        <a:lstStyle/>
        <a:p>
          <a:endParaRPr lang="en-US"/>
        </a:p>
      </dgm:t>
    </dgm:pt>
    <dgm:pt modelId="{8548C592-3415-4279-A9AD-A7D00153ED96}" type="pres">
      <dgm:prSet presAssocID="{F54B4129-2785-48CA-93F9-AC5FB88E5CE3}" presName="root" presStyleCnt="0">
        <dgm:presLayoutVars>
          <dgm:dir/>
          <dgm:resizeHandles val="exact"/>
        </dgm:presLayoutVars>
      </dgm:prSet>
      <dgm:spPr/>
    </dgm:pt>
    <dgm:pt modelId="{10DFC9C2-C8D6-4C4A-9030-DDB8A017A6FA}" type="pres">
      <dgm:prSet presAssocID="{A3AD053A-D297-4500-8582-7B1247DA1226}" presName="compNode" presStyleCnt="0"/>
      <dgm:spPr/>
    </dgm:pt>
    <dgm:pt modelId="{FE4E3970-C390-4204-A28F-9DF726646CE8}" type="pres">
      <dgm:prSet presAssocID="{A3AD053A-D297-4500-8582-7B1247DA1226}" presName="bgRect" presStyleLbl="bgShp" presStyleIdx="0" presStyleCnt="2"/>
      <dgm:spPr/>
    </dgm:pt>
    <dgm:pt modelId="{DDD2B1A4-253E-4D04-B24E-F92A7B9E7D09}" type="pres">
      <dgm:prSet presAssocID="{A3AD053A-D297-4500-8582-7B1247DA1226}"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me with solid fill"/>
        </a:ext>
      </dgm:extLst>
    </dgm:pt>
    <dgm:pt modelId="{42EAEB93-42DF-4939-9F08-7E3FC10B078F}" type="pres">
      <dgm:prSet presAssocID="{A3AD053A-D297-4500-8582-7B1247DA1226}" presName="spaceRect" presStyleCnt="0"/>
      <dgm:spPr/>
    </dgm:pt>
    <dgm:pt modelId="{77E371C6-3C48-4A1A-9BC6-8EF0862BC6C3}" type="pres">
      <dgm:prSet presAssocID="{A3AD053A-D297-4500-8582-7B1247DA1226}" presName="parTx" presStyleLbl="revTx" presStyleIdx="0" presStyleCnt="2">
        <dgm:presLayoutVars>
          <dgm:chMax val="0"/>
          <dgm:chPref val="0"/>
        </dgm:presLayoutVars>
      </dgm:prSet>
      <dgm:spPr/>
    </dgm:pt>
    <dgm:pt modelId="{FCBC8506-4AC1-42E8-801C-24F598211D57}" type="pres">
      <dgm:prSet presAssocID="{9DB7B7C9-5072-456B-8261-FDB50C227490}" presName="sibTrans" presStyleCnt="0"/>
      <dgm:spPr/>
    </dgm:pt>
    <dgm:pt modelId="{7E168CDF-633C-4ADA-AFED-EA4694349759}" type="pres">
      <dgm:prSet presAssocID="{4885155C-6250-41A9-91B0-99AB0E1F34F2}" presName="compNode" presStyleCnt="0"/>
      <dgm:spPr/>
    </dgm:pt>
    <dgm:pt modelId="{B7EE1CE0-274F-4F17-8FC0-52B04FDDBB91}" type="pres">
      <dgm:prSet presAssocID="{4885155C-6250-41A9-91B0-99AB0E1F34F2}" presName="bgRect" presStyleLbl="bgShp" presStyleIdx="1" presStyleCnt="2"/>
      <dgm:spPr/>
    </dgm:pt>
    <dgm:pt modelId="{16FD596C-365A-4992-A499-0851BC9E0D28}" type="pres">
      <dgm:prSet presAssocID="{4885155C-6250-41A9-91B0-99AB0E1F34F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with solid fill"/>
        </a:ext>
      </dgm:extLst>
    </dgm:pt>
    <dgm:pt modelId="{E41102CE-8F31-4E4C-AB8B-130A8DD40AD9}" type="pres">
      <dgm:prSet presAssocID="{4885155C-6250-41A9-91B0-99AB0E1F34F2}" presName="spaceRect" presStyleCnt="0"/>
      <dgm:spPr/>
    </dgm:pt>
    <dgm:pt modelId="{1CEAC269-DBD8-4D54-B0CD-348A756D5C0A}" type="pres">
      <dgm:prSet presAssocID="{4885155C-6250-41A9-91B0-99AB0E1F34F2}" presName="parTx" presStyleLbl="revTx" presStyleIdx="1" presStyleCnt="2">
        <dgm:presLayoutVars>
          <dgm:chMax val="0"/>
          <dgm:chPref val="0"/>
        </dgm:presLayoutVars>
      </dgm:prSet>
      <dgm:spPr/>
    </dgm:pt>
  </dgm:ptLst>
  <dgm:cxnLst>
    <dgm:cxn modelId="{50BE5D10-0A82-42F7-A55B-4F623A5C4F27}" type="presOf" srcId="{4885155C-6250-41A9-91B0-99AB0E1F34F2}" destId="{1CEAC269-DBD8-4D54-B0CD-348A756D5C0A}" srcOrd="0" destOrd="0" presId="urn:microsoft.com/office/officeart/2018/2/layout/IconVerticalSolidList"/>
    <dgm:cxn modelId="{04A0657C-714A-4E49-9207-A97F83290B1B}" type="presOf" srcId="{A3AD053A-D297-4500-8582-7B1247DA1226}" destId="{77E371C6-3C48-4A1A-9BC6-8EF0862BC6C3}" srcOrd="0" destOrd="0" presId="urn:microsoft.com/office/officeart/2018/2/layout/IconVerticalSolidList"/>
    <dgm:cxn modelId="{BB65DE87-1562-4991-B2AE-81F6B5CE77C9}" srcId="{F54B4129-2785-48CA-93F9-AC5FB88E5CE3}" destId="{4885155C-6250-41A9-91B0-99AB0E1F34F2}" srcOrd="1" destOrd="0" parTransId="{300BA9A1-EA21-44DD-BB3B-786472490803}" sibTransId="{112F385A-F6B4-4A71-962D-DD114D79ED65}"/>
    <dgm:cxn modelId="{A71DADB5-A8D2-4AD7-A7C8-A3302F4DFF2E}" type="presOf" srcId="{F54B4129-2785-48CA-93F9-AC5FB88E5CE3}" destId="{8548C592-3415-4279-A9AD-A7D00153ED96}" srcOrd="0" destOrd="0" presId="urn:microsoft.com/office/officeart/2018/2/layout/IconVerticalSolidList"/>
    <dgm:cxn modelId="{27EAF8C9-39AB-4428-B9CC-894A1A5279A3}" srcId="{F54B4129-2785-48CA-93F9-AC5FB88E5CE3}" destId="{A3AD053A-D297-4500-8582-7B1247DA1226}" srcOrd="0" destOrd="0" parTransId="{CCF6D5D6-753F-48DB-B4F6-C8BBB2C18113}" sibTransId="{9DB7B7C9-5072-456B-8261-FDB50C227490}"/>
    <dgm:cxn modelId="{1B221459-B975-4595-AA71-7EB2020C4C0D}" type="presParOf" srcId="{8548C592-3415-4279-A9AD-A7D00153ED96}" destId="{10DFC9C2-C8D6-4C4A-9030-DDB8A017A6FA}" srcOrd="0" destOrd="0" presId="urn:microsoft.com/office/officeart/2018/2/layout/IconVerticalSolidList"/>
    <dgm:cxn modelId="{0A961636-9F67-4F4B-B001-0B7DC6B8E078}" type="presParOf" srcId="{10DFC9C2-C8D6-4C4A-9030-DDB8A017A6FA}" destId="{FE4E3970-C390-4204-A28F-9DF726646CE8}" srcOrd="0" destOrd="0" presId="urn:microsoft.com/office/officeart/2018/2/layout/IconVerticalSolidList"/>
    <dgm:cxn modelId="{4D0D0FA8-53D0-4974-877C-B8E53CADF1A4}" type="presParOf" srcId="{10DFC9C2-C8D6-4C4A-9030-DDB8A017A6FA}" destId="{DDD2B1A4-253E-4D04-B24E-F92A7B9E7D09}" srcOrd="1" destOrd="0" presId="urn:microsoft.com/office/officeart/2018/2/layout/IconVerticalSolidList"/>
    <dgm:cxn modelId="{1F72874C-471A-43C3-857F-113ED5C0458B}" type="presParOf" srcId="{10DFC9C2-C8D6-4C4A-9030-DDB8A017A6FA}" destId="{42EAEB93-42DF-4939-9F08-7E3FC10B078F}" srcOrd="2" destOrd="0" presId="urn:microsoft.com/office/officeart/2018/2/layout/IconVerticalSolidList"/>
    <dgm:cxn modelId="{E1307CF5-5ED5-4108-8AAB-0857B15DAFAC}" type="presParOf" srcId="{10DFC9C2-C8D6-4C4A-9030-DDB8A017A6FA}" destId="{77E371C6-3C48-4A1A-9BC6-8EF0862BC6C3}" srcOrd="3" destOrd="0" presId="urn:microsoft.com/office/officeart/2018/2/layout/IconVerticalSolidList"/>
    <dgm:cxn modelId="{767B6C6B-CC67-4E40-AC35-F0492B612489}" type="presParOf" srcId="{8548C592-3415-4279-A9AD-A7D00153ED96}" destId="{FCBC8506-4AC1-42E8-801C-24F598211D57}" srcOrd="1" destOrd="0" presId="urn:microsoft.com/office/officeart/2018/2/layout/IconVerticalSolidList"/>
    <dgm:cxn modelId="{379181F8-318A-475C-9493-46A5F039857F}" type="presParOf" srcId="{8548C592-3415-4279-A9AD-A7D00153ED96}" destId="{7E168CDF-633C-4ADA-AFED-EA4694349759}" srcOrd="2" destOrd="0" presId="urn:microsoft.com/office/officeart/2018/2/layout/IconVerticalSolidList"/>
    <dgm:cxn modelId="{7079F021-6048-4450-AFB8-947EA7FE8982}" type="presParOf" srcId="{7E168CDF-633C-4ADA-AFED-EA4694349759}" destId="{B7EE1CE0-274F-4F17-8FC0-52B04FDDBB91}" srcOrd="0" destOrd="0" presId="urn:microsoft.com/office/officeart/2018/2/layout/IconVerticalSolidList"/>
    <dgm:cxn modelId="{7282A2DC-BFC9-43E1-9EAD-2C44170B10C0}" type="presParOf" srcId="{7E168CDF-633C-4ADA-AFED-EA4694349759}" destId="{16FD596C-365A-4992-A499-0851BC9E0D28}" srcOrd="1" destOrd="0" presId="urn:microsoft.com/office/officeart/2018/2/layout/IconVerticalSolidList"/>
    <dgm:cxn modelId="{304E1260-7E3A-4E7D-A2DD-02F95879E659}" type="presParOf" srcId="{7E168CDF-633C-4ADA-AFED-EA4694349759}" destId="{E41102CE-8F31-4E4C-AB8B-130A8DD40AD9}" srcOrd="2" destOrd="0" presId="urn:microsoft.com/office/officeart/2018/2/layout/IconVerticalSolidList"/>
    <dgm:cxn modelId="{7F4B6F9A-CBB6-405D-9879-1AC00C7268D0}" type="presParOf" srcId="{7E168CDF-633C-4ADA-AFED-EA4694349759}" destId="{1CEAC269-DBD8-4D54-B0CD-348A756D5C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71A5AC4-6CD9-4F91-8F0B-2E0925AD24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07770A-89E0-4925-B217-7C22F2858FB4}">
      <dgm:prSet custT="1"/>
      <dgm:spPr>
        <a:ln w="25400" cap="flat" cmpd="sng" algn="ctr">
          <a:solidFill>
            <a:schemeClr val="bg1">
              <a:lumMod val="100000"/>
            </a:schemeClr>
          </a:solidFill>
          <a:prstDash val="solid"/>
          <a:round/>
          <a:headEnd type="none" w="med" len="med"/>
          <a:tailEnd type="none" w="med" len="med"/>
        </a:ln>
      </dgm:spPr>
      <dgm:t>
        <a:bodyPr/>
        <a:lstStyle/>
        <a:p>
          <a:r>
            <a:rPr lang="en-US" sz="1800" b="0" dirty="0">
              <a:solidFill>
                <a:schemeClr val="bg1">
                  <a:lumMod val="100000"/>
                </a:schemeClr>
              </a:solidFill>
            </a:rPr>
            <a:t>Pre-filing registration </a:t>
          </a:r>
        </a:p>
      </dgm:t>
    </dgm:pt>
    <dgm:pt modelId="{3E0C3BA7-9098-4D58-9BC2-A869FA95CA48}" type="parTrans" cxnId="{AC24BA1A-396D-4ACD-8334-3B3C3B722D40}">
      <dgm:prSet/>
      <dgm:spPr/>
      <dgm:t>
        <a:bodyPr/>
        <a:lstStyle/>
        <a:p>
          <a:endParaRPr lang="en-US"/>
        </a:p>
      </dgm:t>
    </dgm:pt>
    <dgm:pt modelId="{1501D116-F4D7-464D-B842-5C5A54FE200C}" type="sibTrans" cxnId="{AC24BA1A-396D-4ACD-8334-3B3C3B722D40}">
      <dgm:prSet/>
      <dgm:spPr/>
      <dgm:t>
        <a:bodyPr/>
        <a:lstStyle/>
        <a:p>
          <a:endParaRPr lang="en-US"/>
        </a:p>
      </dgm:t>
    </dgm:pt>
    <dgm:pt modelId="{9B6E241E-F94A-4107-A444-F08C015CA3FB}">
      <dgm:prSet custT="1"/>
      <dgm:spPr/>
      <dgm:t>
        <a:bodyPr/>
        <a:lstStyle/>
        <a:p>
          <a:r>
            <a:rPr lang="en-US" sz="1400" dirty="0"/>
            <a:t>Must be completed prior to filing the tax return where a direct pay election is made</a:t>
          </a:r>
        </a:p>
      </dgm:t>
    </dgm:pt>
    <dgm:pt modelId="{D4B26B2C-07EC-46A0-8F9D-6B3C5EAD45F3}" type="parTrans" cxnId="{2E9ED74B-3D6C-47A9-9CF5-48F38B4C601A}">
      <dgm:prSet/>
      <dgm:spPr/>
      <dgm:t>
        <a:bodyPr/>
        <a:lstStyle/>
        <a:p>
          <a:endParaRPr lang="en-US"/>
        </a:p>
      </dgm:t>
    </dgm:pt>
    <dgm:pt modelId="{9E2C6120-B574-4277-B695-F1F0D4A385B6}" type="sibTrans" cxnId="{2E9ED74B-3D6C-47A9-9CF5-48F38B4C601A}">
      <dgm:prSet/>
      <dgm:spPr/>
      <dgm:t>
        <a:bodyPr/>
        <a:lstStyle/>
        <a:p>
          <a:endParaRPr lang="en-US"/>
        </a:p>
      </dgm:t>
    </dgm:pt>
    <dgm:pt modelId="{8DD35EFF-6F52-4026-8E23-8F44CD61D1AC}">
      <dgm:prSet custT="1"/>
      <dgm:spPr/>
      <dgm:t>
        <a:bodyPr/>
        <a:lstStyle/>
        <a:p>
          <a:r>
            <a:rPr lang="en-US" sz="1400" dirty="0"/>
            <a:t>Must provide certain information about organization, the credits you intend to claim, and details regarding the property giving rise to the credit</a:t>
          </a:r>
        </a:p>
      </dgm:t>
    </dgm:pt>
    <dgm:pt modelId="{FE3A4D83-0883-47B0-9DEF-3CF47E8B454A}" type="parTrans" cxnId="{29378A14-C11F-4A46-B070-71C97039954D}">
      <dgm:prSet/>
      <dgm:spPr/>
      <dgm:t>
        <a:bodyPr/>
        <a:lstStyle/>
        <a:p>
          <a:endParaRPr lang="en-US"/>
        </a:p>
      </dgm:t>
    </dgm:pt>
    <dgm:pt modelId="{B907C242-5B32-41FA-BE0E-A70AF1F7D387}" type="sibTrans" cxnId="{29378A14-C11F-4A46-B070-71C97039954D}">
      <dgm:prSet/>
      <dgm:spPr/>
      <dgm:t>
        <a:bodyPr/>
        <a:lstStyle/>
        <a:p>
          <a:endParaRPr lang="en-US"/>
        </a:p>
      </dgm:t>
    </dgm:pt>
    <dgm:pt modelId="{E159063D-4948-4D86-BC27-4FE4E711D34B}">
      <dgm:prSet custT="1"/>
      <dgm:spPr/>
      <dgm:t>
        <a:bodyPr/>
        <a:lstStyle/>
        <a:p>
          <a:r>
            <a:rPr lang="en-US" sz="1400" dirty="0"/>
            <a:t>A registration number will be issued that will be required when making the election on tax return</a:t>
          </a:r>
        </a:p>
      </dgm:t>
    </dgm:pt>
    <dgm:pt modelId="{C52F65CE-A585-45CF-AE15-33A369D717C3}" type="parTrans" cxnId="{37B9E61A-90C4-4BD4-AEC1-0AE4B568610A}">
      <dgm:prSet/>
      <dgm:spPr/>
      <dgm:t>
        <a:bodyPr/>
        <a:lstStyle/>
        <a:p>
          <a:endParaRPr lang="en-US"/>
        </a:p>
      </dgm:t>
    </dgm:pt>
    <dgm:pt modelId="{3BC5640D-FE3C-4FF9-80D8-9DFB4CC1898D}" type="sibTrans" cxnId="{37B9E61A-90C4-4BD4-AEC1-0AE4B568610A}">
      <dgm:prSet/>
      <dgm:spPr/>
      <dgm:t>
        <a:bodyPr/>
        <a:lstStyle/>
        <a:p>
          <a:endParaRPr lang="en-US"/>
        </a:p>
      </dgm:t>
    </dgm:pt>
    <dgm:pt modelId="{3FCDECED-6763-4C4A-BA83-7B7833CF8FB0}">
      <dgm:prSet custT="1"/>
      <dgm:spPr/>
      <dgm:t>
        <a:bodyPr/>
        <a:lstStyle/>
        <a:p>
          <a:r>
            <a:rPr lang="en-US" sz="1400" dirty="0"/>
            <a:t>IRS will issue a separate registration number for each applicable credit property</a:t>
          </a:r>
        </a:p>
      </dgm:t>
    </dgm:pt>
    <dgm:pt modelId="{50FCE13B-342D-41FE-9947-6AB994D732AD}" type="parTrans" cxnId="{FCDCD8AA-9FDB-4966-9FC5-F3C996A291B3}">
      <dgm:prSet/>
      <dgm:spPr/>
      <dgm:t>
        <a:bodyPr/>
        <a:lstStyle/>
        <a:p>
          <a:endParaRPr lang="en-US"/>
        </a:p>
      </dgm:t>
    </dgm:pt>
    <dgm:pt modelId="{AB3B6A73-B736-436B-96D2-77366F6C3DC4}" type="sibTrans" cxnId="{FCDCD8AA-9FDB-4966-9FC5-F3C996A291B3}">
      <dgm:prSet/>
      <dgm:spPr/>
      <dgm:t>
        <a:bodyPr/>
        <a:lstStyle/>
        <a:p>
          <a:endParaRPr lang="en-US"/>
        </a:p>
      </dgm:t>
    </dgm:pt>
    <dgm:pt modelId="{E149E4BD-A86E-4569-AA9D-4DD310AE856F}">
      <dgm:prSet custT="1"/>
      <dgm:spPr>
        <a:ln w="25400" cap="flat" cmpd="sng" algn="ctr">
          <a:solidFill>
            <a:schemeClr val="bg1">
              <a:lumMod val="100000"/>
            </a:schemeClr>
          </a:solidFill>
          <a:prstDash val="solid"/>
          <a:round/>
          <a:headEnd type="none" w="med" len="med"/>
          <a:tailEnd type="none" w="med" len="med"/>
        </a:ln>
      </dgm:spPr>
      <dgm:t>
        <a:bodyPr/>
        <a:lstStyle/>
        <a:p>
          <a:r>
            <a:rPr lang="en-US" sz="1800" b="0" dirty="0">
              <a:solidFill>
                <a:schemeClr val="bg1">
                  <a:lumMod val="100000"/>
                </a:schemeClr>
              </a:solidFill>
            </a:rPr>
            <a:t>Making the election on a tax return </a:t>
          </a:r>
        </a:p>
      </dgm:t>
    </dgm:pt>
    <dgm:pt modelId="{C142AA68-8769-4D96-ADFD-1FC2891817DC}" type="parTrans" cxnId="{76305DDA-075C-45D0-B04F-891A71F03355}">
      <dgm:prSet/>
      <dgm:spPr/>
      <dgm:t>
        <a:bodyPr/>
        <a:lstStyle/>
        <a:p>
          <a:endParaRPr lang="en-US"/>
        </a:p>
      </dgm:t>
    </dgm:pt>
    <dgm:pt modelId="{E538DA60-6E50-46F1-9C60-67AD35D1283B}" type="sibTrans" cxnId="{76305DDA-075C-45D0-B04F-891A71F03355}">
      <dgm:prSet/>
      <dgm:spPr/>
      <dgm:t>
        <a:bodyPr/>
        <a:lstStyle/>
        <a:p>
          <a:endParaRPr lang="en-US"/>
        </a:p>
      </dgm:t>
    </dgm:pt>
    <dgm:pt modelId="{4A269087-9CFE-444A-88D3-C211169C98F6}">
      <dgm:prSet custT="1"/>
      <dgm:spPr/>
      <dgm:t>
        <a:bodyPr/>
        <a:lstStyle/>
        <a:p>
          <a:r>
            <a:rPr lang="en-US" sz="1400" dirty="0"/>
            <a:t>Must be made on a timely filed return (including extensions) </a:t>
          </a:r>
          <a:r>
            <a:rPr lang="en-US" sz="1400" dirty="0">
              <a:sym typeface="Wingdings" panose="05000000000000000000" pitchFamily="2" charset="2"/>
            </a:rPr>
            <a:t> cannot be made on an amended return</a:t>
          </a:r>
          <a:endParaRPr lang="en-US" sz="1400" dirty="0"/>
        </a:p>
      </dgm:t>
    </dgm:pt>
    <dgm:pt modelId="{3B44C6C4-174A-4CFA-9EEE-D71D8F4104B3}" type="parTrans" cxnId="{25106FD3-C3BF-4E7B-A8C0-382ADE57C8DF}">
      <dgm:prSet/>
      <dgm:spPr/>
      <dgm:t>
        <a:bodyPr/>
        <a:lstStyle/>
        <a:p>
          <a:endParaRPr lang="en-US"/>
        </a:p>
      </dgm:t>
    </dgm:pt>
    <dgm:pt modelId="{D91DE850-9A35-47D6-A7D8-BE26C27DBCC5}" type="sibTrans" cxnId="{25106FD3-C3BF-4E7B-A8C0-382ADE57C8DF}">
      <dgm:prSet/>
      <dgm:spPr/>
      <dgm:t>
        <a:bodyPr/>
        <a:lstStyle/>
        <a:p>
          <a:endParaRPr lang="en-US"/>
        </a:p>
      </dgm:t>
    </dgm:pt>
    <dgm:pt modelId="{20C41C40-6CD7-42CB-8613-A0560727DF28}">
      <dgm:prSet custT="1"/>
      <dgm:spPr/>
      <dgm:t>
        <a:bodyPr/>
        <a:lstStyle/>
        <a:p>
          <a:pPr>
            <a:buFont typeface="Courier New" panose="02070309020205020404" pitchFamily="49" charset="0"/>
            <a:buChar char="o"/>
          </a:pPr>
          <a:r>
            <a:rPr lang="en-US" sz="1400" dirty="0"/>
            <a:t>Form 3800 (General Business Credit)</a:t>
          </a:r>
        </a:p>
      </dgm:t>
    </dgm:pt>
    <dgm:pt modelId="{9329769E-A22F-400D-867D-5692392A469F}" type="parTrans" cxnId="{4F343501-E7C6-4C4D-8C9F-7493A13AFE29}">
      <dgm:prSet/>
      <dgm:spPr/>
      <dgm:t>
        <a:bodyPr/>
        <a:lstStyle/>
        <a:p>
          <a:endParaRPr lang="en-US"/>
        </a:p>
      </dgm:t>
    </dgm:pt>
    <dgm:pt modelId="{FEB715E1-92A2-4725-86AB-27ABF83B6FE3}" type="sibTrans" cxnId="{4F343501-E7C6-4C4D-8C9F-7493A13AFE29}">
      <dgm:prSet/>
      <dgm:spPr/>
      <dgm:t>
        <a:bodyPr/>
        <a:lstStyle/>
        <a:p>
          <a:endParaRPr lang="en-US"/>
        </a:p>
      </dgm:t>
    </dgm:pt>
    <dgm:pt modelId="{0BB547D3-1289-46F2-9F02-E9C6F1AAB00D}">
      <dgm:prSet custT="1"/>
      <dgm:spPr/>
      <dgm:t>
        <a:bodyPr/>
        <a:lstStyle/>
        <a:p>
          <a:pPr>
            <a:buFont typeface="Courier New" panose="02070309020205020404" pitchFamily="49" charset="0"/>
            <a:buChar char="o"/>
          </a:pPr>
          <a:r>
            <a:rPr lang="en-US" sz="1400" dirty="0"/>
            <a:t>Applicable credit form and registration info from above</a:t>
          </a:r>
        </a:p>
      </dgm:t>
    </dgm:pt>
    <dgm:pt modelId="{1D03E156-2243-4931-B3C6-4B8CE2CC6B81}" type="parTrans" cxnId="{9A3E0444-0E96-40B9-8D10-DE888C64AACF}">
      <dgm:prSet/>
      <dgm:spPr/>
      <dgm:t>
        <a:bodyPr/>
        <a:lstStyle/>
        <a:p>
          <a:endParaRPr lang="en-US"/>
        </a:p>
      </dgm:t>
    </dgm:pt>
    <dgm:pt modelId="{507AFD04-475C-4253-984C-45F6E8904FF0}" type="sibTrans" cxnId="{9A3E0444-0E96-40B9-8D10-DE888C64AACF}">
      <dgm:prSet/>
      <dgm:spPr/>
      <dgm:t>
        <a:bodyPr/>
        <a:lstStyle/>
        <a:p>
          <a:endParaRPr lang="en-US"/>
        </a:p>
      </dgm:t>
    </dgm:pt>
    <dgm:pt modelId="{6856E5E4-CB40-44E9-B9D6-F9626752446A}">
      <dgm:prSet custT="1"/>
      <dgm:spPr/>
      <dgm:t>
        <a:bodyPr/>
        <a:lstStyle/>
        <a:p>
          <a:r>
            <a:rPr lang="en-US" sz="1400" dirty="0"/>
            <a:t>IRS is advising a minimum of 120 days to process registrations</a:t>
          </a:r>
        </a:p>
      </dgm:t>
    </dgm:pt>
    <dgm:pt modelId="{EC34F75A-4416-4A86-BEFA-7713B4CF1828}" type="parTrans" cxnId="{5BD0924B-E2DD-464F-835D-458271FD77BD}">
      <dgm:prSet/>
      <dgm:spPr/>
      <dgm:t>
        <a:bodyPr/>
        <a:lstStyle/>
        <a:p>
          <a:endParaRPr lang="en-US"/>
        </a:p>
      </dgm:t>
    </dgm:pt>
    <dgm:pt modelId="{64B9CECC-70F5-4A0A-8DA7-43CCB09DA845}" type="sibTrans" cxnId="{5BD0924B-E2DD-464F-835D-458271FD77BD}">
      <dgm:prSet/>
      <dgm:spPr/>
      <dgm:t>
        <a:bodyPr/>
        <a:lstStyle/>
        <a:p>
          <a:endParaRPr lang="en-US"/>
        </a:p>
      </dgm:t>
    </dgm:pt>
    <dgm:pt modelId="{98CD269E-5B48-486A-999B-7B0E0E80B22B}">
      <dgm:prSet custT="1"/>
      <dgm:spPr/>
      <dgm:t>
        <a:bodyPr/>
        <a:lstStyle/>
        <a:p>
          <a:r>
            <a:rPr lang="en-US" sz="1400" dirty="0"/>
            <a:t>Must be filed on Form 990-T by due date along with:  </a:t>
          </a:r>
        </a:p>
      </dgm:t>
    </dgm:pt>
    <dgm:pt modelId="{4B0390D6-D45E-472A-B0F4-E430FEC29DB2}" type="parTrans" cxnId="{BC8C7122-E59C-4F37-9852-1221D5BFE2E3}">
      <dgm:prSet/>
      <dgm:spPr/>
      <dgm:t>
        <a:bodyPr/>
        <a:lstStyle/>
        <a:p>
          <a:endParaRPr lang="en-US"/>
        </a:p>
      </dgm:t>
    </dgm:pt>
    <dgm:pt modelId="{6BB45243-162D-4BBB-B2A1-D8E1D182A646}" type="sibTrans" cxnId="{BC8C7122-E59C-4F37-9852-1221D5BFE2E3}">
      <dgm:prSet/>
      <dgm:spPr/>
      <dgm:t>
        <a:bodyPr/>
        <a:lstStyle/>
        <a:p>
          <a:endParaRPr lang="en-US"/>
        </a:p>
      </dgm:t>
    </dgm:pt>
    <dgm:pt modelId="{EE798AFF-B2CA-4886-ACC7-21A62F4D2164}">
      <dgm:prSet custT="1"/>
      <dgm:spPr/>
      <dgm:t>
        <a:bodyPr/>
        <a:lstStyle/>
        <a:p>
          <a:pPr>
            <a:buFont typeface="Courier New" panose="02070309020205020404" pitchFamily="49" charset="0"/>
            <a:buChar char="o"/>
          </a:pPr>
          <a:r>
            <a:rPr lang="en-US" sz="1400" dirty="0"/>
            <a:t>State and local governments that do not file a tax return will need to file a Form 990-T for this limited purpose</a:t>
          </a:r>
        </a:p>
      </dgm:t>
    </dgm:pt>
    <dgm:pt modelId="{B9E53442-357B-4AE1-98EE-84859710718C}" type="parTrans" cxnId="{5FDE94CE-1E05-42EE-AC09-5B5DACC64A0D}">
      <dgm:prSet/>
      <dgm:spPr/>
      <dgm:t>
        <a:bodyPr/>
        <a:lstStyle/>
        <a:p>
          <a:endParaRPr lang="en-US"/>
        </a:p>
      </dgm:t>
    </dgm:pt>
    <dgm:pt modelId="{1424667F-63DE-44BA-A2BA-C893B1606DFF}" type="sibTrans" cxnId="{5FDE94CE-1E05-42EE-AC09-5B5DACC64A0D}">
      <dgm:prSet/>
      <dgm:spPr/>
      <dgm:t>
        <a:bodyPr/>
        <a:lstStyle/>
        <a:p>
          <a:endParaRPr lang="en-US"/>
        </a:p>
      </dgm:t>
    </dgm:pt>
    <dgm:pt modelId="{DA32E507-048E-44B3-B993-E97BEE240627}" type="pres">
      <dgm:prSet presAssocID="{371A5AC4-6CD9-4F91-8F0B-2E0925AD24C5}" presName="linear" presStyleCnt="0">
        <dgm:presLayoutVars>
          <dgm:animLvl val="lvl"/>
          <dgm:resizeHandles val="exact"/>
        </dgm:presLayoutVars>
      </dgm:prSet>
      <dgm:spPr/>
    </dgm:pt>
    <dgm:pt modelId="{1D3C129C-1664-48EF-879D-1C0EE9910E0D}" type="pres">
      <dgm:prSet presAssocID="{C107770A-89E0-4925-B217-7C22F2858FB4}" presName="parentText" presStyleLbl="node1" presStyleIdx="0" presStyleCnt="2">
        <dgm:presLayoutVars>
          <dgm:chMax val="0"/>
          <dgm:bulletEnabled val="1"/>
        </dgm:presLayoutVars>
      </dgm:prSet>
      <dgm:spPr/>
    </dgm:pt>
    <dgm:pt modelId="{C8EF35B8-6E6F-465C-AF45-D70A01A8CDDE}" type="pres">
      <dgm:prSet presAssocID="{C107770A-89E0-4925-B217-7C22F2858FB4}" presName="childText" presStyleLbl="revTx" presStyleIdx="0" presStyleCnt="2">
        <dgm:presLayoutVars>
          <dgm:bulletEnabled val="1"/>
        </dgm:presLayoutVars>
      </dgm:prSet>
      <dgm:spPr/>
    </dgm:pt>
    <dgm:pt modelId="{39E9E367-E50B-4B67-84CD-E7237463696E}" type="pres">
      <dgm:prSet presAssocID="{E149E4BD-A86E-4569-AA9D-4DD310AE856F}" presName="parentText" presStyleLbl="node1" presStyleIdx="1" presStyleCnt="2">
        <dgm:presLayoutVars>
          <dgm:chMax val="0"/>
          <dgm:bulletEnabled val="1"/>
        </dgm:presLayoutVars>
      </dgm:prSet>
      <dgm:spPr/>
    </dgm:pt>
    <dgm:pt modelId="{92FE3A3E-0CE3-4B7F-82D9-7CD6022621AF}" type="pres">
      <dgm:prSet presAssocID="{E149E4BD-A86E-4569-AA9D-4DD310AE856F}" presName="childText" presStyleLbl="revTx" presStyleIdx="1" presStyleCnt="2">
        <dgm:presLayoutVars>
          <dgm:bulletEnabled val="1"/>
        </dgm:presLayoutVars>
      </dgm:prSet>
      <dgm:spPr/>
    </dgm:pt>
  </dgm:ptLst>
  <dgm:cxnLst>
    <dgm:cxn modelId="{4F343501-E7C6-4C4D-8C9F-7493A13AFE29}" srcId="{98CD269E-5B48-486A-999B-7B0E0E80B22B}" destId="{20C41C40-6CD7-42CB-8613-A0560727DF28}" srcOrd="0" destOrd="0" parTransId="{9329769E-A22F-400D-867D-5692392A469F}" sibTransId="{FEB715E1-92A2-4725-86AB-27ABF83B6FE3}"/>
    <dgm:cxn modelId="{29378A14-C11F-4A46-B070-71C97039954D}" srcId="{C107770A-89E0-4925-B217-7C22F2858FB4}" destId="{8DD35EFF-6F52-4026-8E23-8F44CD61D1AC}" srcOrd="2" destOrd="0" parTransId="{FE3A4D83-0883-47B0-9DEF-3CF47E8B454A}" sibTransId="{B907C242-5B32-41FA-BE0E-A70AF1F7D387}"/>
    <dgm:cxn modelId="{E796F116-60D5-40EE-A032-D1AF79F0C652}" type="presOf" srcId="{0BB547D3-1289-46F2-9F02-E9C6F1AAB00D}" destId="{92FE3A3E-0CE3-4B7F-82D9-7CD6022621AF}" srcOrd="0" destOrd="3" presId="urn:microsoft.com/office/officeart/2005/8/layout/vList2"/>
    <dgm:cxn modelId="{AC24BA1A-396D-4ACD-8334-3B3C3B722D40}" srcId="{371A5AC4-6CD9-4F91-8F0B-2E0925AD24C5}" destId="{C107770A-89E0-4925-B217-7C22F2858FB4}" srcOrd="0" destOrd="0" parTransId="{3E0C3BA7-9098-4D58-9BC2-A869FA95CA48}" sibTransId="{1501D116-F4D7-464D-B842-5C5A54FE200C}"/>
    <dgm:cxn modelId="{37B9E61A-90C4-4BD4-AEC1-0AE4B568610A}" srcId="{C107770A-89E0-4925-B217-7C22F2858FB4}" destId="{E159063D-4948-4D86-BC27-4FE4E711D34B}" srcOrd="3" destOrd="0" parTransId="{C52F65CE-A585-45CF-AE15-33A369D717C3}" sibTransId="{3BC5640D-FE3C-4FF9-80D8-9DFB4CC1898D}"/>
    <dgm:cxn modelId="{BC8C7122-E59C-4F37-9852-1221D5BFE2E3}" srcId="{E149E4BD-A86E-4569-AA9D-4DD310AE856F}" destId="{98CD269E-5B48-486A-999B-7B0E0E80B22B}" srcOrd="1" destOrd="0" parTransId="{4B0390D6-D45E-472A-B0F4-E430FEC29DB2}" sibTransId="{6BB45243-162D-4BBB-B2A1-D8E1D182A646}"/>
    <dgm:cxn modelId="{C7D5282C-A11F-4AD3-A36B-0805E96873EB}" type="presOf" srcId="{8DD35EFF-6F52-4026-8E23-8F44CD61D1AC}" destId="{C8EF35B8-6E6F-465C-AF45-D70A01A8CDDE}" srcOrd="0" destOrd="2" presId="urn:microsoft.com/office/officeart/2005/8/layout/vList2"/>
    <dgm:cxn modelId="{4DE3D635-A130-4321-A594-FF0241C3BCC4}" type="presOf" srcId="{371A5AC4-6CD9-4F91-8F0B-2E0925AD24C5}" destId="{DA32E507-048E-44B3-B993-E97BEE240627}" srcOrd="0" destOrd="0" presId="urn:microsoft.com/office/officeart/2005/8/layout/vList2"/>
    <dgm:cxn modelId="{0B77603B-5724-42F9-9342-8136F167A61C}" type="presOf" srcId="{3FCDECED-6763-4C4A-BA83-7B7833CF8FB0}" destId="{C8EF35B8-6E6F-465C-AF45-D70A01A8CDDE}" srcOrd="0" destOrd="4" presId="urn:microsoft.com/office/officeart/2005/8/layout/vList2"/>
    <dgm:cxn modelId="{A5F7735E-AE2A-4E30-846C-C27AD11CF206}" type="presOf" srcId="{6856E5E4-CB40-44E9-B9D6-F9626752446A}" destId="{C8EF35B8-6E6F-465C-AF45-D70A01A8CDDE}" srcOrd="0" destOrd="1" presId="urn:microsoft.com/office/officeart/2005/8/layout/vList2"/>
    <dgm:cxn modelId="{EE588D61-92C9-4F23-9D9A-4C2B43970D9A}" type="presOf" srcId="{C107770A-89E0-4925-B217-7C22F2858FB4}" destId="{1D3C129C-1664-48EF-879D-1C0EE9910E0D}" srcOrd="0" destOrd="0" presId="urn:microsoft.com/office/officeart/2005/8/layout/vList2"/>
    <dgm:cxn modelId="{C986AB43-816B-4F87-A1BC-CE9AC4EC6527}" type="presOf" srcId="{EE798AFF-B2CA-4886-ACC7-21A62F4D2164}" destId="{92FE3A3E-0CE3-4B7F-82D9-7CD6022621AF}" srcOrd="0" destOrd="4" presId="urn:microsoft.com/office/officeart/2005/8/layout/vList2"/>
    <dgm:cxn modelId="{9A3E0444-0E96-40B9-8D10-DE888C64AACF}" srcId="{98CD269E-5B48-486A-999B-7B0E0E80B22B}" destId="{0BB547D3-1289-46F2-9F02-E9C6F1AAB00D}" srcOrd="1" destOrd="0" parTransId="{1D03E156-2243-4931-B3C6-4B8CE2CC6B81}" sibTransId="{507AFD04-475C-4253-984C-45F6E8904FF0}"/>
    <dgm:cxn modelId="{5BD0924B-E2DD-464F-835D-458271FD77BD}" srcId="{C107770A-89E0-4925-B217-7C22F2858FB4}" destId="{6856E5E4-CB40-44E9-B9D6-F9626752446A}" srcOrd="1" destOrd="0" parTransId="{EC34F75A-4416-4A86-BEFA-7713B4CF1828}" sibTransId="{64B9CECC-70F5-4A0A-8DA7-43CCB09DA845}"/>
    <dgm:cxn modelId="{2E9ED74B-3D6C-47A9-9CF5-48F38B4C601A}" srcId="{C107770A-89E0-4925-B217-7C22F2858FB4}" destId="{9B6E241E-F94A-4107-A444-F08C015CA3FB}" srcOrd="0" destOrd="0" parTransId="{D4B26B2C-07EC-46A0-8F9D-6B3C5EAD45F3}" sibTransId="{9E2C6120-B574-4277-B695-F1F0D4A385B6}"/>
    <dgm:cxn modelId="{A0376A51-421B-4D3D-95AE-77D7F3D4A0D8}" type="presOf" srcId="{98CD269E-5B48-486A-999B-7B0E0E80B22B}" destId="{92FE3A3E-0CE3-4B7F-82D9-7CD6022621AF}" srcOrd="0" destOrd="1" presId="urn:microsoft.com/office/officeart/2005/8/layout/vList2"/>
    <dgm:cxn modelId="{64069396-4DFB-40F5-85DC-28B557B66201}" type="presOf" srcId="{20C41C40-6CD7-42CB-8613-A0560727DF28}" destId="{92FE3A3E-0CE3-4B7F-82D9-7CD6022621AF}" srcOrd="0" destOrd="2" presId="urn:microsoft.com/office/officeart/2005/8/layout/vList2"/>
    <dgm:cxn modelId="{FCDCD8AA-9FDB-4966-9FC5-F3C996A291B3}" srcId="{C107770A-89E0-4925-B217-7C22F2858FB4}" destId="{3FCDECED-6763-4C4A-BA83-7B7833CF8FB0}" srcOrd="4" destOrd="0" parTransId="{50FCE13B-342D-41FE-9947-6AB994D732AD}" sibTransId="{AB3B6A73-B736-436B-96D2-77366F6C3DC4}"/>
    <dgm:cxn modelId="{252CF8B9-8C6E-4CAC-B716-A64752B1C242}" type="presOf" srcId="{E149E4BD-A86E-4569-AA9D-4DD310AE856F}" destId="{39E9E367-E50B-4B67-84CD-E7237463696E}" srcOrd="0" destOrd="0" presId="urn:microsoft.com/office/officeart/2005/8/layout/vList2"/>
    <dgm:cxn modelId="{022936C3-47BD-4A44-8D55-4A658E33C7D0}" type="presOf" srcId="{9B6E241E-F94A-4107-A444-F08C015CA3FB}" destId="{C8EF35B8-6E6F-465C-AF45-D70A01A8CDDE}" srcOrd="0" destOrd="0" presId="urn:microsoft.com/office/officeart/2005/8/layout/vList2"/>
    <dgm:cxn modelId="{5FDE94CE-1E05-42EE-AC09-5B5DACC64A0D}" srcId="{98CD269E-5B48-486A-999B-7B0E0E80B22B}" destId="{EE798AFF-B2CA-4886-ACC7-21A62F4D2164}" srcOrd="2" destOrd="0" parTransId="{B9E53442-357B-4AE1-98EE-84859710718C}" sibTransId="{1424667F-63DE-44BA-A2BA-C893B1606DFF}"/>
    <dgm:cxn modelId="{25106FD3-C3BF-4E7B-A8C0-382ADE57C8DF}" srcId="{E149E4BD-A86E-4569-AA9D-4DD310AE856F}" destId="{4A269087-9CFE-444A-88D3-C211169C98F6}" srcOrd="0" destOrd="0" parTransId="{3B44C6C4-174A-4CFA-9EEE-D71D8F4104B3}" sibTransId="{D91DE850-9A35-47D6-A7D8-BE26C27DBCC5}"/>
    <dgm:cxn modelId="{76305DDA-075C-45D0-B04F-891A71F03355}" srcId="{371A5AC4-6CD9-4F91-8F0B-2E0925AD24C5}" destId="{E149E4BD-A86E-4569-AA9D-4DD310AE856F}" srcOrd="1" destOrd="0" parTransId="{C142AA68-8769-4D96-ADFD-1FC2891817DC}" sibTransId="{E538DA60-6E50-46F1-9C60-67AD35D1283B}"/>
    <dgm:cxn modelId="{DE9B22E3-87DC-4B69-B0F5-D11D8FFE996D}" type="presOf" srcId="{E159063D-4948-4D86-BC27-4FE4E711D34B}" destId="{C8EF35B8-6E6F-465C-AF45-D70A01A8CDDE}" srcOrd="0" destOrd="3" presId="urn:microsoft.com/office/officeart/2005/8/layout/vList2"/>
    <dgm:cxn modelId="{E4BF8FED-1B18-4F4F-99BA-09FC44CF9F16}" type="presOf" srcId="{4A269087-9CFE-444A-88D3-C211169C98F6}" destId="{92FE3A3E-0CE3-4B7F-82D9-7CD6022621AF}" srcOrd="0" destOrd="0" presId="urn:microsoft.com/office/officeart/2005/8/layout/vList2"/>
    <dgm:cxn modelId="{89456B59-B589-4DB3-AD1F-B1CABD52F726}" type="presParOf" srcId="{DA32E507-048E-44B3-B993-E97BEE240627}" destId="{1D3C129C-1664-48EF-879D-1C0EE9910E0D}" srcOrd="0" destOrd="0" presId="urn:microsoft.com/office/officeart/2005/8/layout/vList2"/>
    <dgm:cxn modelId="{0688AE14-DC3B-49A3-896A-1E18B0DDB90E}" type="presParOf" srcId="{DA32E507-048E-44B3-B993-E97BEE240627}" destId="{C8EF35B8-6E6F-465C-AF45-D70A01A8CDDE}" srcOrd="1" destOrd="0" presId="urn:microsoft.com/office/officeart/2005/8/layout/vList2"/>
    <dgm:cxn modelId="{0446F54C-BD9F-4D1D-9E4C-BD922151CA6F}" type="presParOf" srcId="{DA32E507-048E-44B3-B993-E97BEE240627}" destId="{39E9E367-E50B-4B67-84CD-E7237463696E}" srcOrd="2" destOrd="0" presId="urn:microsoft.com/office/officeart/2005/8/layout/vList2"/>
    <dgm:cxn modelId="{D22F99E1-783E-4952-9233-650A361FBD27}" type="presParOf" srcId="{DA32E507-048E-44B3-B993-E97BEE240627}" destId="{92FE3A3E-0CE3-4B7F-82D9-7CD6022621A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D3042D-E86D-41D3-BF5A-461DC94FCFB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88DFD2F-3882-4C0D-9C57-775351184BEF}">
      <dgm:prSet/>
      <dgm:spPr/>
      <dgm:t>
        <a:bodyPr/>
        <a:lstStyle/>
        <a:p>
          <a:r>
            <a:rPr lang="en-US" dirty="0"/>
            <a:t>Nature of the change in accounting estimate – including financial statement line items affected</a:t>
          </a:r>
        </a:p>
      </dgm:t>
    </dgm:pt>
    <dgm:pt modelId="{E1C2C49F-4216-4E28-87E3-50689C97B811}" type="parTrans" cxnId="{66C8A363-C244-40D4-8A2E-DE05E240479D}">
      <dgm:prSet/>
      <dgm:spPr/>
      <dgm:t>
        <a:bodyPr/>
        <a:lstStyle/>
        <a:p>
          <a:endParaRPr lang="en-US"/>
        </a:p>
      </dgm:t>
    </dgm:pt>
    <dgm:pt modelId="{51E8F421-A5D7-4431-9BD2-EB81AE410081}" type="sibTrans" cxnId="{66C8A363-C244-40D4-8A2E-DE05E240479D}">
      <dgm:prSet/>
      <dgm:spPr/>
      <dgm:t>
        <a:bodyPr/>
        <a:lstStyle/>
        <a:p>
          <a:endParaRPr lang="en-US"/>
        </a:p>
      </dgm:t>
    </dgm:pt>
    <dgm:pt modelId="{BE55DCEB-1132-41CD-BA6F-98793B929DD9}">
      <dgm:prSet/>
      <dgm:spPr/>
      <dgm:t>
        <a:bodyPr/>
        <a:lstStyle/>
        <a:p>
          <a:r>
            <a:rPr lang="en-US" dirty="0"/>
            <a:t>Change in measurement methodology</a:t>
          </a:r>
        </a:p>
      </dgm:t>
    </dgm:pt>
    <dgm:pt modelId="{A55A5E52-C9D7-4D46-BD80-ADF49B027CD3}" type="parTrans" cxnId="{F3AE4FAE-F152-4C34-AA2A-CC89266D187C}">
      <dgm:prSet/>
      <dgm:spPr/>
      <dgm:t>
        <a:bodyPr/>
        <a:lstStyle/>
        <a:p>
          <a:endParaRPr lang="en-US"/>
        </a:p>
      </dgm:t>
    </dgm:pt>
    <dgm:pt modelId="{46000C91-2DB6-4664-9417-A015406E1F51}" type="sibTrans" cxnId="{F3AE4FAE-F152-4C34-AA2A-CC89266D187C}">
      <dgm:prSet/>
      <dgm:spPr/>
      <dgm:t>
        <a:bodyPr/>
        <a:lstStyle/>
        <a:p>
          <a:endParaRPr lang="en-US"/>
        </a:p>
      </dgm:t>
    </dgm:pt>
    <dgm:pt modelId="{8AEBB624-3511-4D32-8FD4-A3AEC7B71E88}">
      <dgm:prSet/>
      <dgm:spPr/>
      <dgm:t>
        <a:bodyPr/>
        <a:lstStyle/>
        <a:p>
          <a:r>
            <a:rPr lang="en-US" dirty="0"/>
            <a:t>Reason for change</a:t>
          </a:r>
        </a:p>
      </dgm:t>
    </dgm:pt>
    <dgm:pt modelId="{9D0B37B6-57CB-48DC-9CF3-5AE30B0FC9B4}" type="parTrans" cxnId="{7AE50798-9FB6-4149-A83E-8117D7864E33}">
      <dgm:prSet/>
      <dgm:spPr/>
      <dgm:t>
        <a:bodyPr/>
        <a:lstStyle/>
        <a:p>
          <a:endParaRPr lang="en-US"/>
        </a:p>
      </dgm:t>
    </dgm:pt>
    <dgm:pt modelId="{1F859F72-91DA-4FE5-87EC-D1C430DD3D90}" type="sibTrans" cxnId="{7AE50798-9FB6-4149-A83E-8117D7864E33}">
      <dgm:prSet/>
      <dgm:spPr/>
      <dgm:t>
        <a:bodyPr/>
        <a:lstStyle/>
        <a:p>
          <a:endParaRPr lang="en-US"/>
        </a:p>
      </dgm:t>
    </dgm:pt>
    <dgm:pt modelId="{9074EC6C-7207-4F3F-8982-33A8A71CC815}">
      <dgm:prSet/>
      <dgm:spPr/>
      <dgm:t>
        <a:bodyPr/>
        <a:lstStyle/>
        <a:p>
          <a:r>
            <a:rPr lang="en-US" dirty="0"/>
            <a:t>Explanation of why new measurement methodology is preferable – Exception if required by GASB pronouncement</a:t>
          </a:r>
        </a:p>
      </dgm:t>
    </dgm:pt>
    <dgm:pt modelId="{85EAAA6E-7039-422B-A0D8-45B9CB61D640}" type="parTrans" cxnId="{9EFF3EF3-DF7C-42DC-B482-FEDF5332105C}">
      <dgm:prSet/>
      <dgm:spPr/>
      <dgm:t>
        <a:bodyPr/>
        <a:lstStyle/>
        <a:p>
          <a:endParaRPr lang="en-US"/>
        </a:p>
      </dgm:t>
    </dgm:pt>
    <dgm:pt modelId="{61E78040-B7C8-4778-B56A-FD8D88AD1EDF}" type="sibTrans" cxnId="{9EFF3EF3-DF7C-42DC-B482-FEDF5332105C}">
      <dgm:prSet/>
      <dgm:spPr/>
      <dgm:t>
        <a:bodyPr/>
        <a:lstStyle/>
        <a:p>
          <a:endParaRPr lang="en-US"/>
        </a:p>
      </dgm:t>
    </dgm:pt>
    <dgm:pt modelId="{53175ACB-BC4B-41D7-8EED-DF418BCECCC1}" type="pres">
      <dgm:prSet presAssocID="{80D3042D-E86D-41D3-BF5A-461DC94FCFB4}" presName="root" presStyleCnt="0">
        <dgm:presLayoutVars>
          <dgm:dir/>
          <dgm:resizeHandles val="exact"/>
        </dgm:presLayoutVars>
      </dgm:prSet>
      <dgm:spPr/>
    </dgm:pt>
    <dgm:pt modelId="{9DE5490A-1DFE-4A05-A377-0A2A4F4A7BAE}" type="pres">
      <dgm:prSet presAssocID="{288DFD2F-3882-4C0D-9C57-775351184BEF}" presName="compNode" presStyleCnt="0"/>
      <dgm:spPr/>
    </dgm:pt>
    <dgm:pt modelId="{09B16D26-53AD-4C95-97CC-DDEAC13DB277}" type="pres">
      <dgm:prSet presAssocID="{288DFD2F-3882-4C0D-9C57-775351184BEF}" presName="bgRect" presStyleLbl="bgShp" presStyleIdx="0" presStyleCnt="2" custScaleY="135631" custLinFactNeighborY="2472"/>
      <dgm:spPr/>
    </dgm:pt>
    <dgm:pt modelId="{7A92AC3B-3606-4D2A-AE74-504C8C4D2897}" type="pres">
      <dgm:prSet presAssocID="{288DFD2F-3882-4C0D-9C57-775351184BEF}"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ghts On with solid fill"/>
        </a:ext>
      </dgm:extLst>
    </dgm:pt>
    <dgm:pt modelId="{E65C487E-6067-4D8C-9D1E-E9ECDE9D128E}" type="pres">
      <dgm:prSet presAssocID="{288DFD2F-3882-4C0D-9C57-775351184BEF}" presName="spaceRect" presStyleCnt="0"/>
      <dgm:spPr/>
    </dgm:pt>
    <dgm:pt modelId="{68B2B776-127C-4A7F-96A0-3CDE81E5BBDD}" type="pres">
      <dgm:prSet presAssocID="{288DFD2F-3882-4C0D-9C57-775351184BEF}" presName="parTx" presStyleLbl="revTx" presStyleIdx="0" presStyleCnt="3">
        <dgm:presLayoutVars>
          <dgm:chMax val="0"/>
          <dgm:chPref val="0"/>
        </dgm:presLayoutVars>
      </dgm:prSet>
      <dgm:spPr/>
    </dgm:pt>
    <dgm:pt modelId="{0E7E66B9-A1A4-4C09-BD72-691B018546D1}" type="pres">
      <dgm:prSet presAssocID="{51E8F421-A5D7-4431-9BD2-EB81AE410081}" presName="sibTrans" presStyleCnt="0"/>
      <dgm:spPr/>
    </dgm:pt>
    <dgm:pt modelId="{9B9872C5-CC47-445E-A239-F8C593C1C9F5}" type="pres">
      <dgm:prSet presAssocID="{BE55DCEB-1132-41CD-BA6F-98793B929DD9}" presName="compNode" presStyleCnt="0"/>
      <dgm:spPr/>
    </dgm:pt>
    <dgm:pt modelId="{C5D1EC21-4B8A-4643-A2F9-92F3A985204D}" type="pres">
      <dgm:prSet presAssocID="{BE55DCEB-1132-41CD-BA6F-98793B929DD9}" presName="bgRect" presStyleLbl="bgShp" presStyleIdx="1" presStyleCnt="2" custScaleY="146910" custLinFactNeighborX="926"/>
      <dgm:spPr/>
    </dgm:pt>
    <dgm:pt modelId="{A3C87CF9-872B-46AA-BF4D-3D86EC478766}" type="pres">
      <dgm:prSet presAssocID="{BE55DCEB-1132-41CD-BA6F-98793B929DD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outline"/>
        </a:ext>
      </dgm:extLst>
    </dgm:pt>
    <dgm:pt modelId="{7B03E715-8C6D-418A-9DF6-1262DDE24116}" type="pres">
      <dgm:prSet presAssocID="{BE55DCEB-1132-41CD-BA6F-98793B929DD9}" presName="spaceRect" presStyleCnt="0"/>
      <dgm:spPr/>
    </dgm:pt>
    <dgm:pt modelId="{B3712E29-4B42-410D-B53C-7E3DBB71C4C0}" type="pres">
      <dgm:prSet presAssocID="{BE55DCEB-1132-41CD-BA6F-98793B929DD9}" presName="parTx" presStyleLbl="revTx" presStyleIdx="1" presStyleCnt="3">
        <dgm:presLayoutVars>
          <dgm:chMax val="0"/>
          <dgm:chPref val="0"/>
        </dgm:presLayoutVars>
      </dgm:prSet>
      <dgm:spPr/>
    </dgm:pt>
    <dgm:pt modelId="{BF6E4F38-F69F-4C40-9DD2-225F6B5BFD9C}" type="pres">
      <dgm:prSet presAssocID="{BE55DCEB-1132-41CD-BA6F-98793B929DD9}" presName="desTx" presStyleLbl="revTx" presStyleIdx="2" presStyleCnt="3">
        <dgm:presLayoutVars/>
      </dgm:prSet>
      <dgm:spPr/>
    </dgm:pt>
  </dgm:ptLst>
  <dgm:cxnLst>
    <dgm:cxn modelId="{A383CB15-570D-4357-A20F-89C2DB1A3730}" type="presOf" srcId="{288DFD2F-3882-4C0D-9C57-775351184BEF}" destId="{68B2B776-127C-4A7F-96A0-3CDE81E5BBDD}" srcOrd="0" destOrd="0" presId="urn:microsoft.com/office/officeart/2018/2/layout/IconVerticalSolidList"/>
    <dgm:cxn modelId="{FD93A029-942B-4F23-BD92-914AF6A582D3}" type="presOf" srcId="{BE55DCEB-1132-41CD-BA6F-98793B929DD9}" destId="{B3712E29-4B42-410D-B53C-7E3DBB71C4C0}" srcOrd="0" destOrd="0" presId="urn:microsoft.com/office/officeart/2018/2/layout/IconVerticalSolidList"/>
    <dgm:cxn modelId="{66C8A363-C244-40D4-8A2E-DE05E240479D}" srcId="{80D3042D-E86D-41D3-BF5A-461DC94FCFB4}" destId="{288DFD2F-3882-4C0D-9C57-775351184BEF}" srcOrd="0" destOrd="0" parTransId="{E1C2C49F-4216-4E28-87E3-50689C97B811}" sibTransId="{51E8F421-A5D7-4431-9BD2-EB81AE410081}"/>
    <dgm:cxn modelId="{FA70F183-FD9C-4944-AB35-BA34C12CE8DC}" type="presOf" srcId="{8AEBB624-3511-4D32-8FD4-A3AEC7B71E88}" destId="{BF6E4F38-F69F-4C40-9DD2-225F6B5BFD9C}" srcOrd="0" destOrd="0" presId="urn:microsoft.com/office/officeart/2018/2/layout/IconVerticalSolidList"/>
    <dgm:cxn modelId="{7AE50798-9FB6-4149-A83E-8117D7864E33}" srcId="{BE55DCEB-1132-41CD-BA6F-98793B929DD9}" destId="{8AEBB624-3511-4D32-8FD4-A3AEC7B71E88}" srcOrd="0" destOrd="0" parTransId="{9D0B37B6-57CB-48DC-9CF3-5AE30B0FC9B4}" sibTransId="{1F859F72-91DA-4FE5-87EC-D1C430DD3D90}"/>
    <dgm:cxn modelId="{E460B7A9-CE8E-4F67-8618-25775F461A5B}" type="presOf" srcId="{9074EC6C-7207-4F3F-8982-33A8A71CC815}" destId="{BF6E4F38-F69F-4C40-9DD2-225F6B5BFD9C}" srcOrd="0" destOrd="1" presId="urn:microsoft.com/office/officeart/2018/2/layout/IconVerticalSolidList"/>
    <dgm:cxn modelId="{F3AE4FAE-F152-4C34-AA2A-CC89266D187C}" srcId="{80D3042D-E86D-41D3-BF5A-461DC94FCFB4}" destId="{BE55DCEB-1132-41CD-BA6F-98793B929DD9}" srcOrd="1" destOrd="0" parTransId="{A55A5E52-C9D7-4D46-BD80-ADF49B027CD3}" sibTransId="{46000C91-2DB6-4664-9417-A015406E1F51}"/>
    <dgm:cxn modelId="{44EC5BED-C2AD-4803-AB26-564143C378C7}" type="presOf" srcId="{80D3042D-E86D-41D3-BF5A-461DC94FCFB4}" destId="{53175ACB-BC4B-41D7-8EED-DF418BCECCC1}" srcOrd="0" destOrd="0" presId="urn:microsoft.com/office/officeart/2018/2/layout/IconVerticalSolidList"/>
    <dgm:cxn modelId="{9EFF3EF3-DF7C-42DC-B482-FEDF5332105C}" srcId="{BE55DCEB-1132-41CD-BA6F-98793B929DD9}" destId="{9074EC6C-7207-4F3F-8982-33A8A71CC815}" srcOrd="1" destOrd="0" parTransId="{85EAAA6E-7039-422B-A0D8-45B9CB61D640}" sibTransId="{61E78040-B7C8-4778-B56A-FD8D88AD1EDF}"/>
    <dgm:cxn modelId="{D3C371A5-1EE5-4FF2-9D3E-BF5D04684DB8}" type="presParOf" srcId="{53175ACB-BC4B-41D7-8EED-DF418BCECCC1}" destId="{9DE5490A-1DFE-4A05-A377-0A2A4F4A7BAE}" srcOrd="0" destOrd="0" presId="urn:microsoft.com/office/officeart/2018/2/layout/IconVerticalSolidList"/>
    <dgm:cxn modelId="{722EFB30-DC7B-479B-BBA1-243BB403E78F}" type="presParOf" srcId="{9DE5490A-1DFE-4A05-A377-0A2A4F4A7BAE}" destId="{09B16D26-53AD-4C95-97CC-DDEAC13DB277}" srcOrd="0" destOrd="0" presId="urn:microsoft.com/office/officeart/2018/2/layout/IconVerticalSolidList"/>
    <dgm:cxn modelId="{94B123AA-23A9-414F-9EF0-DB1DA5096B24}" type="presParOf" srcId="{9DE5490A-1DFE-4A05-A377-0A2A4F4A7BAE}" destId="{7A92AC3B-3606-4D2A-AE74-504C8C4D2897}" srcOrd="1" destOrd="0" presId="urn:microsoft.com/office/officeart/2018/2/layout/IconVerticalSolidList"/>
    <dgm:cxn modelId="{4E500C8C-08CE-4D2B-A57A-A3F7F03FAC13}" type="presParOf" srcId="{9DE5490A-1DFE-4A05-A377-0A2A4F4A7BAE}" destId="{E65C487E-6067-4D8C-9D1E-E9ECDE9D128E}" srcOrd="2" destOrd="0" presId="urn:microsoft.com/office/officeart/2018/2/layout/IconVerticalSolidList"/>
    <dgm:cxn modelId="{B74F7BD2-EAF0-48B9-871A-A9040C891A05}" type="presParOf" srcId="{9DE5490A-1DFE-4A05-A377-0A2A4F4A7BAE}" destId="{68B2B776-127C-4A7F-96A0-3CDE81E5BBDD}" srcOrd="3" destOrd="0" presId="urn:microsoft.com/office/officeart/2018/2/layout/IconVerticalSolidList"/>
    <dgm:cxn modelId="{422B996D-EB07-4945-A214-FCB2341FBC50}" type="presParOf" srcId="{53175ACB-BC4B-41D7-8EED-DF418BCECCC1}" destId="{0E7E66B9-A1A4-4C09-BD72-691B018546D1}" srcOrd="1" destOrd="0" presId="urn:microsoft.com/office/officeart/2018/2/layout/IconVerticalSolidList"/>
    <dgm:cxn modelId="{90943ADA-2382-4586-A9EC-2C180003CDE5}" type="presParOf" srcId="{53175ACB-BC4B-41D7-8EED-DF418BCECCC1}" destId="{9B9872C5-CC47-445E-A239-F8C593C1C9F5}" srcOrd="2" destOrd="0" presId="urn:microsoft.com/office/officeart/2018/2/layout/IconVerticalSolidList"/>
    <dgm:cxn modelId="{0486D101-0C8F-4772-BDF6-AE4595948F0A}" type="presParOf" srcId="{9B9872C5-CC47-445E-A239-F8C593C1C9F5}" destId="{C5D1EC21-4B8A-4643-A2F9-92F3A985204D}" srcOrd="0" destOrd="0" presId="urn:microsoft.com/office/officeart/2018/2/layout/IconVerticalSolidList"/>
    <dgm:cxn modelId="{EEBE54CE-3712-4612-8236-1D4FD73420DF}" type="presParOf" srcId="{9B9872C5-CC47-445E-A239-F8C593C1C9F5}" destId="{A3C87CF9-872B-46AA-BF4D-3D86EC478766}" srcOrd="1" destOrd="0" presId="urn:microsoft.com/office/officeart/2018/2/layout/IconVerticalSolidList"/>
    <dgm:cxn modelId="{AD10E824-DDD5-44AA-A13B-282926DCDF57}" type="presParOf" srcId="{9B9872C5-CC47-445E-A239-F8C593C1C9F5}" destId="{7B03E715-8C6D-418A-9DF6-1262DDE24116}" srcOrd="2" destOrd="0" presId="urn:microsoft.com/office/officeart/2018/2/layout/IconVerticalSolidList"/>
    <dgm:cxn modelId="{B9B1A0EA-EF08-410F-BE64-A74672823B07}" type="presParOf" srcId="{9B9872C5-CC47-445E-A239-F8C593C1C9F5}" destId="{B3712E29-4B42-410D-B53C-7E3DBB71C4C0}" srcOrd="3" destOrd="0" presId="urn:microsoft.com/office/officeart/2018/2/layout/IconVerticalSolidList"/>
    <dgm:cxn modelId="{FD549CB0-4919-430E-80C6-508E891629CA}" type="presParOf" srcId="{9B9872C5-CC47-445E-A239-F8C593C1C9F5}" destId="{BF6E4F38-F69F-4C40-9DD2-225F6B5BFD9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371A5AC4-6CD9-4F91-8F0B-2E0925AD24C5}"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C107770A-89E0-4925-B217-7C22F2858FB4}">
      <dgm:prSet custT="1"/>
      <dgm:spPr>
        <a:solidFill>
          <a:srgbClr val="7DD2D3"/>
        </a:solidFill>
        <a:ln w="25400" cap="flat" cmpd="sng" algn="ctr">
          <a:solidFill>
            <a:schemeClr val="bg1">
              <a:lumMod val="100000"/>
            </a:schemeClr>
          </a:solidFill>
          <a:prstDash val="solid"/>
          <a:round/>
          <a:headEnd type="none" w="med" len="med"/>
          <a:tailEnd type="none" w="med" len="med"/>
        </a:ln>
      </dgm:spPr>
      <dgm:t>
        <a:bodyPr/>
        <a:lstStyle/>
        <a:p>
          <a:r>
            <a:rPr lang="en-US" sz="1800" b="1" dirty="0">
              <a:solidFill>
                <a:schemeClr val="accent1"/>
              </a:solidFill>
            </a:rPr>
            <a:t>How </a:t>
          </a:r>
          <a:r>
            <a:rPr lang="en-US" sz="1800" b="1">
              <a:solidFill>
                <a:schemeClr val="accent1"/>
              </a:solidFill>
            </a:rPr>
            <a:t>it works </a:t>
          </a:r>
          <a:endParaRPr lang="en-US" sz="1800" dirty="0">
            <a:solidFill>
              <a:schemeClr val="accent1"/>
            </a:solidFill>
          </a:endParaRPr>
        </a:p>
      </dgm:t>
    </dgm:pt>
    <dgm:pt modelId="{3E0C3BA7-9098-4D58-9BC2-A869FA95CA48}" type="parTrans" cxnId="{AC24BA1A-396D-4ACD-8334-3B3C3B722D40}">
      <dgm:prSet/>
      <dgm:spPr/>
      <dgm:t>
        <a:bodyPr/>
        <a:lstStyle/>
        <a:p>
          <a:endParaRPr lang="en-US"/>
        </a:p>
      </dgm:t>
    </dgm:pt>
    <dgm:pt modelId="{1501D116-F4D7-464D-B842-5C5A54FE200C}" type="sibTrans" cxnId="{AC24BA1A-396D-4ACD-8334-3B3C3B722D40}">
      <dgm:prSet/>
      <dgm:spPr/>
      <dgm:t>
        <a:bodyPr/>
        <a:lstStyle/>
        <a:p>
          <a:endParaRPr lang="en-US"/>
        </a:p>
      </dgm:t>
    </dgm:pt>
    <dgm:pt modelId="{9B6E241E-F94A-4107-A444-F08C015CA3FB}">
      <dgm:prSet custT="1"/>
      <dgm:spPr/>
      <dgm:t>
        <a:bodyPr/>
        <a:lstStyle/>
        <a:p>
          <a:r>
            <a:rPr lang="en-US" sz="1600" dirty="0"/>
            <a:t>Per square foot deduction for the construction or renovation of energy efficient buildings</a:t>
          </a:r>
        </a:p>
      </dgm:t>
    </dgm:pt>
    <dgm:pt modelId="{D4B26B2C-07EC-46A0-8F9D-6B3C5EAD45F3}" type="parTrans" cxnId="{2E9ED74B-3D6C-47A9-9CF5-48F38B4C601A}">
      <dgm:prSet/>
      <dgm:spPr/>
      <dgm:t>
        <a:bodyPr/>
        <a:lstStyle/>
        <a:p>
          <a:endParaRPr lang="en-US"/>
        </a:p>
      </dgm:t>
    </dgm:pt>
    <dgm:pt modelId="{9E2C6120-B574-4277-B695-F1F0D4A385B6}" type="sibTrans" cxnId="{2E9ED74B-3D6C-47A9-9CF5-48F38B4C601A}">
      <dgm:prSet/>
      <dgm:spPr/>
      <dgm:t>
        <a:bodyPr/>
        <a:lstStyle/>
        <a:p>
          <a:endParaRPr lang="en-US"/>
        </a:p>
      </dgm:t>
    </dgm:pt>
    <dgm:pt modelId="{E149E4BD-A86E-4569-AA9D-4DD310AE856F}">
      <dgm:prSet custT="1"/>
      <dgm:spPr>
        <a:solidFill>
          <a:srgbClr val="E2E868"/>
        </a:solidFill>
        <a:ln w="25400" cap="flat" cmpd="sng" algn="ctr">
          <a:solidFill>
            <a:schemeClr val="bg1">
              <a:lumMod val="100000"/>
            </a:schemeClr>
          </a:solidFill>
          <a:prstDash val="solid"/>
          <a:round/>
          <a:headEnd type="none" w="med" len="med"/>
          <a:tailEnd type="none" w="med" len="med"/>
        </a:ln>
      </dgm:spPr>
      <dgm:t>
        <a:bodyPr/>
        <a:lstStyle/>
        <a:p>
          <a:r>
            <a:rPr lang="en-US" sz="1800" b="1" dirty="0">
              <a:solidFill>
                <a:schemeClr val="accent1"/>
              </a:solidFill>
            </a:rPr>
            <a:t>Opportunity </a:t>
          </a:r>
          <a:r>
            <a:rPr lang="en-US" sz="1800" b="1">
              <a:solidFill>
                <a:schemeClr val="accent1"/>
              </a:solidFill>
            </a:rPr>
            <a:t>for SLGs </a:t>
          </a:r>
          <a:endParaRPr lang="en-US" sz="1800" dirty="0">
            <a:solidFill>
              <a:schemeClr val="accent1"/>
            </a:solidFill>
          </a:endParaRPr>
        </a:p>
      </dgm:t>
    </dgm:pt>
    <dgm:pt modelId="{C142AA68-8769-4D96-ADFD-1FC2891817DC}" type="parTrans" cxnId="{76305DDA-075C-45D0-B04F-891A71F03355}">
      <dgm:prSet/>
      <dgm:spPr/>
      <dgm:t>
        <a:bodyPr/>
        <a:lstStyle/>
        <a:p>
          <a:endParaRPr lang="en-US"/>
        </a:p>
      </dgm:t>
    </dgm:pt>
    <dgm:pt modelId="{E538DA60-6E50-46F1-9C60-67AD35D1283B}" type="sibTrans" cxnId="{76305DDA-075C-45D0-B04F-891A71F03355}">
      <dgm:prSet/>
      <dgm:spPr/>
      <dgm:t>
        <a:bodyPr/>
        <a:lstStyle/>
        <a:p>
          <a:endParaRPr lang="en-US"/>
        </a:p>
      </dgm:t>
    </dgm:pt>
    <dgm:pt modelId="{4A269087-9CFE-444A-88D3-C211169C98F6}">
      <dgm:prSet custT="1"/>
      <dgm:spPr/>
      <dgm:t>
        <a:bodyPr/>
        <a:lstStyle/>
        <a:p>
          <a:r>
            <a:rPr lang="en-US" sz="1600" dirty="0"/>
            <a:t>Deduction can be allocated by SLGs to designers of building systems (often this will be the architect) </a:t>
          </a:r>
        </a:p>
      </dgm:t>
    </dgm:pt>
    <dgm:pt modelId="{3B44C6C4-174A-4CFA-9EEE-D71D8F4104B3}" type="parTrans" cxnId="{25106FD3-C3BF-4E7B-A8C0-382ADE57C8DF}">
      <dgm:prSet/>
      <dgm:spPr/>
      <dgm:t>
        <a:bodyPr/>
        <a:lstStyle/>
        <a:p>
          <a:endParaRPr lang="en-US"/>
        </a:p>
      </dgm:t>
    </dgm:pt>
    <dgm:pt modelId="{D91DE850-9A35-47D6-A7D8-BE26C27DBCC5}" type="sibTrans" cxnId="{25106FD3-C3BF-4E7B-A8C0-382ADE57C8DF}">
      <dgm:prSet/>
      <dgm:spPr/>
      <dgm:t>
        <a:bodyPr/>
        <a:lstStyle/>
        <a:p>
          <a:endParaRPr lang="en-US"/>
        </a:p>
      </dgm:t>
    </dgm:pt>
    <dgm:pt modelId="{9D227FF1-D732-4B90-A15B-5B4D0BC7E6D6}">
      <dgm:prSet custT="1"/>
      <dgm:spPr/>
      <dgm:t>
        <a:bodyPr/>
        <a:lstStyle/>
        <a:p>
          <a:r>
            <a:rPr lang="en-US" sz="1600" dirty="0"/>
            <a:t>Sliding scale up to $5.00 per sq. ft. if prevailing wage/apprenticeship requirements are met</a:t>
          </a:r>
        </a:p>
      </dgm:t>
    </dgm:pt>
    <dgm:pt modelId="{00C1B8AC-6EDF-4451-8218-AD374FD6282B}" type="parTrans" cxnId="{A187C513-8DBF-4576-84A2-5BDE6D18E27F}">
      <dgm:prSet/>
      <dgm:spPr/>
      <dgm:t>
        <a:bodyPr/>
        <a:lstStyle/>
        <a:p>
          <a:endParaRPr lang="en-US"/>
        </a:p>
      </dgm:t>
    </dgm:pt>
    <dgm:pt modelId="{73A14F29-FEE4-4469-999C-FA17F8D0B6D4}" type="sibTrans" cxnId="{A187C513-8DBF-4576-84A2-5BDE6D18E27F}">
      <dgm:prSet/>
      <dgm:spPr/>
      <dgm:t>
        <a:bodyPr/>
        <a:lstStyle/>
        <a:p>
          <a:endParaRPr lang="en-US"/>
        </a:p>
      </dgm:t>
    </dgm:pt>
    <dgm:pt modelId="{E14365DE-B173-4A27-95A4-9113EA570529}">
      <dgm:prSet custT="1"/>
      <dgm:spPr/>
      <dgm:t>
        <a:bodyPr/>
        <a:lstStyle/>
        <a:p>
          <a:r>
            <a:rPr lang="en-US" sz="1600" dirty="0"/>
            <a:t>Based on ASHRAE energy efficiency standards  </a:t>
          </a:r>
        </a:p>
      </dgm:t>
    </dgm:pt>
    <dgm:pt modelId="{456EE75A-ED32-43B7-B0F2-7D3AFB77E18B}" type="parTrans" cxnId="{70C2B46D-2D07-4BBC-9987-F21F5C1ECF2A}">
      <dgm:prSet/>
      <dgm:spPr/>
      <dgm:t>
        <a:bodyPr/>
        <a:lstStyle/>
        <a:p>
          <a:endParaRPr lang="en-US"/>
        </a:p>
      </dgm:t>
    </dgm:pt>
    <dgm:pt modelId="{158CEB7E-5614-4189-BEF8-5EBB1F097326}" type="sibTrans" cxnId="{70C2B46D-2D07-4BBC-9987-F21F5C1ECF2A}">
      <dgm:prSet/>
      <dgm:spPr/>
      <dgm:t>
        <a:bodyPr/>
        <a:lstStyle/>
        <a:p>
          <a:endParaRPr lang="en-US"/>
        </a:p>
      </dgm:t>
    </dgm:pt>
    <dgm:pt modelId="{09F4076B-1668-4F39-89BB-96FCC509186C}">
      <dgm:prSet custT="1"/>
      <dgm:spPr/>
      <dgm:t>
        <a:bodyPr/>
        <a:lstStyle/>
        <a:p>
          <a:r>
            <a:rPr lang="en-US" sz="1600" dirty="0"/>
            <a:t>Buildings must be modeled and certified by third-party engineer </a:t>
          </a:r>
        </a:p>
      </dgm:t>
    </dgm:pt>
    <dgm:pt modelId="{A1C59FA3-16B6-47CD-B198-E940C570C546}" type="parTrans" cxnId="{FC42A093-0948-4D28-8A59-600CF3DCE84F}">
      <dgm:prSet/>
      <dgm:spPr/>
      <dgm:t>
        <a:bodyPr/>
        <a:lstStyle/>
        <a:p>
          <a:endParaRPr lang="en-US"/>
        </a:p>
      </dgm:t>
    </dgm:pt>
    <dgm:pt modelId="{9A8E9938-9518-4EED-9DAA-EE0728742564}" type="sibTrans" cxnId="{FC42A093-0948-4D28-8A59-600CF3DCE84F}">
      <dgm:prSet/>
      <dgm:spPr/>
      <dgm:t>
        <a:bodyPr/>
        <a:lstStyle/>
        <a:p>
          <a:endParaRPr lang="en-US"/>
        </a:p>
      </dgm:t>
    </dgm:pt>
    <dgm:pt modelId="{4A436F21-7C47-49D1-8125-D77898A122C0}">
      <dgm:prSet custT="1"/>
      <dgm:spPr/>
      <dgm:t>
        <a:bodyPr/>
        <a:lstStyle/>
        <a:p>
          <a:endParaRPr lang="en-US" sz="1400" dirty="0"/>
        </a:p>
      </dgm:t>
    </dgm:pt>
    <dgm:pt modelId="{368E467D-F969-4672-90F2-4BE3FBE5EFFE}" type="parTrans" cxnId="{3F629BE3-B1F3-4013-822A-6EA77ED960EB}">
      <dgm:prSet/>
      <dgm:spPr/>
      <dgm:t>
        <a:bodyPr/>
        <a:lstStyle/>
        <a:p>
          <a:endParaRPr lang="en-US"/>
        </a:p>
      </dgm:t>
    </dgm:pt>
    <dgm:pt modelId="{90BB04A9-D1A7-4DE2-B90E-FB571B898602}" type="sibTrans" cxnId="{3F629BE3-B1F3-4013-822A-6EA77ED960EB}">
      <dgm:prSet/>
      <dgm:spPr/>
      <dgm:t>
        <a:bodyPr/>
        <a:lstStyle/>
        <a:p>
          <a:endParaRPr lang="en-US"/>
        </a:p>
      </dgm:t>
    </dgm:pt>
    <dgm:pt modelId="{8FE1EF7A-F018-4198-8C7D-B82D94608968}">
      <dgm:prSet custT="1"/>
      <dgm:spPr/>
      <dgm:t>
        <a:bodyPr/>
        <a:lstStyle/>
        <a:p>
          <a:r>
            <a:rPr lang="en-US" sz="1600" dirty="0"/>
            <a:t>Allocation process is simple (standard letter template) </a:t>
          </a:r>
        </a:p>
      </dgm:t>
    </dgm:pt>
    <dgm:pt modelId="{317F5196-439B-4145-8600-EEBE57074D47}" type="parTrans" cxnId="{08ADF6CE-1446-4371-9EF9-33C32611DCF9}">
      <dgm:prSet/>
      <dgm:spPr/>
      <dgm:t>
        <a:bodyPr/>
        <a:lstStyle/>
        <a:p>
          <a:endParaRPr lang="en-US"/>
        </a:p>
      </dgm:t>
    </dgm:pt>
    <dgm:pt modelId="{D8065378-52E9-4151-9293-C30EAA544B77}" type="sibTrans" cxnId="{08ADF6CE-1446-4371-9EF9-33C32611DCF9}">
      <dgm:prSet/>
      <dgm:spPr/>
      <dgm:t>
        <a:bodyPr/>
        <a:lstStyle/>
        <a:p>
          <a:endParaRPr lang="en-US"/>
        </a:p>
      </dgm:t>
    </dgm:pt>
    <dgm:pt modelId="{50B4CA0E-EEB4-4B63-A62B-CB956B912C2F}">
      <dgm:prSet custT="1"/>
      <dgm:spPr/>
      <dgm:t>
        <a:bodyPr/>
        <a:lstStyle/>
        <a:p>
          <a:r>
            <a:rPr lang="en-US" sz="1600" dirty="0"/>
            <a:t>Could mean indirect benefit to through pricing negotiations </a:t>
          </a:r>
        </a:p>
      </dgm:t>
    </dgm:pt>
    <dgm:pt modelId="{DDD46BA4-F408-4AA6-9E8F-3D16B03D1578}" type="parTrans" cxnId="{E2285713-CEAE-405C-A50B-98ACE7FC14BE}">
      <dgm:prSet/>
      <dgm:spPr/>
      <dgm:t>
        <a:bodyPr/>
        <a:lstStyle/>
        <a:p>
          <a:endParaRPr lang="en-US"/>
        </a:p>
      </dgm:t>
    </dgm:pt>
    <dgm:pt modelId="{5DEBFA4F-3F49-4BD5-937C-140F5C426A3C}" type="sibTrans" cxnId="{E2285713-CEAE-405C-A50B-98ACE7FC14BE}">
      <dgm:prSet/>
      <dgm:spPr/>
      <dgm:t>
        <a:bodyPr/>
        <a:lstStyle/>
        <a:p>
          <a:endParaRPr lang="en-US"/>
        </a:p>
      </dgm:t>
    </dgm:pt>
    <dgm:pt modelId="{1A376A5E-E6B0-4673-940D-CC4D641AFB09}">
      <dgm:prSet custT="1"/>
      <dgm:spPr/>
      <dgm:t>
        <a:bodyPr/>
        <a:lstStyle/>
        <a:p>
          <a:r>
            <a:rPr lang="en-US" sz="1600" dirty="0"/>
            <a:t>Plan for it during bid and proposal phase of projects</a:t>
          </a:r>
        </a:p>
      </dgm:t>
    </dgm:pt>
    <dgm:pt modelId="{82EAA6EE-1682-43D7-BC5C-3535F6906850}" type="parTrans" cxnId="{231E7A8B-BA02-498A-AFB0-3DB9097D08A0}">
      <dgm:prSet/>
      <dgm:spPr/>
      <dgm:t>
        <a:bodyPr/>
        <a:lstStyle/>
        <a:p>
          <a:endParaRPr lang="en-US"/>
        </a:p>
      </dgm:t>
    </dgm:pt>
    <dgm:pt modelId="{67958D35-254A-4C8C-8F8F-7A0FB52800AE}" type="sibTrans" cxnId="{231E7A8B-BA02-498A-AFB0-3DB9097D08A0}">
      <dgm:prSet/>
      <dgm:spPr/>
      <dgm:t>
        <a:bodyPr/>
        <a:lstStyle/>
        <a:p>
          <a:endParaRPr lang="en-US"/>
        </a:p>
      </dgm:t>
    </dgm:pt>
    <dgm:pt modelId="{DA32E507-048E-44B3-B993-E97BEE240627}" type="pres">
      <dgm:prSet presAssocID="{371A5AC4-6CD9-4F91-8F0B-2E0925AD24C5}" presName="linear" presStyleCnt="0">
        <dgm:presLayoutVars>
          <dgm:animLvl val="lvl"/>
          <dgm:resizeHandles val="exact"/>
        </dgm:presLayoutVars>
      </dgm:prSet>
      <dgm:spPr/>
    </dgm:pt>
    <dgm:pt modelId="{1D3C129C-1664-48EF-879D-1C0EE9910E0D}" type="pres">
      <dgm:prSet presAssocID="{C107770A-89E0-4925-B217-7C22F2858FB4}" presName="parentText" presStyleLbl="node1" presStyleIdx="0" presStyleCnt="2">
        <dgm:presLayoutVars>
          <dgm:chMax val="0"/>
          <dgm:bulletEnabled val="1"/>
        </dgm:presLayoutVars>
      </dgm:prSet>
      <dgm:spPr/>
    </dgm:pt>
    <dgm:pt modelId="{C8EF35B8-6E6F-465C-AF45-D70A01A8CDDE}" type="pres">
      <dgm:prSet presAssocID="{C107770A-89E0-4925-B217-7C22F2858FB4}" presName="childText" presStyleLbl="revTx" presStyleIdx="0" presStyleCnt="2">
        <dgm:presLayoutVars>
          <dgm:bulletEnabled val="1"/>
        </dgm:presLayoutVars>
      </dgm:prSet>
      <dgm:spPr/>
    </dgm:pt>
    <dgm:pt modelId="{39E9E367-E50B-4B67-84CD-E7237463696E}" type="pres">
      <dgm:prSet presAssocID="{E149E4BD-A86E-4569-AA9D-4DD310AE856F}" presName="parentText" presStyleLbl="node1" presStyleIdx="1" presStyleCnt="2">
        <dgm:presLayoutVars>
          <dgm:chMax val="0"/>
          <dgm:bulletEnabled val="1"/>
        </dgm:presLayoutVars>
      </dgm:prSet>
      <dgm:spPr/>
    </dgm:pt>
    <dgm:pt modelId="{92FE3A3E-0CE3-4B7F-82D9-7CD6022621AF}" type="pres">
      <dgm:prSet presAssocID="{E149E4BD-A86E-4569-AA9D-4DD310AE856F}" presName="childText" presStyleLbl="revTx" presStyleIdx="1" presStyleCnt="2">
        <dgm:presLayoutVars>
          <dgm:bulletEnabled val="1"/>
        </dgm:presLayoutVars>
      </dgm:prSet>
      <dgm:spPr/>
    </dgm:pt>
  </dgm:ptLst>
  <dgm:cxnLst>
    <dgm:cxn modelId="{E2285713-CEAE-405C-A50B-98ACE7FC14BE}" srcId="{E149E4BD-A86E-4569-AA9D-4DD310AE856F}" destId="{50B4CA0E-EEB4-4B63-A62B-CB956B912C2F}" srcOrd="2" destOrd="0" parTransId="{DDD46BA4-F408-4AA6-9E8F-3D16B03D1578}" sibTransId="{5DEBFA4F-3F49-4BD5-937C-140F5C426A3C}"/>
    <dgm:cxn modelId="{A187C513-8DBF-4576-84A2-5BDE6D18E27F}" srcId="{C107770A-89E0-4925-B217-7C22F2858FB4}" destId="{9D227FF1-D732-4B90-A15B-5B4D0BC7E6D6}" srcOrd="1" destOrd="0" parTransId="{00C1B8AC-6EDF-4451-8218-AD374FD6282B}" sibTransId="{73A14F29-FEE4-4469-999C-FA17F8D0B6D4}"/>
    <dgm:cxn modelId="{AC24BA1A-396D-4ACD-8334-3B3C3B722D40}" srcId="{371A5AC4-6CD9-4F91-8F0B-2E0925AD24C5}" destId="{C107770A-89E0-4925-B217-7C22F2858FB4}" srcOrd="0" destOrd="0" parTransId="{3E0C3BA7-9098-4D58-9BC2-A869FA95CA48}" sibTransId="{1501D116-F4D7-464D-B842-5C5A54FE200C}"/>
    <dgm:cxn modelId="{599AE631-6B49-4852-A712-5E551F8FD41D}" type="presOf" srcId="{4A436F21-7C47-49D1-8125-D77898A122C0}" destId="{92FE3A3E-0CE3-4B7F-82D9-7CD6022621AF}" srcOrd="0" destOrd="4" presId="urn:microsoft.com/office/officeart/2005/8/layout/vList2"/>
    <dgm:cxn modelId="{4DE3D635-A130-4321-A594-FF0241C3BCC4}" type="presOf" srcId="{371A5AC4-6CD9-4F91-8F0B-2E0925AD24C5}" destId="{DA32E507-048E-44B3-B993-E97BEE240627}" srcOrd="0" destOrd="0" presId="urn:microsoft.com/office/officeart/2005/8/layout/vList2"/>
    <dgm:cxn modelId="{EE588D61-92C9-4F23-9D9A-4C2B43970D9A}" type="presOf" srcId="{C107770A-89E0-4925-B217-7C22F2858FB4}" destId="{1D3C129C-1664-48EF-879D-1C0EE9910E0D}" srcOrd="0" destOrd="0" presId="urn:microsoft.com/office/officeart/2005/8/layout/vList2"/>
    <dgm:cxn modelId="{BD19D047-0A71-42CA-B7E8-0E5E42DEA68D}" type="presOf" srcId="{50B4CA0E-EEB4-4B63-A62B-CB956B912C2F}" destId="{92FE3A3E-0CE3-4B7F-82D9-7CD6022621AF}" srcOrd="0" destOrd="2" presId="urn:microsoft.com/office/officeart/2005/8/layout/vList2"/>
    <dgm:cxn modelId="{06275668-8E4E-42E6-BC86-EEDD7A66D233}" type="presOf" srcId="{09F4076B-1668-4F39-89BB-96FCC509186C}" destId="{C8EF35B8-6E6F-465C-AF45-D70A01A8CDDE}" srcOrd="0" destOrd="3" presId="urn:microsoft.com/office/officeart/2005/8/layout/vList2"/>
    <dgm:cxn modelId="{2E9ED74B-3D6C-47A9-9CF5-48F38B4C601A}" srcId="{C107770A-89E0-4925-B217-7C22F2858FB4}" destId="{9B6E241E-F94A-4107-A444-F08C015CA3FB}" srcOrd="0" destOrd="0" parTransId="{D4B26B2C-07EC-46A0-8F9D-6B3C5EAD45F3}" sibTransId="{9E2C6120-B574-4277-B695-F1F0D4A385B6}"/>
    <dgm:cxn modelId="{70C2B46D-2D07-4BBC-9987-F21F5C1ECF2A}" srcId="{C107770A-89E0-4925-B217-7C22F2858FB4}" destId="{E14365DE-B173-4A27-95A4-9113EA570529}" srcOrd="2" destOrd="0" parTransId="{456EE75A-ED32-43B7-B0F2-7D3AFB77E18B}" sibTransId="{158CEB7E-5614-4189-BEF8-5EBB1F097326}"/>
    <dgm:cxn modelId="{231E7A8B-BA02-498A-AFB0-3DB9097D08A0}" srcId="{E149E4BD-A86E-4569-AA9D-4DD310AE856F}" destId="{1A376A5E-E6B0-4673-940D-CC4D641AFB09}" srcOrd="3" destOrd="0" parTransId="{82EAA6EE-1682-43D7-BC5C-3535F6906850}" sibTransId="{67958D35-254A-4C8C-8F8F-7A0FB52800AE}"/>
    <dgm:cxn modelId="{5DEE2A8F-5128-4C8D-B70E-E07A57EC0279}" type="presOf" srcId="{8FE1EF7A-F018-4198-8C7D-B82D94608968}" destId="{92FE3A3E-0CE3-4B7F-82D9-7CD6022621AF}" srcOrd="0" destOrd="1" presId="urn:microsoft.com/office/officeart/2005/8/layout/vList2"/>
    <dgm:cxn modelId="{FC42A093-0948-4D28-8A59-600CF3DCE84F}" srcId="{C107770A-89E0-4925-B217-7C22F2858FB4}" destId="{09F4076B-1668-4F39-89BB-96FCC509186C}" srcOrd="3" destOrd="0" parTransId="{A1C59FA3-16B6-47CD-B198-E940C570C546}" sibTransId="{9A8E9938-9518-4EED-9DAA-EE0728742564}"/>
    <dgm:cxn modelId="{70B138A9-1B3F-4DFB-84DE-A8FEF1060331}" type="presOf" srcId="{E14365DE-B173-4A27-95A4-9113EA570529}" destId="{C8EF35B8-6E6F-465C-AF45-D70A01A8CDDE}" srcOrd="0" destOrd="2" presId="urn:microsoft.com/office/officeart/2005/8/layout/vList2"/>
    <dgm:cxn modelId="{252CF8B9-8C6E-4CAC-B716-A64752B1C242}" type="presOf" srcId="{E149E4BD-A86E-4569-AA9D-4DD310AE856F}" destId="{39E9E367-E50B-4B67-84CD-E7237463696E}" srcOrd="0" destOrd="0" presId="urn:microsoft.com/office/officeart/2005/8/layout/vList2"/>
    <dgm:cxn modelId="{022936C3-47BD-4A44-8D55-4A658E33C7D0}" type="presOf" srcId="{9B6E241E-F94A-4107-A444-F08C015CA3FB}" destId="{C8EF35B8-6E6F-465C-AF45-D70A01A8CDDE}" srcOrd="0" destOrd="0" presId="urn:microsoft.com/office/officeart/2005/8/layout/vList2"/>
    <dgm:cxn modelId="{08ADF6CE-1446-4371-9EF9-33C32611DCF9}" srcId="{E149E4BD-A86E-4569-AA9D-4DD310AE856F}" destId="{8FE1EF7A-F018-4198-8C7D-B82D94608968}" srcOrd="1" destOrd="0" parTransId="{317F5196-439B-4145-8600-EEBE57074D47}" sibTransId="{D8065378-52E9-4151-9293-C30EAA544B77}"/>
    <dgm:cxn modelId="{A49319CF-3B27-48F5-8944-DC64490F9232}" type="presOf" srcId="{1A376A5E-E6B0-4673-940D-CC4D641AFB09}" destId="{92FE3A3E-0CE3-4B7F-82D9-7CD6022621AF}" srcOrd="0" destOrd="3" presId="urn:microsoft.com/office/officeart/2005/8/layout/vList2"/>
    <dgm:cxn modelId="{25106FD3-C3BF-4E7B-A8C0-382ADE57C8DF}" srcId="{E149E4BD-A86E-4569-AA9D-4DD310AE856F}" destId="{4A269087-9CFE-444A-88D3-C211169C98F6}" srcOrd="0" destOrd="0" parTransId="{3B44C6C4-174A-4CFA-9EEE-D71D8F4104B3}" sibTransId="{D91DE850-9A35-47D6-A7D8-BE26C27DBCC5}"/>
    <dgm:cxn modelId="{76305DDA-075C-45D0-B04F-891A71F03355}" srcId="{371A5AC4-6CD9-4F91-8F0B-2E0925AD24C5}" destId="{E149E4BD-A86E-4569-AA9D-4DD310AE856F}" srcOrd="1" destOrd="0" parTransId="{C142AA68-8769-4D96-ADFD-1FC2891817DC}" sibTransId="{E538DA60-6E50-46F1-9C60-67AD35D1283B}"/>
    <dgm:cxn modelId="{3F629BE3-B1F3-4013-822A-6EA77ED960EB}" srcId="{E149E4BD-A86E-4569-AA9D-4DD310AE856F}" destId="{4A436F21-7C47-49D1-8125-D77898A122C0}" srcOrd="4" destOrd="0" parTransId="{368E467D-F969-4672-90F2-4BE3FBE5EFFE}" sibTransId="{90BB04A9-D1A7-4DE2-B90E-FB571B898602}"/>
    <dgm:cxn modelId="{9D7B2EE9-D823-4C16-8A9C-C66B4E54E251}" type="presOf" srcId="{9D227FF1-D732-4B90-A15B-5B4D0BC7E6D6}" destId="{C8EF35B8-6E6F-465C-AF45-D70A01A8CDDE}" srcOrd="0" destOrd="1" presId="urn:microsoft.com/office/officeart/2005/8/layout/vList2"/>
    <dgm:cxn modelId="{E4BF8FED-1B18-4F4F-99BA-09FC44CF9F16}" type="presOf" srcId="{4A269087-9CFE-444A-88D3-C211169C98F6}" destId="{92FE3A3E-0CE3-4B7F-82D9-7CD6022621AF}" srcOrd="0" destOrd="0" presId="urn:microsoft.com/office/officeart/2005/8/layout/vList2"/>
    <dgm:cxn modelId="{89456B59-B589-4DB3-AD1F-B1CABD52F726}" type="presParOf" srcId="{DA32E507-048E-44B3-B993-E97BEE240627}" destId="{1D3C129C-1664-48EF-879D-1C0EE9910E0D}" srcOrd="0" destOrd="0" presId="urn:microsoft.com/office/officeart/2005/8/layout/vList2"/>
    <dgm:cxn modelId="{0688AE14-DC3B-49A3-896A-1E18B0DDB90E}" type="presParOf" srcId="{DA32E507-048E-44B3-B993-E97BEE240627}" destId="{C8EF35B8-6E6F-465C-AF45-D70A01A8CDDE}" srcOrd="1" destOrd="0" presId="urn:microsoft.com/office/officeart/2005/8/layout/vList2"/>
    <dgm:cxn modelId="{0446F54C-BD9F-4D1D-9E4C-BD922151CA6F}" type="presParOf" srcId="{DA32E507-048E-44B3-B993-E97BEE240627}" destId="{39E9E367-E50B-4B67-84CD-E7237463696E}" srcOrd="2" destOrd="0" presId="urn:microsoft.com/office/officeart/2005/8/layout/vList2"/>
    <dgm:cxn modelId="{D22F99E1-783E-4952-9233-650A361FBD27}" type="presParOf" srcId="{DA32E507-048E-44B3-B993-E97BEE240627}" destId="{92FE3A3E-0CE3-4B7F-82D9-7CD6022621A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A34336AA-D3B5-4D8E-87EF-76F8C4E7BBA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B891856-1E1C-4138-AD70-79B7083D0150}">
      <dgm:prSet/>
      <dgm:spPr/>
      <dgm:t>
        <a:bodyPr/>
        <a:lstStyle/>
        <a:p>
          <a:r>
            <a:rPr lang="en-US" b="1" dirty="0"/>
            <a:t>Understanding the Basics of AI and Automation</a:t>
          </a:r>
          <a:r>
            <a:rPr lang="en-US" dirty="0"/>
            <a:t>: Gain a comprehensive understanding of how AI and automation technologies work, specifically in the context of accounting and finance</a:t>
          </a:r>
        </a:p>
      </dgm:t>
    </dgm:pt>
    <dgm:pt modelId="{A600D6B3-3CC5-4977-9602-6C3E6804B567}" type="parTrans" cxnId="{3CF012CF-BA59-453B-9D82-11CE946B33E5}">
      <dgm:prSet/>
      <dgm:spPr/>
      <dgm:t>
        <a:bodyPr/>
        <a:lstStyle/>
        <a:p>
          <a:endParaRPr lang="en-US"/>
        </a:p>
      </dgm:t>
    </dgm:pt>
    <dgm:pt modelId="{96FC711E-ADB5-48A7-857D-0C2FF0FB821F}" type="sibTrans" cxnId="{3CF012CF-BA59-453B-9D82-11CE946B33E5}">
      <dgm:prSet/>
      <dgm:spPr/>
      <dgm:t>
        <a:bodyPr/>
        <a:lstStyle/>
        <a:p>
          <a:endParaRPr lang="en-US"/>
        </a:p>
      </dgm:t>
    </dgm:pt>
    <dgm:pt modelId="{280CEFFA-E4BA-4DD6-9A2F-2A252FAA0ADA}">
      <dgm:prSet/>
      <dgm:spPr/>
      <dgm:t>
        <a:bodyPr/>
        <a:lstStyle/>
        <a:p>
          <a:r>
            <a:rPr lang="en-US" b="1" dirty="0"/>
            <a:t>Exploring Real-World Use Cases</a:t>
          </a:r>
          <a:r>
            <a:rPr lang="en-US" dirty="0"/>
            <a:t>: Discover a range of practical use cases of AI and automation in financial processes</a:t>
          </a:r>
        </a:p>
      </dgm:t>
    </dgm:pt>
    <dgm:pt modelId="{F02684BB-D4DD-47B6-8767-2EE24D496324}" type="parTrans" cxnId="{E5AFE9D7-42AE-427D-81E1-980B2FA93E54}">
      <dgm:prSet/>
      <dgm:spPr/>
      <dgm:t>
        <a:bodyPr/>
        <a:lstStyle/>
        <a:p>
          <a:endParaRPr lang="en-US"/>
        </a:p>
      </dgm:t>
    </dgm:pt>
    <dgm:pt modelId="{153F93E1-56E7-4C65-A481-FAA77C5A1710}" type="sibTrans" cxnId="{E5AFE9D7-42AE-427D-81E1-980B2FA93E54}">
      <dgm:prSet/>
      <dgm:spPr/>
      <dgm:t>
        <a:bodyPr/>
        <a:lstStyle/>
        <a:p>
          <a:endParaRPr lang="en-US"/>
        </a:p>
      </dgm:t>
    </dgm:pt>
    <dgm:pt modelId="{F5DD4AFE-A221-42A4-BE7A-9E5F98C01A1D}">
      <dgm:prSet/>
      <dgm:spPr/>
      <dgm:t>
        <a:bodyPr/>
        <a:lstStyle/>
        <a:p>
          <a:r>
            <a:rPr lang="en-US" b="1" dirty="0"/>
            <a:t>Benefits and Impact on Efficiency</a:t>
          </a:r>
          <a:r>
            <a:rPr lang="en-US" dirty="0"/>
            <a:t>: Learn how implementing AI and automation can significantly improve efficiency, reduce errors, further organizational mission, and improve the lives of the workforce</a:t>
          </a:r>
        </a:p>
      </dgm:t>
    </dgm:pt>
    <dgm:pt modelId="{DD478E18-DD03-47AA-BAA0-1EBF3F954477}" type="parTrans" cxnId="{EC3F6B04-7F6E-455C-8C03-4E03F1528C3D}">
      <dgm:prSet/>
      <dgm:spPr/>
      <dgm:t>
        <a:bodyPr/>
        <a:lstStyle/>
        <a:p>
          <a:endParaRPr lang="en-US"/>
        </a:p>
      </dgm:t>
    </dgm:pt>
    <dgm:pt modelId="{7B79FA18-4D17-4077-A4C9-33D1F284F8E4}" type="sibTrans" cxnId="{EC3F6B04-7F6E-455C-8C03-4E03F1528C3D}">
      <dgm:prSet/>
      <dgm:spPr/>
      <dgm:t>
        <a:bodyPr/>
        <a:lstStyle/>
        <a:p>
          <a:endParaRPr lang="en-US"/>
        </a:p>
      </dgm:t>
    </dgm:pt>
    <dgm:pt modelId="{170E41F5-89FB-4230-882F-0170CA8F3980}">
      <dgm:prSet/>
      <dgm:spPr/>
      <dgm:t>
        <a:bodyPr/>
        <a:lstStyle/>
        <a:p>
          <a:r>
            <a:rPr lang="en-US" b="1" dirty="0"/>
            <a:t>Future Trends and Adaptation Strategies</a:t>
          </a:r>
          <a:r>
            <a:rPr lang="en-US" dirty="0"/>
            <a:t>: Gain insights into how your organization can adapt and stay ahead in this rapidly evolving field, including strategies for implementation and overcoming potential challenges</a:t>
          </a:r>
        </a:p>
      </dgm:t>
    </dgm:pt>
    <dgm:pt modelId="{A6BB6394-8661-4E0D-8DBD-E1EA74ABBEF3}" type="parTrans" cxnId="{343BF9A0-7B76-4CD5-A5F5-FABC37BFDA9B}">
      <dgm:prSet/>
      <dgm:spPr/>
      <dgm:t>
        <a:bodyPr/>
        <a:lstStyle/>
        <a:p>
          <a:endParaRPr lang="en-US"/>
        </a:p>
      </dgm:t>
    </dgm:pt>
    <dgm:pt modelId="{18CD6FE3-D64A-4B7B-8276-028EAEAC6A78}" type="sibTrans" cxnId="{343BF9A0-7B76-4CD5-A5F5-FABC37BFDA9B}">
      <dgm:prSet/>
      <dgm:spPr/>
      <dgm:t>
        <a:bodyPr/>
        <a:lstStyle/>
        <a:p>
          <a:endParaRPr lang="en-US"/>
        </a:p>
      </dgm:t>
    </dgm:pt>
    <dgm:pt modelId="{A07C9228-B6F0-4FFD-A40A-A60AC302952A}" type="pres">
      <dgm:prSet presAssocID="{A34336AA-D3B5-4D8E-87EF-76F8C4E7BBAD}" presName="root" presStyleCnt="0">
        <dgm:presLayoutVars>
          <dgm:dir/>
          <dgm:resizeHandles val="exact"/>
        </dgm:presLayoutVars>
      </dgm:prSet>
      <dgm:spPr/>
    </dgm:pt>
    <dgm:pt modelId="{5B6C834B-A136-4FAE-82BA-1FFA0D260BF7}" type="pres">
      <dgm:prSet presAssocID="{A34336AA-D3B5-4D8E-87EF-76F8C4E7BBAD}" presName="container" presStyleCnt="0">
        <dgm:presLayoutVars>
          <dgm:dir/>
          <dgm:resizeHandles val="exact"/>
        </dgm:presLayoutVars>
      </dgm:prSet>
      <dgm:spPr/>
    </dgm:pt>
    <dgm:pt modelId="{D3C09ADC-5EAB-4149-86FF-4CC7D1FAA38E}" type="pres">
      <dgm:prSet presAssocID="{7B891856-1E1C-4138-AD70-79B7083D0150}" presName="compNode" presStyleCnt="0"/>
      <dgm:spPr/>
    </dgm:pt>
    <dgm:pt modelId="{2F38DBE1-7B34-4FDF-AC6B-D18603346B03}" type="pres">
      <dgm:prSet presAssocID="{7B891856-1E1C-4138-AD70-79B7083D0150}" presName="iconBgRect" presStyleLbl="bgShp" presStyleIdx="0" presStyleCnt="4"/>
      <dgm:spPr/>
    </dgm:pt>
    <dgm:pt modelId="{222A812F-2489-4CE2-A4EF-885463D82E5A}" type="pres">
      <dgm:prSet presAssocID="{7B891856-1E1C-4138-AD70-79B7083D015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81D27E7-CB57-48C1-8D7F-C4AB62C47124}" type="pres">
      <dgm:prSet presAssocID="{7B891856-1E1C-4138-AD70-79B7083D0150}" presName="spaceRect" presStyleCnt="0"/>
      <dgm:spPr/>
    </dgm:pt>
    <dgm:pt modelId="{EE38C6F6-D585-40CA-AA5A-E3C8F7669575}" type="pres">
      <dgm:prSet presAssocID="{7B891856-1E1C-4138-AD70-79B7083D0150}" presName="textRect" presStyleLbl="revTx" presStyleIdx="0" presStyleCnt="4">
        <dgm:presLayoutVars>
          <dgm:chMax val="1"/>
          <dgm:chPref val="1"/>
        </dgm:presLayoutVars>
      </dgm:prSet>
      <dgm:spPr/>
    </dgm:pt>
    <dgm:pt modelId="{773C67E4-226D-45E2-8751-486EF7E39EA5}" type="pres">
      <dgm:prSet presAssocID="{96FC711E-ADB5-48A7-857D-0C2FF0FB821F}" presName="sibTrans" presStyleLbl="sibTrans2D1" presStyleIdx="0" presStyleCnt="0"/>
      <dgm:spPr/>
    </dgm:pt>
    <dgm:pt modelId="{FD8D7169-5047-424A-9A07-789DC7013544}" type="pres">
      <dgm:prSet presAssocID="{280CEFFA-E4BA-4DD6-9A2F-2A252FAA0ADA}" presName="compNode" presStyleCnt="0"/>
      <dgm:spPr/>
    </dgm:pt>
    <dgm:pt modelId="{3AD0328C-1C6E-4D72-B6E5-8133E53AED65}" type="pres">
      <dgm:prSet presAssocID="{280CEFFA-E4BA-4DD6-9A2F-2A252FAA0ADA}" presName="iconBgRect" presStyleLbl="bgShp" presStyleIdx="1" presStyleCnt="4"/>
      <dgm:spPr/>
    </dgm:pt>
    <dgm:pt modelId="{4B28D716-8A8D-4283-AA9C-DF386DA154A0}" type="pres">
      <dgm:prSet presAssocID="{280CEFFA-E4BA-4DD6-9A2F-2A252FAA0A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710513B4-8004-4745-82B6-E359CCF7D847}" type="pres">
      <dgm:prSet presAssocID="{280CEFFA-E4BA-4DD6-9A2F-2A252FAA0ADA}" presName="spaceRect" presStyleCnt="0"/>
      <dgm:spPr/>
    </dgm:pt>
    <dgm:pt modelId="{8A6F0B1A-A199-4554-BEF9-06A4857A382A}" type="pres">
      <dgm:prSet presAssocID="{280CEFFA-E4BA-4DD6-9A2F-2A252FAA0ADA}" presName="textRect" presStyleLbl="revTx" presStyleIdx="1" presStyleCnt="4">
        <dgm:presLayoutVars>
          <dgm:chMax val="1"/>
          <dgm:chPref val="1"/>
        </dgm:presLayoutVars>
      </dgm:prSet>
      <dgm:spPr/>
    </dgm:pt>
    <dgm:pt modelId="{BF3518B5-721D-4515-A9C7-1F0A981564AD}" type="pres">
      <dgm:prSet presAssocID="{153F93E1-56E7-4C65-A481-FAA77C5A1710}" presName="sibTrans" presStyleLbl="sibTrans2D1" presStyleIdx="0" presStyleCnt="0"/>
      <dgm:spPr/>
    </dgm:pt>
    <dgm:pt modelId="{77956BA2-56C8-4147-86F9-9F60403630E1}" type="pres">
      <dgm:prSet presAssocID="{F5DD4AFE-A221-42A4-BE7A-9E5F98C01A1D}" presName="compNode" presStyleCnt="0"/>
      <dgm:spPr/>
    </dgm:pt>
    <dgm:pt modelId="{8435BA98-4638-4C91-8443-65FA88A50C1B}" type="pres">
      <dgm:prSet presAssocID="{F5DD4AFE-A221-42A4-BE7A-9E5F98C01A1D}" presName="iconBgRect" presStyleLbl="bgShp" presStyleIdx="2" presStyleCnt="4"/>
      <dgm:spPr/>
    </dgm:pt>
    <dgm:pt modelId="{8EFFBA21-6962-43ED-8B3E-89EFF90E3C44}" type="pres">
      <dgm:prSet presAssocID="{F5DD4AFE-A221-42A4-BE7A-9E5F98C01A1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EB5743F7-1800-4E62-8B2B-40561BD7AFD0}" type="pres">
      <dgm:prSet presAssocID="{F5DD4AFE-A221-42A4-BE7A-9E5F98C01A1D}" presName="spaceRect" presStyleCnt="0"/>
      <dgm:spPr/>
    </dgm:pt>
    <dgm:pt modelId="{7839A8BE-A1F2-4708-A5B8-ADBA035BA855}" type="pres">
      <dgm:prSet presAssocID="{F5DD4AFE-A221-42A4-BE7A-9E5F98C01A1D}" presName="textRect" presStyleLbl="revTx" presStyleIdx="2" presStyleCnt="4">
        <dgm:presLayoutVars>
          <dgm:chMax val="1"/>
          <dgm:chPref val="1"/>
        </dgm:presLayoutVars>
      </dgm:prSet>
      <dgm:spPr/>
    </dgm:pt>
    <dgm:pt modelId="{9321171F-F5C9-412D-ABE7-9EA6BF34058A}" type="pres">
      <dgm:prSet presAssocID="{7B79FA18-4D17-4077-A4C9-33D1F284F8E4}" presName="sibTrans" presStyleLbl="sibTrans2D1" presStyleIdx="0" presStyleCnt="0"/>
      <dgm:spPr/>
    </dgm:pt>
    <dgm:pt modelId="{47C9669B-C464-4807-9191-04FD4DEDC09D}" type="pres">
      <dgm:prSet presAssocID="{170E41F5-89FB-4230-882F-0170CA8F3980}" presName="compNode" presStyleCnt="0"/>
      <dgm:spPr/>
    </dgm:pt>
    <dgm:pt modelId="{DC0B250D-6A06-4343-9339-C86B3791E870}" type="pres">
      <dgm:prSet presAssocID="{170E41F5-89FB-4230-882F-0170CA8F3980}" presName="iconBgRect" presStyleLbl="bgShp" presStyleIdx="3" presStyleCnt="4"/>
      <dgm:spPr/>
    </dgm:pt>
    <dgm:pt modelId="{8B403FB7-8610-4ADD-A296-EC0F1B014DDA}" type="pres">
      <dgm:prSet presAssocID="{170E41F5-89FB-4230-882F-0170CA8F39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BEF3E540-2CD3-4AD7-8210-733E1649EA23}" type="pres">
      <dgm:prSet presAssocID="{170E41F5-89FB-4230-882F-0170CA8F3980}" presName="spaceRect" presStyleCnt="0"/>
      <dgm:spPr/>
    </dgm:pt>
    <dgm:pt modelId="{82268883-F180-492D-A986-EB555E90C096}" type="pres">
      <dgm:prSet presAssocID="{170E41F5-89FB-4230-882F-0170CA8F3980}" presName="textRect" presStyleLbl="revTx" presStyleIdx="3" presStyleCnt="4">
        <dgm:presLayoutVars>
          <dgm:chMax val="1"/>
          <dgm:chPref val="1"/>
        </dgm:presLayoutVars>
      </dgm:prSet>
      <dgm:spPr/>
    </dgm:pt>
  </dgm:ptLst>
  <dgm:cxnLst>
    <dgm:cxn modelId="{EC3F6B04-7F6E-455C-8C03-4E03F1528C3D}" srcId="{A34336AA-D3B5-4D8E-87EF-76F8C4E7BBAD}" destId="{F5DD4AFE-A221-42A4-BE7A-9E5F98C01A1D}" srcOrd="2" destOrd="0" parTransId="{DD478E18-DD03-47AA-BAA0-1EBF3F954477}" sibTransId="{7B79FA18-4D17-4077-A4C9-33D1F284F8E4}"/>
    <dgm:cxn modelId="{404DA707-29A9-4CE6-B96D-809417DEFDC9}" type="presOf" srcId="{280CEFFA-E4BA-4DD6-9A2F-2A252FAA0ADA}" destId="{8A6F0B1A-A199-4554-BEF9-06A4857A382A}" srcOrd="0" destOrd="0" presId="urn:microsoft.com/office/officeart/2018/2/layout/IconCircleList"/>
    <dgm:cxn modelId="{11F8F413-74CC-4083-9A89-E588995CC8BD}" type="presOf" srcId="{F5DD4AFE-A221-42A4-BE7A-9E5F98C01A1D}" destId="{7839A8BE-A1F2-4708-A5B8-ADBA035BA855}" srcOrd="0" destOrd="0" presId="urn:microsoft.com/office/officeart/2018/2/layout/IconCircleList"/>
    <dgm:cxn modelId="{D0A2C538-6DD0-402C-9718-B1804CBBDEE0}" type="presOf" srcId="{170E41F5-89FB-4230-882F-0170CA8F3980}" destId="{82268883-F180-492D-A986-EB555E90C096}" srcOrd="0" destOrd="0" presId="urn:microsoft.com/office/officeart/2018/2/layout/IconCircleList"/>
    <dgm:cxn modelId="{E8A6938B-2444-4DE3-B417-0877BB47EAFC}" type="presOf" srcId="{96FC711E-ADB5-48A7-857D-0C2FF0FB821F}" destId="{773C67E4-226D-45E2-8751-486EF7E39EA5}" srcOrd="0" destOrd="0" presId="urn:microsoft.com/office/officeart/2018/2/layout/IconCircleList"/>
    <dgm:cxn modelId="{343BF9A0-7B76-4CD5-A5F5-FABC37BFDA9B}" srcId="{A34336AA-D3B5-4D8E-87EF-76F8C4E7BBAD}" destId="{170E41F5-89FB-4230-882F-0170CA8F3980}" srcOrd="3" destOrd="0" parTransId="{A6BB6394-8661-4E0D-8DBD-E1EA74ABBEF3}" sibTransId="{18CD6FE3-D64A-4B7B-8276-028EAEAC6A78}"/>
    <dgm:cxn modelId="{ABCAB8A8-890C-4F11-B47F-844A0DA17744}" type="presOf" srcId="{A34336AA-D3B5-4D8E-87EF-76F8C4E7BBAD}" destId="{A07C9228-B6F0-4FFD-A40A-A60AC302952A}" srcOrd="0" destOrd="0" presId="urn:microsoft.com/office/officeart/2018/2/layout/IconCircleList"/>
    <dgm:cxn modelId="{5A7D6AAB-1CFA-4788-9AEA-B83EBD4D806E}" type="presOf" srcId="{7B891856-1E1C-4138-AD70-79B7083D0150}" destId="{EE38C6F6-D585-40CA-AA5A-E3C8F7669575}" srcOrd="0" destOrd="0" presId="urn:microsoft.com/office/officeart/2018/2/layout/IconCircleList"/>
    <dgm:cxn modelId="{EE5515BF-AAF6-45D8-B4ED-C3174E997E0A}" type="presOf" srcId="{153F93E1-56E7-4C65-A481-FAA77C5A1710}" destId="{BF3518B5-721D-4515-A9C7-1F0A981564AD}" srcOrd="0" destOrd="0" presId="urn:microsoft.com/office/officeart/2018/2/layout/IconCircleList"/>
    <dgm:cxn modelId="{3CF012CF-BA59-453B-9D82-11CE946B33E5}" srcId="{A34336AA-D3B5-4D8E-87EF-76F8C4E7BBAD}" destId="{7B891856-1E1C-4138-AD70-79B7083D0150}" srcOrd="0" destOrd="0" parTransId="{A600D6B3-3CC5-4977-9602-6C3E6804B567}" sibTransId="{96FC711E-ADB5-48A7-857D-0C2FF0FB821F}"/>
    <dgm:cxn modelId="{E5AFE9D7-42AE-427D-81E1-980B2FA93E54}" srcId="{A34336AA-D3B5-4D8E-87EF-76F8C4E7BBAD}" destId="{280CEFFA-E4BA-4DD6-9A2F-2A252FAA0ADA}" srcOrd="1" destOrd="0" parTransId="{F02684BB-D4DD-47B6-8767-2EE24D496324}" sibTransId="{153F93E1-56E7-4C65-A481-FAA77C5A1710}"/>
    <dgm:cxn modelId="{8F694EE9-6477-4243-9459-AAB65031408C}" type="presOf" srcId="{7B79FA18-4D17-4077-A4C9-33D1F284F8E4}" destId="{9321171F-F5C9-412D-ABE7-9EA6BF34058A}" srcOrd="0" destOrd="0" presId="urn:microsoft.com/office/officeart/2018/2/layout/IconCircleList"/>
    <dgm:cxn modelId="{4D8B00E7-C64E-4278-AA7A-4C0B23A7F502}" type="presParOf" srcId="{A07C9228-B6F0-4FFD-A40A-A60AC302952A}" destId="{5B6C834B-A136-4FAE-82BA-1FFA0D260BF7}" srcOrd="0" destOrd="0" presId="urn:microsoft.com/office/officeart/2018/2/layout/IconCircleList"/>
    <dgm:cxn modelId="{DA1A0A51-0887-4E04-AA42-67229CE94538}" type="presParOf" srcId="{5B6C834B-A136-4FAE-82BA-1FFA0D260BF7}" destId="{D3C09ADC-5EAB-4149-86FF-4CC7D1FAA38E}" srcOrd="0" destOrd="0" presId="urn:microsoft.com/office/officeart/2018/2/layout/IconCircleList"/>
    <dgm:cxn modelId="{A5945C4C-C3C8-4F59-A56C-F8EC609D80DC}" type="presParOf" srcId="{D3C09ADC-5EAB-4149-86FF-4CC7D1FAA38E}" destId="{2F38DBE1-7B34-4FDF-AC6B-D18603346B03}" srcOrd="0" destOrd="0" presId="urn:microsoft.com/office/officeart/2018/2/layout/IconCircleList"/>
    <dgm:cxn modelId="{48CE7304-1985-4D9E-A486-0A2BC6BD3A31}" type="presParOf" srcId="{D3C09ADC-5EAB-4149-86FF-4CC7D1FAA38E}" destId="{222A812F-2489-4CE2-A4EF-885463D82E5A}" srcOrd="1" destOrd="0" presId="urn:microsoft.com/office/officeart/2018/2/layout/IconCircleList"/>
    <dgm:cxn modelId="{9A073EB7-80C7-4E0D-ACB0-179A974219DA}" type="presParOf" srcId="{D3C09ADC-5EAB-4149-86FF-4CC7D1FAA38E}" destId="{781D27E7-CB57-48C1-8D7F-C4AB62C47124}" srcOrd="2" destOrd="0" presId="urn:microsoft.com/office/officeart/2018/2/layout/IconCircleList"/>
    <dgm:cxn modelId="{CC367411-AC1B-45B7-A632-97BBAF1250B4}" type="presParOf" srcId="{D3C09ADC-5EAB-4149-86FF-4CC7D1FAA38E}" destId="{EE38C6F6-D585-40CA-AA5A-E3C8F7669575}" srcOrd="3" destOrd="0" presId="urn:microsoft.com/office/officeart/2018/2/layout/IconCircleList"/>
    <dgm:cxn modelId="{D5E08541-1FDF-4290-9705-E248DFD1EFE6}" type="presParOf" srcId="{5B6C834B-A136-4FAE-82BA-1FFA0D260BF7}" destId="{773C67E4-226D-45E2-8751-486EF7E39EA5}" srcOrd="1" destOrd="0" presId="urn:microsoft.com/office/officeart/2018/2/layout/IconCircleList"/>
    <dgm:cxn modelId="{8E0C351E-0EA5-4015-921B-D0BB3D859669}" type="presParOf" srcId="{5B6C834B-A136-4FAE-82BA-1FFA0D260BF7}" destId="{FD8D7169-5047-424A-9A07-789DC7013544}" srcOrd="2" destOrd="0" presId="urn:microsoft.com/office/officeart/2018/2/layout/IconCircleList"/>
    <dgm:cxn modelId="{72FC473C-EB6B-490F-B507-79E52145DEE8}" type="presParOf" srcId="{FD8D7169-5047-424A-9A07-789DC7013544}" destId="{3AD0328C-1C6E-4D72-B6E5-8133E53AED65}" srcOrd="0" destOrd="0" presId="urn:microsoft.com/office/officeart/2018/2/layout/IconCircleList"/>
    <dgm:cxn modelId="{68D7D110-8374-45D9-8188-C90144ACBA13}" type="presParOf" srcId="{FD8D7169-5047-424A-9A07-789DC7013544}" destId="{4B28D716-8A8D-4283-AA9C-DF386DA154A0}" srcOrd="1" destOrd="0" presId="urn:microsoft.com/office/officeart/2018/2/layout/IconCircleList"/>
    <dgm:cxn modelId="{95406CC0-3F2F-4A32-B29C-79232952CD55}" type="presParOf" srcId="{FD8D7169-5047-424A-9A07-789DC7013544}" destId="{710513B4-8004-4745-82B6-E359CCF7D847}" srcOrd="2" destOrd="0" presId="urn:microsoft.com/office/officeart/2018/2/layout/IconCircleList"/>
    <dgm:cxn modelId="{50C61AFD-64B7-483B-BA26-6389209E6D26}" type="presParOf" srcId="{FD8D7169-5047-424A-9A07-789DC7013544}" destId="{8A6F0B1A-A199-4554-BEF9-06A4857A382A}" srcOrd="3" destOrd="0" presId="urn:microsoft.com/office/officeart/2018/2/layout/IconCircleList"/>
    <dgm:cxn modelId="{13142C9A-3173-4996-AA21-3D9316090C10}" type="presParOf" srcId="{5B6C834B-A136-4FAE-82BA-1FFA0D260BF7}" destId="{BF3518B5-721D-4515-A9C7-1F0A981564AD}" srcOrd="3" destOrd="0" presId="urn:microsoft.com/office/officeart/2018/2/layout/IconCircleList"/>
    <dgm:cxn modelId="{C530A55D-7723-4946-A40C-80E7777C052A}" type="presParOf" srcId="{5B6C834B-A136-4FAE-82BA-1FFA0D260BF7}" destId="{77956BA2-56C8-4147-86F9-9F60403630E1}" srcOrd="4" destOrd="0" presId="urn:microsoft.com/office/officeart/2018/2/layout/IconCircleList"/>
    <dgm:cxn modelId="{F97BB5E4-24C0-400E-99CF-88BEADA3B1D9}" type="presParOf" srcId="{77956BA2-56C8-4147-86F9-9F60403630E1}" destId="{8435BA98-4638-4C91-8443-65FA88A50C1B}" srcOrd="0" destOrd="0" presId="urn:microsoft.com/office/officeart/2018/2/layout/IconCircleList"/>
    <dgm:cxn modelId="{E2B85C01-5BFE-44C3-BDDD-8DFB8EEBD445}" type="presParOf" srcId="{77956BA2-56C8-4147-86F9-9F60403630E1}" destId="{8EFFBA21-6962-43ED-8B3E-89EFF90E3C44}" srcOrd="1" destOrd="0" presId="urn:microsoft.com/office/officeart/2018/2/layout/IconCircleList"/>
    <dgm:cxn modelId="{7C40878E-32D2-417C-9E24-72F78AEA5772}" type="presParOf" srcId="{77956BA2-56C8-4147-86F9-9F60403630E1}" destId="{EB5743F7-1800-4E62-8B2B-40561BD7AFD0}" srcOrd="2" destOrd="0" presId="urn:microsoft.com/office/officeart/2018/2/layout/IconCircleList"/>
    <dgm:cxn modelId="{6FA31D66-56E4-4B85-B5A5-89578400ECB6}" type="presParOf" srcId="{77956BA2-56C8-4147-86F9-9F60403630E1}" destId="{7839A8BE-A1F2-4708-A5B8-ADBA035BA855}" srcOrd="3" destOrd="0" presId="urn:microsoft.com/office/officeart/2018/2/layout/IconCircleList"/>
    <dgm:cxn modelId="{838DC30F-8CAA-4759-BCA2-CFF938573115}" type="presParOf" srcId="{5B6C834B-A136-4FAE-82BA-1FFA0D260BF7}" destId="{9321171F-F5C9-412D-ABE7-9EA6BF34058A}" srcOrd="5" destOrd="0" presId="urn:microsoft.com/office/officeart/2018/2/layout/IconCircleList"/>
    <dgm:cxn modelId="{CD4F8A29-C758-48B6-B5E5-5EB97486F3A0}" type="presParOf" srcId="{5B6C834B-A136-4FAE-82BA-1FFA0D260BF7}" destId="{47C9669B-C464-4807-9191-04FD4DEDC09D}" srcOrd="6" destOrd="0" presId="urn:microsoft.com/office/officeart/2018/2/layout/IconCircleList"/>
    <dgm:cxn modelId="{DE7E3D23-092F-4ACB-9AF2-5C8B06E478BC}" type="presParOf" srcId="{47C9669B-C464-4807-9191-04FD4DEDC09D}" destId="{DC0B250D-6A06-4343-9339-C86B3791E870}" srcOrd="0" destOrd="0" presId="urn:microsoft.com/office/officeart/2018/2/layout/IconCircleList"/>
    <dgm:cxn modelId="{9AE01436-6D6C-48AA-9727-443BA386D00B}" type="presParOf" srcId="{47C9669B-C464-4807-9191-04FD4DEDC09D}" destId="{8B403FB7-8610-4ADD-A296-EC0F1B014DDA}" srcOrd="1" destOrd="0" presId="urn:microsoft.com/office/officeart/2018/2/layout/IconCircleList"/>
    <dgm:cxn modelId="{CCBB6714-13A6-4033-A1FC-0099886996C7}" type="presParOf" srcId="{47C9669B-C464-4807-9191-04FD4DEDC09D}" destId="{BEF3E540-2CD3-4AD7-8210-733E1649EA23}" srcOrd="2" destOrd="0" presId="urn:microsoft.com/office/officeart/2018/2/layout/IconCircleList"/>
    <dgm:cxn modelId="{8EE04D2B-CEA1-4DAA-89EF-F3EE1D9A74BF}" type="presParOf" srcId="{47C9669B-C464-4807-9191-04FD4DEDC09D}" destId="{82268883-F180-492D-A986-EB555E90C096}" srcOrd="3" destOrd="0" presId="urn:microsoft.com/office/officeart/2018/2/layout/Icon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108600FB-C975-4419-BE98-DA454D31E8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C80064-677F-4D37-9DD5-CE953B073AE2}">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A: I think it’s overhyped and unlikely to make much change.</a:t>
          </a:r>
        </a:p>
      </dgm:t>
    </dgm:pt>
    <dgm:pt modelId="{D8680AAE-4BFD-4E23-A83F-69486C076C93}" type="parTrans" cxnId="{208606B2-5FA6-4041-AFBA-B00CA6C2C4B1}">
      <dgm:prSet/>
      <dgm:spPr/>
      <dgm:t>
        <a:bodyPr/>
        <a:lstStyle/>
        <a:p>
          <a:endParaRPr lang="en-US"/>
        </a:p>
      </dgm:t>
    </dgm:pt>
    <dgm:pt modelId="{3D5A5C99-8FF9-44B2-8438-8F4ACCD6B81C}" type="sibTrans" cxnId="{208606B2-5FA6-4041-AFBA-B00CA6C2C4B1}">
      <dgm:prSet/>
      <dgm:spPr/>
      <dgm:t>
        <a:bodyPr/>
        <a:lstStyle/>
        <a:p>
          <a:endParaRPr lang="en-US"/>
        </a:p>
      </dgm:t>
    </dgm:pt>
    <dgm:pt modelId="{7660A641-203A-4E2E-8C61-745CADAF05FA}">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B: Cautiously optimistic for how it will change how we work.</a:t>
          </a:r>
        </a:p>
      </dgm:t>
    </dgm:pt>
    <dgm:pt modelId="{65EC9040-1D3B-4D1D-810F-2F8F08D723D3}" type="parTrans" cxnId="{FA19B817-34AA-4B8A-96A7-042FB2115060}">
      <dgm:prSet/>
      <dgm:spPr/>
      <dgm:t>
        <a:bodyPr/>
        <a:lstStyle/>
        <a:p>
          <a:endParaRPr lang="en-US"/>
        </a:p>
      </dgm:t>
    </dgm:pt>
    <dgm:pt modelId="{4D02E0CF-9A51-436B-B53D-4294CF1ECA8F}" type="sibTrans" cxnId="{FA19B817-34AA-4B8A-96A7-042FB2115060}">
      <dgm:prSet/>
      <dgm:spPr/>
      <dgm:t>
        <a:bodyPr/>
        <a:lstStyle/>
        <a:p>
          <a:endParaRPr lang="en-US"/>
        </a:p>
      </dgm:t>
    </dgm:pt>
    <dgm:pt modelId="{1D354115-0B6B-4CF5-B6D7-319A294EC6C4}">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C: This is the fifth industrial revolution.</a:t>
          </a:r>
        </a:p>
      </dgm:t>
    </dgm:pt>
    <dgm:pt modelId="{32690FFE-3C6A-4833-A5FF-F11BC730A47B}" type="parTrans" cxnId="{0B8DD738-CB50-481B-9D4B-EEE308D639FE}">
      <dgm:prSet/>
      <dgm:spPr/>
      <dgm:t>
        <a:bodyPr/>
        <a:lstStyle/>
        <a:p>
          <a:endParaRPr lang="en-US"/>
        </a:p>
      </dgm:t>
    </dgm:pt>
    <dgm:pt modelId="{142B3AFF-D6E0-41E5-B525-886CB519010E}" type="sibTrans" cxnId="{0B8DD738-CB50-481B-9D4B-EEE308D639FE}">
      <dgm:prSet/>
      <dgm:spPr/>
      <dgm:t>
        <a:bodyPr/>
        <a:lstStyle/>
        <a:p>
          <a:endParaRPr lang="en-US"/>
        </a:p>
      </dgm:t>
    </dgm:pt>
    <dgm:pt modelId="{8C9F61A4-08A8-4C58-9BB3-38C096AF7885}">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D: I don’t know enough to say but I want to know more.</a:t>
          </a:r>
        </a:p>
      </dgm:t>
    </dgm:pt>
    <dgm:pt modelId="{76606A85-9185-4320-8CA5-41165EF07492}" type="parTrans" cxnId="{B4414C18-5522-4847-983D-0562284858A0}">
      <dgm:prSet/>
      <dgm:spPr/>
      <dgm:t>
        <a:bodyPr/>
        <a:lstStyle/>
        <a:p>
          <a:endParaRPr lang="en-US"/>
        </a:p>
      </dgm:t>
    </dgm:pt>
    <dgm:pt modelId="{024ABE5C-1B73-4098-B66F-9C46CD44C5E8}" type="sibTrans" cxnId="{B4414C18-5522-4847-983D-0562284858A0}">
      <dgm:prSet/>
      <dgm:spPr/>
      <dgm:t>
        <a:bodyPr/>
        <a:lstStyle/>
        <a:p>
          <a:endParaRPr lang="en-US"/>
        </a:p>
      </dgm:t>
    </dgm:pt>
    <dgm:pt modelId="{BEAF9512-350B-48BC-AF5C-2E053F5D6658}" type="pres">
      <dgm:prSet presAssocID="{108600FB-C975-4419-BE98-DA454D31E8FF}" presName="linear" presStyleCnt="0">
        <dgm:presLayoutVars>
          <dgm:animLvl val="lvl"/>
          <dgm:resizeHandles val="exact"/>
        </dgm:presLayoutVars>
      </dgm:prSet>
      <dgm:spPr/>
    </dgm:pt>
    <dgm:pt modelId="{A1262F4B-18F5-4385-A22A-6A94EFEA8B99}" type="pres">
      <dgm:prSet presAssocID="{84C80064-677F-4D37-9DD5-CE953B073AE2}" presName="parentText" presStyleLbl="node1" presStyleIdx="0" presStyleCnt="4">
        <dgm:presLayoutVars>
          <dgm:chMax val="0"/>
          <dgm:bulletEnabled val="1"/>
        </dgm:presLayoutVars>
      </dgm:prSet>
      <dgm:spPr/>
    </dgm:pt>
    <dgm:pt modelId="{1F0F1A10-4088-4E89-90B3-5FB4BCBFD81F}" type="pres">
      <dgm:prSet presAssocID="{3D5A5C99-8FF9-44B2-8438-8F4ACCD6B81C}" presName="spacer" presStyleCnt="0"/>
      <dgm:spPr/>
    </dgm:pt>
    <dgm:pt modelId="{8FD88897-C4D5-46C6-BC01-90976B72B19F}" type="pres">
      <dgm:prSet presAssocID="{7660A641-203A-4E2E-8C61-745CADAF05FA}" presName="parentText" presStyleLbl="node1" presStyleIdx="1" presStyleCnt="4">
        <dgm:presLayoutVars>
          <dgm:chMax val="0"/>
          <dgm:bulletEnabled val="1"/>
        </dgm:presLayoutVars>
      </dgm:prSet>
      <dgm:spPr/>
    </dgm:pt>
    <dgm:pt modelId="{9513C2CF-ADE7-40E1-B0C4-91794C0F06BC}" type="pres">
      <dgm:prSet presAssocID="{4D02E0CF-9A51-436B-B53D-4294CF1ECA8F}" presName="spacer" presStyleCnt="0"/>
      <dgm:spPr/>
    </dgm:pt>
    <dgm:pt modelId="{2162F91C-CD43-495C-A6CD-22FFB1230BE8}" type="pres">
      <dgm:prSet presAssocID="{1D354115-0B6B-4CF5-B6D7-319A294EC6C4}" presName="parentText" presStyleLbl="node1" presStyleIdx="2" presStyleCnt="4">
        <dgm:presLayoutVars>
          <dgm:chMax val="0"/>
          <dgm:bulletEnabled val="1"/>
        </dgm:presLayoutVars>
      </dgm:prSet>
      <dgm:spPr/>
    </dgm:pt>
    <dgm:pt modelId="{50467B61-FD55-4F2F-8C3A-4D0613ECF7EC}" type="pres">
      <dgm:prSet presAssocID="{142B3AFF-D6E0-41E5-B525-886CB519010E}" presName="spacer" presStyleCnt="0"/>
      <dgm:spPr/>
    </dgm:pt>
    <dgm:pt modelId="{E00AD918-0CC5-4667-B6FA-851D9BB93958}" type="pres">
      <dgm:prSet presAssocID="{8C9F61A4-08A8-4C58-9BB3-38C096AF7885}" presName="parentText" presStyleLbl="node1" presStyleIdx="3" presStyleCnt="4">
        <dgm:presLayoutVars>
          <dgm:chMax val="0"/>
          <dgm:bulletEnabled val="1"/>
        </dgm:presLayoutVars>
      </dgm:prSet>
      <dgm:spPr/>
    </dgm:pt>
  </dgm:ptLst>
  <dgm:cxnLst>
    <dgm:cxn modelId="{E527A50B-F4A5-4C90-88A7-244267BFCDF9}" type="presOf" srcId="{7660A641-203A-4E2E-8C61-745CADAF05FA}" destId="{8FD88897-C4D5-46C6-BC01-90976B72B19F}" srcOrd="0" destOrd="0" presId="urn:microsoft.com/office/officeart/2005/8/layout/vList2"/>
    <dgm:cxn modelId="{7588450D-9F4D-4A4F-BD5D-CF9E61E92BE5}" type="presOf" srcId="{8C9F61A4-08A8-4C58-9BB3-38C096AF7885}" destId="{E00AD918-0CC5-4667-B6FA-851D9BB93958}" srcOrd="0" destOrd="0" presId="urn:microsoft.com/office/officeart/2005/8/layout/vList2"/>
    <dgm:cxn modelId="{9D385911-505A-45E4-8459-F1C282CA5E63}" type="presOf" srcId="{1D354115-0B6B-4CF5-B6D7-319A294EC6C4}" destId="{2162F91C-CD43-495C-A6CD-22FFB1230BE8}" srcOrd="0" destOrd="0" presId="urn:microsoft.com/office/officeart/2005/8/layout/vList2"/>
    <dgm:cxn modelId="{FA19B817-34AA-4B8A-96A7-042FB2115060}" srcId="{108600FB-C975-4419-BE98-DA454D31E8FF}" destId="{7660A641-203A-4E2E-8C61-745CADAF05FA}" srcOrd="1" destOrd="0" parTransId="{65EC9040-1D3B-4D1D-810F-2F8F08D723D3}" sibTransId="{4D02E0CF-9A51-436B-B53D-4294CF1ECA8F}"/>
    <dgm:cxn modelId="{B4414C18-5522-4847-983D-0562284858A0}" srcId="{108600FB-C975-4419-BE98-DA454D31E8FF}" destId="{8C9F61A4-08A8-4C58-9BB3-38C096AF7885}" srcOrd="3" destOrd="0" parTransId="{76606A85-9185-4320-8CA5-41165EF07492}" sibTransId="{024ABE5C-1B73-4098-B66F-9C46CD44C5E8}"/>
    <dgm:cxn modelId="{0B8DD738-CB50-481B-9D4B-EEE308D639FE}" srcId="{108600FB-C975-4419-BE98-DA454D31E8FF}" destId="{1D354115-0B6B-4CF5-B6D7-319A294EC6C4}" srcOrd="2" destOrd="0" parTransId="{32690FFE-3C6A-4833-A5FF-F11BC730A47B}" sibTransId="{142B3AFF-D6E0-41E5-B525-886CB519010E}"/>
    <dgm:cxn modelId="{5C841D98-D81D-4657-B3EA-FF16E6358CEB}" type="presOf" srcId="{108600FB-C975-4419-BE98-DA454D31E8FF}" destId="{BEAF9512-350B-48BC-AF5C-2E053F5D6658}" srcOrd="0" destOrd="0" presId="urn:microsoft.com/office/officeart/2005/8/layout/vList2"/>
    <dgm:cxn modelId="{D321DAB0-672D-4A15-955D-AB093430FE27}" type="presOf" srcId="{84C80064-677F-4D37-9DD5-CE953B073AE2}" destId="{A1262F4B-18F5-4385-A22A-6A94EFEA8B99}" srcOrd="0" destOrd="0" presId="urn:microsoft.com/office/officeart/2005/8/layout/vList2"/>
    <dgm:cxn modelId="{208606B2-5FA6-4041-AFBA-B00CA6C2C4B1}" srcId="{108600FB-C975-4419-BE98-DA454D31E8FF}" destId="{84C80064-677F-4D37-9DD5-CE953B073AE2}" srcOrd="0" destOrd="0" parTransId="{D8680AAE-4BFD-4E23-A83F-69486C076C93}" sibTransId="{3D5A5C99-8FF9-44B2-8438-8F4ACCD6B81C}"/>
    <dgm:cxn modelId="{95A3A066-CADF-41B1-9ECD-344C373071F5}" type="presParOf" srcId="{BEAF9512-350B-48BC-AF5C-2E053F5D6658}" destId="{A1262F4B-18F5-4385-A22A-6A94EFEA8B99}" srcOrd="0" destOrd="0" presId="urn:microsoft.com/office/officeart/2005/8/layout/vList2"/>
    <dgm:cxn modelId="{C793B712-F2DF-42F6-875C-63A71E244DD6}" type="presParOf" srcId="{BEAF9512-350B-48BC-AF5C-2E053F5D6658}" destId="{1F0F1A10-4088-4E89-90B3-5FB4BCBFD81F}" srcOrd="1" destOrd="0" presId="urn:microsoft.com/office/officeart/2005/8/layout/vList2"/>
    <dgm:cxn modelId="{1073C1AF-E184-4D09-94AC-9A4CC1C54326}" type="presParOf" srcId="{BEAF9512-350B-48BC-AF5C-2E053F5D6658}" destId="{8FD88897-C4D5-46C6-BC01-90976B72B19F}" srcOrd="2" destOrd="0" presId="urn:microsoft.com/office/officeart/2005/8/layout/vList2"/>
    <dgm:cxn modelId="{809693BC-BAE3-442C-8FCC-0ED753FDDFE4}" type="presParOf" srcId="{BEAF9512-350B-48BC-AF5C-2E053F5D6658}" destId="{9513C2CF-ADE7-40E1-B0C4-91794C0F06BC}" srcOrd="3" destOrd="0" presId="urn:microsoft.com/office/officeart/2005/8/layout/vList2"/>
    <dgm:cxn modelId="{FD537D84-D9C3-4D17-8493-1BFE59161F83}" type="presParOf" srcId="{BEAF9512-350B-48BC-AF5C-2E053F5D6658}" destId="{2162F91C-CD43-495C-A6CD-22FFB1230BE8}" srcOrd="4" destOrd="0" presId="urn:microsoft.com/office/officeart/2005/8/layout/vList2"/>
    <dgm:cxn modelId="{B67020EE-D6DC-4734-9C10-29B86F85DD8C}" type="presParOf" srcId="{BEAF9512-350B-48BC-AF5C-2E053F5D6658}" destId="{50467B61-FD55-4F2F-8C3A-4D0613ECF7EC}" srcOrd="5" destOrd="0" presId="urn:microsoft.com/office/officeart/2005/8/layout/vList2"/>
    <dgm:cxn modelId="{88A477DB-0BF4-4AC3-B26E-65F23BFC249B}" type="presParOf" srcId="{BEAF9512-350B-48BC-AF5C-2E053F5D6658}" destId="{E00AD918-0CC5-4667-B6FA-851D9BB9395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7297118-2CF9-4474-85AF-EC1B0A367F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0AD8DD-C812-4CA4-8703-0E7A2636BFFA}">
      <dgm:prSet/>
      <dgm:spPr>
        <a:ln w="25400" cap="flat" cmpd="sng" algn="ctr">
          <a:solidFill>
            <a:schemeClr val="bg1">
              <a:lumMod val="100000"/>
            </a:schemeClr>
          </a:solidFill>
          <a:prstDash val="solid"/>
          <a:round/>
          <a:headEnd type="none" w="med" len="med"/>
          <a:tailEnd type="none" w="med" len="med"/>
        </a:ln>
      </dgm:spPr>
      <dgm:t>
        <a:bodyPr/>
        <a:lstStyle/>
        <a:p>
          <a:r>
            <a:rPr lang="en-US" b="0" i="0">
              <a:solidFill>
                <a:schemeClr val="bg1">
                  <a:lumMod val="100000"/>
                </a:schemeClr>
              </a:solidFill>
            </a:rPr>
            <a:t>Data and Business Intelligence</a:t>
          </a:r>
          <a:endParaRPr lang="en-US">
            <a:solidFill>
              <a:schemeClr val="bg1">
                <a:lumMod val="100000"/>
              </a:schemeClr>
            </a:solidFill>
          </a:endParaRPr>
        </a:p>
      </dgm:t>
    </dgm:pt>
    <dgm:pt modelId="{FF0A6EAA-7547-43DC-9FB6-2E33E1B40EBB}" type="parTrans" cxnId="{A211AFBC-88BE-4A48-92EA-7CDE1C7E2C55}">
      <dgm:prSet/>
      <dgm:spPr/>
      <dgm:t>
        <a:bodyPr/>
        <a:lstStyle/>
        <a:p>
          <a:endParaRPr lang="en-US"/>
        </a:p>
      </dgm:t>
    </dgm:pt>
    <dgm:pt modelId="{5CDD80DB-0BB1-4E04-BD0C-C30235ADEFCF}" type="sibTrans" cxnId="{A211AFBC-88BE-4A48-92EA-7CDE1C7E2C55}">
      <dgm:prSet/>
      <dgm:spPr/>
      <dgm:t>
        <a:bodyPr/>
        <a:lstStyle/>
        <a:p>
          <a:endParaRPr lang="en-US"/>
        </a:p>
      </dgm:t>
    </dgm:pt>
    <dgm:pt modelId="{3798AFB9-9A85-4911-8570-40C63CD97E16}">
      <dgm:prSet/>
      <dgm:spPr>
        <a:ln w="25400" cap="flat" cmpd="sng" algn="ctr">
          <a:solidFill>
            <a:schemeClr val="bg1">
              <a:lumMod val="100000"/>
            </a:schemeClr>
          </a:solidFill>
          <a:prstDash val="solid"/>
          <a:round/>
          <a:headEnd type="none" w="med" len="med"/>
          <a:tailEnd type="none" w="med" len="med"/>
        </a:ln>
      </dgm:spPr>
      <dgm:t>
        <a:bodyPr/>
        <a:lstStyle/>
        <a:p>
          <a:r>
            <a:rPr lang="en-US" b="0" i="0">
              <a:solidFill>
                <a:schemeClr val="bg1">
                  <a:lumMod val="100000"/>
                </a:schemeClr>
              </a:solidFill>
            </a:rPr>
            <a:t>Automation</a:t>
          </a:r>
          <a:endParaRPr lang="en-US">
            <a:solidFill>
              <a:schemeClr val="bg1">
                <a:lumMod val="100000"/>
              </a:schemeClr>
            </a:solidFill>
          </a:endParaRPr>
        </a:p>
      </dgm:t>
    </dgm:pt>
    <dgm:pt modelId="{5AE2510C-4ACB-47C6-B5A3-B08D06B06504}" type="parTrans" cxnId="{FC055BCE-B990-4E13-951E-18D6F3F8A18D}">
      <dgm:prSet/>
      <dgm:spPr/>
      <dgm:t>
        <a:bodyPr/>
        <a:lstStyle/>
        <a:p>
          <a:endParaRPr lang="en-US"/>
        </a:p>
      </dgm:t>
    </dgm:pt>
    <dgm:pt modelId="{3BF80ADB-FC1A-4700-A85E-6A49DE61727E}" type="sibTrans" cxnId="{FC055BCE-B990-4E13-951E-18D6F3F8A18D}">
      <dgm:prSet/>
      <dgm:spPr/>
      <dgm:t>
        <a:bodyPr/>
        <a:lstStyle/>
        <a:p>
          <a:endParaRPr lang="en-US"/>
        </a:p>
      </dgm:t>
    </dgm:pt>
    <dgm:pt modelId="{C4D6F658-6827-4DAD-AA36-BECB7CEA6735}">
      <dgm:prSet/>
      <dgm:spPr>
        <a:ln w="25400" cap="flat" cmpd="sng" algn="ctr">
          <a:solidFill>
            <a:schemeClr val="bg1">
              <a:lumMod val="100000"/>
            </a:schemeClr>
          </a:solidFill>
          <a:prstDash val="solid"/>
          <a:round/>
          <a:headEnd type="none" w="med" len="med"/>
          <a:tailEnd type="none" w="med" len="med"/>
        </a:ln>
      </dgm:spPr>
      <dgm:t>
        <a:bodyPr/>
        <a:lstStyle/>
        <a:p>
          <a:r>
            <a:rPr lang="en-US" b="0" i="0">
              <a:solidFill>
                <a:schemeClr val="bg1">
                  <a:lumMod val="100000"/>
                </a:schemeClr>
              </a:solidFill>
            </a:rPr>
            <a:t>AI &amp; Generative AI</a:t>
          </a:r>
          <a:endParaRPr lang="en-US">
            <a:solidFill>
              <a:schemeClr val="bg1">
                <a:lumMod val="100000"/>
              </a:schemeClr>
            </a:solidFill>
          </a:endParaRPr>
        </a:p>
      </dgm:t>
    </dgm:pt>
    <dgm:pt modelId="{7B07373A-EB67-4A57-A1CA-F50DD3B83337}" type="parTrans" cxnId="{9304EA94-3EEB-48E6-8C8F-30FC4E393121}">
      <dgm:prSet/>
      <dgm:spPr/>
      <dgm:t>
        <a:bodyPr/>
        <a:lstStyle/>
        <a:p>
          <a:endParaRPr lang="en-US"/>
        </a:p>
      </dgm:t>
    </dgm:pt>
    <dgm:pt modelId="{824EA730-6438-44F6-8A31-3FC24671E39E}" type="sibTrans" cxnId="{9304EA94-3EEB-48E6-8C8F-30FC4E393121}">
      <dgm:prSet/>
      <dgm:spPr/>
      <dgm:t>
        <a:bodyPr/>
        <a:lstStyle/>
        <a:p>
          <a:endParaRPr lang="en-US"/>
        </a:p>
      </dgm:t>
    </dgm:pt>
    <dgm:pt modelId="{E31BE2F6-1FC1-40FC-95A6-3B1B3779583C}">
      <dgm:prSet/>
      <dgm:spPr>
        <a:ln w="25400" cap="flat" cmpd="sng" algn="ctr">
          <a:solidFill>
            <a:schemeClr val="bg1">
              <a:lumMod val="100000"/>
            </a:schemeClr>
          </a:solidFill>
          <a:prstDash val="solid"/>
          <a:round/>
          <a:headEnd type="none" w="med" len="med"/>
          <a:tailEnd type="none" w="med" len="med"/>
        </a:ln>
      </dgm:spPr>
      <dgm:t>
        <a:bodyPr/>
        <a:lstStyle/>
        <a:p>
          <a:r>
            <a:rPr lang="en-US" b="0" i="0">
              <a:solidFill>
                <a:schemeClr val="bg1">
                  <a:lumMod val="100000"/>
                </a:schemeClr>
              </a:solidFill>
            </a:rPr>
            <a:t>Large Language Models</a:t>
          </a:r>
          <a:endParaRPr lang="en-US">
            <a:solidFill>
              <a:schemeClr val="bg1">
                <a:lumMod val="100000"/>
              </a:schemeClr>
            </a:solidFill>
          </a:endParaRPr>
        </a:p>
      </dgm:t>
    </dgm:pt>
    <dgm:pt modelId="{9A6D7262-5132-4632-98D2-3912860B6FBE}" type="parTrans" cxnId="{65DB0AAC-4004-4238-91D2-5599AA02592D}">
      <dgm:prSet/>
      <dgm:spPr/>
      <dgm:t>
        <a:bodyPr/>
        <a:lstStyle/>
        <a:p>
          <a:endParaRPr lang="en-US"/>
        </a:p>
      </dgm:t>
    </dgm:pt>
    <dgm:pt modelId="{F3E6209E-D5AA-4E67-A390-998512062DA5}" type="sibTrans" cxnId="{65DB0AAC-4004-4238-91D2-5599AA02592D}">
      <dgm:prSet/>
      <dgm:spPr/>
      <dgm:t>
        <a:bodyPr/>
        <a:lstStyle/>
        <a:p>
          <a:endParaRPr lang="en-US"/>
        </a:p>
      </dgm:t>
    </dgm:pt>
    <dgm:pt modelId="{0E841BCD-E60F-4A59-8714-58C03DAB2ACC}" type="pres">
      <dgm:prSet presAssocID="{C7297118-2CF9-4474-85AF-EC1B0A367FD7}" presName="linear" presStyleCnt="0">
        <dgm:presLayoutVars>
          <dgm:animLvl val="lvl"/>
          <dgm:resizeHandles val="exact"/>
        </dgm:presLayoutVars>
      </dgm:prSet>
      <dgm:spPr/>
    </dgm:pt>
    <dgm:pt modelId="{4D52AED0-8032-4CA0-9E0E-AC448931796B}" type="pres">
      <dgm:prSet presAssocID="{710AD8DD-C812-4CA4-8703-0E7A2636BFFA}" presName="parentText" presStyleLbl="node1" presStyleIdx="0" presStyleCnt="4">
        <dgm:presLayoutVars>
          <dgm:chMax val="0"/>
          <dgm:bulletEnabled val="1"/>
        </dgm:presLayoutVars>
      </dgm:prSet>
      <dgm:spPr/>
    </dgm:pt>
    <dgm:pt modelId="{0B42489B-C66C-4472-9B17-42383AF084A3}" type="pres">
      <dgm:prSet presAssocID="{5CDD80DB-0BB1-4E04-BD0C-C30235ADEFCF}" presName="spacer" presStyleCnt="0"/>
      <dgm:spPr/>
    </dgm:pt>
    <dgm:pt modelId="{DCD23DD7-D2A0-439C-B64D-118D2451C697}" type="pres">
      <dgm:prSet presAssocID="{3798AFB9-9A85-4911-8570-40C63CD97E16}" presName="parentText" presStyleLbl="node1" presStyleIdx="1" presStyleCnt="4">
        <dgm:presLayoutVars>
          <dgm:chMax val="0"/>
          <dgm:bulletEnabled val="1"/>
        </dgm:presLayoutVars>
      </dgm:prSet>
      <dgm:spPr/>
    </dgm:pt>
    <dgm:pt modelId="{130D9570-012E-4B75-89D0-B57D21AE89CC}" type="pres">
      <dgm:prSet presAssocID="{3BF80ADB-FC1A-4700-A85E-6A49DE61727E}" presName="spacer" presStyleCnt="0"/>
      <dgm:spPr/>
    </dgm:pt>
    <dgm:pt modelId="{AC16EBA2-BE4E-4BEF-B1F3-3CA30CBAC213}" type="pres">
      <dgm:prSet presAssocID="{C4D6F658-6827-4DAD-AA36-BECB7CEA6735}" presName="parentText" presStyleLbl="node1" presStyleIdx="2" presStyleCnt="4">
        <dgm:presLayoutVars>
          <dgm:chMax val="0"/>
          <dgm:bulletEnabled val="1"/>
        </dgm:presLayoutVars>
      </dgm:prSet>
      <dgm:spPr/>
    </dgm:pt>
    <dgm:pt modelId="{9751536A-83D8-4345-8FEE-A7662B577059}" type="pres">
      <dgm:prSet presAssocID="{824EA730-6438-44F6-8A31-3FC24671E39E}" presName="spacer" presStyleCnt="0"/>
      <dgm:spPr/>
    </dgm:pt>
    <dgm:pt modelId="{40FBB650-4F52-4745-8468-F026C1D4F8F8}" type="pres">
      <dgm:prSet presAssocID="{E31BE2F6-1FC1-40FC-95A6-3B1B3779583C}" presName="parentText" presStyleLbl="node1" presStyleIdx="3" presStyleCnt="4">
        <dgm:presLayoutVars>
          <dgm:chMax val="0"/>
          <dgm:bulletEnabled val="1"/>
        </dgm:presLayoutVars>
      </dgm:prSet>
      <dgm:spPr/>
    </dgm:pt>
  </dgm:ptLst>
  <dgm:cxnLst>
    <dgm:cxn modelId="{12E0C97E-1E7A-4A72-9591-14C27485EADD}" type="presOf" srcId="{3798AFB9-9A85-4911-8570-40C63CD97E16}" destId="{DCD23DD7-D2A0-439C-B64D-118D2451C697}" srcOrd="0" destOrd="0" presId="urn:microsoft.com/office/officeart/2005/8/layout/vList2"/>
    <dgm:cxn modelId="{9304EA94-3EEB-48E6-8C8F-30FC4E393121}" srcId="{C7297118-2CF9-4474-85AF-EC1B0A367FD7}" destId="{C4D6F658-6827-4DAD-AA36-BECB7CEA6735}" srcOrd="2" destOrd="0" parTransId="{7B07373A-EB67-4A57-A1CA-F50DD3B83337}" sibTransId="{824EA730-6438-44F6-8A31-3FC24671E39E}"/>
    <dgm:cxn modelId="{65DB0AAC-4004-4238-91D2-5599AA02592D}" srcId="{C7297118-2CF9-4474-85AF-EC1B0A367FD7}" destId="{E31BE2F6-1FC1-40FC-95A6-3B1B3779583C}" srcOrd="3" destOrd="0" parTransId="{9A6D7262-5132-4632-98D2-3912860B6FBE}" sibTransId="{F3E6209E-D5AA-4E67-A390-998512062DA5}"/>
    <dgm:cxn modelId="{D41293B0-2186-4DBB-B3E8-F0DFBBF68EC9}" type="presOf" srcId="{710AD8DD-C812-4CA4-8703-0E7A2636BFFA}" destId="{4D52AED0-8032-4CA0-9E0E-AC448931796B}" srcOrd="0" destOrd="0" presId="urn:microsoft.com/office/officeart/2005/8/layout/vList2"/>
    <dgm:cxn modelId="{A211AFBC-88BE-4A48-92EA-7CDE1C7E2C55}" srcId="{C7297118-2CF9-4474-85AF-EC1B0A367FD7}" destId="{710AD8DD-C812-4CA4-8703-0E7A2636BFFA}" srcOrd="0" destOrd="0" parTransId="{FF0A6EAA-7547-43DC-9FB6-2E33E1B40EBB}" sibTransId="{5CDD80DB-0BB1-4E04-BD0C-C30235ADEFCF}"/>
    <dgm:cxn modelId="{788BF7C4-3660-4279-AD47-1F6EDB20726B}" type="presOf" srcId="{C4D6F658-6827-4DAD-AA36-BECB7CEA6735}" destId="{AC16EBA2-BE4E-4BEF-B1F3-3CA30CBAC213}" srcOrd="0" destOrd="0" presId="urn:microsoft.com/office/officeart/2005/8/layout/vList2"/>
    <dgm:cxn modelId="{FC055BCE-B990-4E13-951E-18D6F3F8A18D}" srcId="{C7297118-2CF9-4474-85AF-EC1B0A367FD7}" destId="{3798AFB9-9A85-4911-8570-40C63CD97E16}" srcOrd="1" destOrd="0" parTransId="{5AE2510C-4ACB-47C6-B5A3-B08D06B06504}" sibTransId="{3BF80ADB-FC1A-4700-A85E-6A49DE61727E}"/>
    <dgm:cxn modelId="{4D7CE9DB-3560-4BF8-83C7-CB2ABFD0C914}" type="presOf" srcId="{E31BE2F6-1FC1-40FC-95A6-3B1B3779583C}" destId="{40FBB650-4F52-4745-8468-F026C1D4F8F8}" srcOrd="0" destOrd="0" presId="urn:microsoft.com/office/officeart/2005/8/layout/vList2"/>
    <dgm:cxn modelId="{39E474F3-4CE6-4272-A870-52BCE4233466}" type="presOf" srcId="{C7297118-2CF9-4474-85AF-EC1B0A367FD7}" destId="{0E841BCD-E60F-4A59-8714-58C03DAB2ACC}" srcOrd="0" destOrd="0" presId="urn:microsoft.com/office/officeart/2005/8/layout/vList2"/>
    <dgm:cxn modelId="{FC6730B9-249D-401A-8947-D9A7E1495773}" type="presParOf" srcId="{0E841BCD-E60F-4A59-8714-58C03DAB2ACC}" destId="{4D52AED0-8032-4CA0-9E0E-AC448931796B}" srcOrd="0" destOrd="0" presId="urn:microsoft.com/office/officeart/2005/8/layout/vList2"/>
    <dgm:cxn modelId="{96ED5D39-B557-4639-B4CB-6CB0502F9F2F}" type="presParOf" srcId="{0E841BCD-E60F-4A59-8714-58C03DAB2ACC}" destId="{0B42489B-C66C-4472-9B17-42383AF084A3}" srcOrd="1" destOrd="0" presId="urn:microsoft.com/office/officeart/2005/8/layout/vList2"/>
    <dgm:cxn modelId="{404A8793-71D6-422A-8043-806B9BA9CE93}" type="presParOf" srcId="{0E841BCD-E60F-4A59-8714-58C03DAB2ACC}" destId="{DCD23DD7-D2A0-439C-B64D-118D2451C697}" srcOrd="2" destOrd="0" presId="urn:microsoft.com/office/officeart/2005/8/layout/vList2"/>
    <dgm:cxn modelId="{CD5944FF-3E1E-4EDA-8EA4-6466AD1CBE49}" type="presParOf" srcId="{0E841BCD-E60F-4A59-8714-58C03DAB2ACC}" destId="{130D9570-012E-4B75-89D0-B57D21AE89CC}" srcOrd="3" destOrd="0" presId="urn:microsoft.com/office/officeart/2005/8/layout/vList2"/>
    <dgm:cxn modelId="{CDC0D7C5-B0C3-433B-AA14-FA6D541BCAC1}" type="presParOf" srcId="{0E841BCD-E60F-4A59-8714-58C03DAB2ACC}" destId="{AC16EBA2-BE4E-4BEF-B1F3-3CA30CBAC213}" srcOrd="4" destOrd="0" presId="urn:microsoft.com/office/officeart/2005/8/layout/vList2"/>
    <dgm:cxn modelId="{48C758F8-2084-4A47-B366-C06AEF850031}" type="presParOf" srcId="{0E841BCD-E60F-4A59-8714-58C03DAB2ACC}" destId="{9751536A-83D8-4345-8FEE-A7662B577059}" srcOrd="5" destOrd="0" presId="urn:microsoft.com/office/officeart/2005/8/layout/vList2"/>
    <dgm:cxn modelId="{0F571EC2-59DB-4279-8DB3-8ADA8DEDB2F9}" type="presParOf" srcId="{0E841BCD-E60F-4A59-8714-58C03DAB2ACC}" destId="{40FBB650-4F52-4745-8468-F026C1D4F8F8}" srcOrd="6" destOrd="0" presId="urn:microsoft.com/office/officeart/2005/8/layout/vList2"/>
  </dgm:cxnLst>
  <dgm:bg>
    <a:solidFill>
      <a:schemeClr val="bg1">
        <a:lumMod val="10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ACFA3CB7-22FF-4B09-ACC5-FE41B1DACB2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3E6939A-298C-4C14-BAEA-641C384C3320}">
      <dgm:prSet custT="1"/>
      <dgm:spPr/>
      <dgm:t>
        <a:bodyPr/>
        <a:lstStyle/>
        <a:p>
          <a:pPr>
            <a:lnSpc>
              <a:spcPct val="100000"/>
            </a:lnSpc>
          </a:pPr>
          <a:r>
            <a:rPr lang="en-US" sz="1300" dirty="0"/>
            <a:t>Goal of GPT project was to create chat agent that can interact conversationally, generate coherent, relevant content, answer follow up questions.</a:t>
          </a:r>
        </a:p>
      </dgm:t>
    </dgm:pt>
    <dgm:pt modelId="{8456CA9B-2A0F-4D41-BC0E-24BCC5CA0684}" type="parTrans" cxnId="{3E3A5209-4C24-4443-AD38-E27D6B2D2C4A}">
      <dgm:prSet/>
      <dgm:spPr/>
      <dgm:t>
        <a:bodyPr/>
        <a:lstStyle/>
        <a:p>
          <a:endParaRPr lang="en-US"/>
        </a:p>
      </dgm:t>
    </dgm:pt>
    <dgm:pt modelId="{1145CFE3-32C1-4943-BF15-BDB4AC6EBAC2}" type="sibTrans" cxnId="{3E3A5209-4C24-4443-AD38-E27D6B2D2C4A}">
      <dgm:prSet/>
      <dgm:spPr/>
      <dgm:t>
        <a:bodyPr/>
        <a:lstStyle/>
        <a:p>
          <a:endParaRPr lang="en-US"/>
        </a:p>
      </dgm:t>
    </dgm:pt>
    <dgm:pt modelId="{18CEE6E1-0180-4F2A-B610-48ADCD481DF0}">
      <dgm:prSet/>
      <dgm:spPr/>
      <dgm:t>
        <a:bodyPr/>
        <a:lstStyle/>
        <a:p>
          <a:pPr>
            <a:lnSpc>
              <a:spcPct val="100000"/>
            </a:lnSpc>
          </a:pPr>
          <a:r>
            <a:rPr lang="en-US" dirty="0"/>
            <a:t>Trained on websites, books, and online material.</a:t>
          </a:r>
        </a:p>
      </dgm:t>
    </dgm:pt>
    <dgm:pt modelId="{35A3E7A3-84E6-4EDF-9882-61C5338B9C9B}" type="parTrans" cxnId="{9E50E83E-51B2-40CE-B89B-F37066998247}">
      <dgm:prSet/>
      <dgm:spPr/>
      <dgm:t>
        <a:bodyPr/>
        <a:lstStyle/>
        <a:p>
          <a:endParaRPr lang="en-US"/>
        </a:p>
      </dgm:t>
    </dgm:pt>
    <dgm:pt modelId="{22AFEE7C-9480-42EA-8CA2-337357E3753A}" type="sibTrans" cxnId="{9E50E83E-51B2-40CE-B89B-F37066998247}">
      <dgm:prSet/>
      <dgm:spPr/>
      <dgm:t>
        <a:bodyPr/>
        <a:lstStyle/>
        <a:p>
          <a:endParaRPr lang="en-US"/>
        </a:p>
      </dgm:t>
    </dgm:pt>
    <dgm:pt modelId="{8CDDCA24-11EB-4D32-BB7A-272C269A754D}">
      <dgm:prSet/>
      <dgm:spPr/>
      <dgm:t>
        <a:bodyPr/>
        <a:lstStyle/>
        <a:p>
          <a:pPr>
            <a:lnSpc>
              <a:spcPct val="100000"/>
            </a:lnSpc>
          </a:pPr>
          <a:r>
            <a:rPr lang="en-US" dirty="0"/>
            <a:t>Humans AI trainers helped GPT models provide more desirable outputs via reinforcement learning.</a:t>
          </a:r>
        </a:p>
      </dgm:t>
    </dgm:pt>
    <dgm:pt modelId="{10174092-0688-4A6E-B338-FD32AAB2FFD1}" type="parTrans" cxnId="{D69ED1E0-D7DD-405C-B286-C2BCCD13DD6E}">
      <dgm:prSet/>
      <dgm:spPr/>
      <dgm:t>
        <a:bodyPr/>
        <a:lstStyle/>
        <a:p>
          <a:endParaRPr lang="en-US"/>
        </a:p>
      </dgm:t>
    </dgm:pt>
    <dgm:pt modelId="{BA767A93-3913-450B-93B3-4501B43BAE8E}" type="sibTrans" cxnId="{D69ED1E0-D7DD-405C-B286-C2BCCD13DD6E}">
      <dgm:prSet/>
      <dgm:spPr/>
      <dgm:t>
        <a:bodyPr/>
        <a:lstStyle/>
        <a:p>
          <a:endParaRPr lang="en-US"/>
        </a:p>
      </dgm:t>
    </dgm:pt>
    <dgm:pt modelId="{4852CF5A-041B-4046-BC92-EC09DFB9D0D6}">
      <dgm:prSet/>
      <dgm:spPr/>
      <dgm:t>
        <a:bodyPr/>
        <a:lstStyle/>
        <a:p>
          <a:pPr>
            <a:lnSpc>
              <a:spcPct val="100000"/>
            </a:lnSpc>
          </a:pPr>
          <a:r>
            <a:rPr lang="en-US"/>
            <a:t>OpenAI released ChatGPT November 2022</a:t>
          </a:r>
        </a:p>
      </dgm:t>
    </dgm:pt>
    <dgm:pt modelId="{4F77AF8F-7373-4DC0-914D-1E50398589D1}" type="parTrans" cxnId="{FFCB3615-3D55-49AE-8907-C9367D29B1C1}">
      <dgm:prSet/>
      <dgm:spPr/>
      <dgm:t>
        <a:bodyPr/>
        <a:lstStyle/>
        <a:p>
          <a:endParaRPr lang="en-US"/>
        </a:p>
      </dgm:t>
    </dgm:pt>
    <dgm:pt modelId="{E3BBAFFC-7406-40D7-80A8-823286D05361}" type="sibTrans" cxnId="{FFCB3615-3D55-49AE-8907-C9367D29B1C1}">
      <dgm:prSet/>
      <dgm:spPr/>
      <dgm:t>
        <a:bodyPr/>
        <a:lstStyle/>
        <a:p>
          <a:endParaRPr lang="en-US"/>
        </a:p>
      </dgm:t>
    </dgm:pt>
    <dgm:pt modelId="{3C17502F-4206-4F51-8D37-76D25E69D5C9}">
      <dgm:prSet/>
      <dgm:spPr/>
      <dgm:t>
        <a:bodyPr/>
        <a:lstStyle/>
        <a:p>
          <a:pPr>
            <a:lnSpc>
              <a:spcPct val="100000"/>
            </a:lnSpc>
          </a:pPr>
          <a:r>
            <a:rPr lang="en-US" dirty="0"/>
            <a:t>GPT is a kind of Large Language Model: Able to generate novel, human-like text, write code, and create datasets</a:t>
          </a:r>
        </a:p>
      </dgm:t>
    </dgm:pt>
    <dgm:pt modelId="{E462BA04-56E5-46AB-B406-DC6BB22D3159}" type="parTrans" cxnId="{22B927D2-4EE4-40C5-9D42-96866BFB7BE9}">
      <dgm:prSet/>
      <dgm:spPr/>
      <dgm:t>
        <a:bodyPr/>
        <a:lstStyle/>
        <a:p>
          <a:endParaRPr lang="en-US"/>
        </a:p>
      </dgm:t>
    </dgm:pt>
    <dgm:pt modelId="{FE0D684F-35E0-42BD-844A-2B895B447FE4}" type="sibTrans" cxnId="{22B927D2-4EE4-40C5-9D42-96866BFB7BE9}">
      <dgm:prSet/>
      <dgm:spPr/>
      <dgm:t>
        <a:bodyPr/>
        <a:lstStyle/>
        <a:p>
          <a:endParaRPr lang="en-US"/>
        </a:p>
      </dgm:t>
    </dgm:pt>
    <dgm:pt modelId="{7CCF1D0C-097A-4342-B11C-4B7D886C1359}">
      <dgm:prSet/>
      <dgm:spPr/>
      <dgm:t>
        <a:bodyPr/>
        <a:lstStyle/>
        <a:p>
          <a:pPr rtl="0">
            <a:lnSpc>
              <a:spcPct val="100000"/>
            </a:lnSpc>
          </a:pPr>
          <a:r>
            <a:rPr lang="en-US"/>
            <a:t>Many updates and </a:t>
          </a:r>
          <a:r>
            <a:rPr lang="en-US">
              <a:latin typeface="Calibri"/>
            </a:rPr>
            <a:t>other </a:t>
          </a:r>
          <a:r>
            <a:rPr lang="en-US"/>
            <a:t>new generative AI apps &amp; services</a:t>
          </a:r>
        </a:p>
      </dgm:t>
    </dgm:pt>
    <dgm:pt modelId="{F4A8F85C-D5A1-4CBF-86BE-15C97C6D5895}" type="parTrans" cxnId="{61E1868A-A1FC-40E6-974E-4318E12A4809}">
      <dgm:prSet/>
      <dgm:spPr/>
      <dgm:t>
        <a:bodyPr/>
        <a:lstStyle/>
        <a:p>
          <a:endParaRPr lang="en-US"/>
        </a:p>
      </dgm:t>
    </dgm:pt>
    <dgm:pt modelId="{402C08EC-679C-401E-B3B4-5E8927FBB929}" type="sibTrans" cxnId="{61E1868A-A1FC-40E6-974E-4318E12A4809}">
      <dgm:prSet/>
      <dgm:spPr/>
      <dgm:t>
        <a:bodyPr/>
        <a:lstStyle/>
        <a:p>
          <a:endParaRPr lang="en-US"/>
        </a:p>
      </dgm:t>
    </dgm:pt>
    <dgm:pt modelId="{9EE6A147-F0A9-46C4-8C0D-A939BEE24442}" type="pres">
      <dgm:prSet presAssocID="{ACFA3CB7-22FF-4B09-ACC5-FE41B1DACB21}" presName="root" presStyleCnt="0">
        <dgm:presLayoutVars>
          <dgm:dir/>
          <dgm:resizeHandles val="exact"/>
        </dgm:presLayoutVars>
      </dgm:prSet>
      <dgm:spPr/>
    </dgm:pt>
    <dgm:pt modelId="{7CF40671-B302-43DA-BAC8-AB307379C181}" type="pres">
      <dgm:prSet presAssocID="{3C17502F-4206-4F51-8D37-76D25E69D5C9}" presName="compNode" presStyleCnt="0"/>
      <dgm:spPr/>
    </dgm:pt>
    <dgm:pt modelId="{A93746E7-2F86-4439-A083-09F77FC48FC8}" type="pres">
      <dgm:prSet presAssocID="{3C17502F-4206-4F51-8D37-76D25E69D5C9}" presName="bgRect" presStyleLbl="bgShp" presStyleIdx="0" presStyleCnt="6"/>
      <dgm:spPr/>
    </dgm:pt>
    <dgm:pt modelId="{A900A35D-C82A-4C6E-A368-F789EABDF7C1}" type="pres">
      <dgm:prSet presAssocID="{3C17502F-4206-4F51-8D37-76D25E69D5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orytelling with solid fill"/>
        </a:ext>
      </dgm:extLst>
    </dgm:pt>
    <dgm:pt modelId="{639C1D86-15E0-4A71-8268-6C86FC1AFE0D}" type="pres">
      <dgm:prSet presAssocID="{3C17502F-4206-4F51-8D37-76D25E69D5C9}" presName="spaceRect" presStyleCnt="0"/>
      <dgm:spPr/>
    </dgm:pt>
    <dgm:pt modelId="{CD8B0FE9-6D1E-4982-9E7A-FD6FF8AD70A2}" type="pres">
      <dgm:prSet presAssocID="{3C17502F-4206-4F51-8D37-76D25E69D5C9}" presName="parTx" presStyleLbl="revTx" presStyleIdx="0" presStyleCnt="6">
        <dgm:presLayoutVars>
          <dgm:chMax val="0"/>
          <dgm:chPref val="0"/>
        </dgm:presLayoutVars>
      </dgm:prSet>
      <dgm:spPr/>
    </dgm:pt>
    <dgm:pt modelId="{6798F287-7CAE-478C-84CB-2D98805CCFE0}" type="pres">
      <dgm:prSet presAssocID="{FE0D684F-35E0-42BD-844A-2B895B447FE4}" presName="sibTrans" presStyleCnt="0"/>
      <dgm:spPr/>
    </dgm:pt>
    <dgm:pt modelId="{20F862A7-1B38-4E0C-A501-D295E37FA961}" type="pres">
      <dgm:prSet presAssocID="{83E6939A-298C-4C14-BAEA-641C384C3320}" presName="compNode" presStyleCnt="0"/>
      <dgm:spPr/>
    </dgm:pt>
    <dgm:pt modelId="{86DECFE1-B7D4-4A37-93AE-D476B2BE8E92}" type="pres">
      <dgm:prSet presAssocID="{83E6939A-298C-4C14-BAEA-641C384C3320}" presName="bgRect" presStyleLbl="bgShp" presStyleIdx="1" presStyleCnt="6"/>
      <dgm:spPr/>
    </dgm:pt>
    <dgm:pt modelId="{CD66768F-B08D-4D89-8D5A-75F27D40DEC2}" type="pres">
      <dgm:prSet presAssocID="{83E6939A-298C-4C14-BAEA-641C384C332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5EE7E2A6-4509-4763-9FD6-4802A523977E}" type="pres">
      <dgm:prSet presAssocID="{83E6939A-298C-4C14-BAEA-641C384C3320}" presName="spaceRect" presStyleCnt="0"/>
      <dgm:spPr/>
    </dgm:pt>
    <dgm:pt modelId="{49F1F1CB-A82E-4F94-8E08-8A8BE4951A4F}" type="pres">
      <dgm:prSet presAssocID="{83E6939A-298C-4C14-BAEA-641C384C3320}" presName="parTx" presStyleLbl="revTx" presStyleIdx="1" presStyleCnt="6">
        <dgm:presLayoutVars>
          <dgm:chMax val="0"/>
          <dgm:chPref val="0"/>
        </dgm:presLayoutVars>
      </dgm:prSet>
      <dgm:spPr/>
    </dgm:pt>
    <dgm:pt modelId="{20FBCD64-C27E-4158-A9BA-9A5E03DC999D}" type="pres">
      <dgm:prSet presAssocID="{1145CFE3-32C1-4943-BF15-BDB4AC6EBAC2}" presName="sibTrans" presStyleCnt="0"/>
      <dgm:spPr/>
    </dgm:pt>
    <dgm:pt modelId="{3ABF35A7-601C-43FE-8F6E-FF3EF1CB818C}" type="pres">
      <dgm:prSet presAssocID="{18CEE6E1-0180-4F2A-B610-48ADCD481DF0}" presName="compNode" presStyleCnt="0"/>
      <dgm:spPr/>
    </dgm:pt>
    <dgm:pt modelId="{0F9938EA-2354-485E-99A2-FD3DBAF3A618}" type="pres">
      <dgm:prSet presAssocID="{18CEE6E1-0180-4F2A-B610-48ADCD481DF0}" presName="bgRect" presStyleLbl="bgShp" presStyleIdx="2" presStyleCnt="6"/>
      <dgm:spPr/>
    </dgm:pt>
    <dgm:pt modelId="{9ABA3D51-59AB-4BB2-8020-69D02FF57200}" type="pres">
      <dgm:prSet presAssocID="{18CEE6E1-0180-4F2A-B610-48ADCD481DF0}"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obot with solid fill"/>
        </a:ext>
      </dgm:extLst>
    </dgm:pt>
    <dgm:pt modelId="{81CFA918-9027-4609-B288-7A6B9BE9D358}" type="pres">
      <dgm:prSet presAssocID="{18CEE6E1-0180-4F2A-B610-48ADCD481DF0}" presName="spaceRect" presStyleCnt="0"/>
      <dgm:spPr/>
    </dgm:pt>
    <dgm:pt modelId="{A69EFEF6-1CA4-4DC8-9F9C-1EEB8D94FF12}" type="pres">
      <dgm:prSet presAssocID="{18CEE6E1-0180-4F2A-B610-48ADCD481DF0}" presName="parTx" presStyleLbl="revTx" presStyleIdx="2" presStyleCnt="6">
        <dgm:presLayoutVars>
          <dgm:chMax val="0"/>
          <dgm:chPref val="0"/>
        </dgm:presLayoutVars>
      </dgm:prSet>
      <dgm:spPr/>
    </dgm:pt>
    <dgm:pt modelId="{EB91FC55-F8CF-4EFE-8981-A206C2DC14A2}" type="pres">
      <dgm:prSet presAssocID="{22AFEE7C-9480-42EA-8CA2-337357E3753A}" presName="sibTrans" presStyleCnt="0"/>
      <dgm:spPr/>
    </dgm:pt>
    <dgm:pt modelId="{EC315D40-F089-4FEE-BFC0-24D2C0C913B8}" type="pres">
      <dgm:prSet presAssocID="{8CDDCA24-11EB-4D32-BB7A-272C269A754D}" presName="compNode" presStyleCnt="0"/>
      <dgm:spPr/>
    </dgm:pt>
    <dgm:pt modelId="{58492E0C-3162-466F-96F9-D79E56700477}" type="pres">
      <dgm:prSet presAssocID="{8CDDCA24-11EB-4D32-BB7A-272C269A754D}" presName="bgRect" presStyleLbl="bgShp" presStyleIdx="3" presStyleCnt="6"/>
      <dgm:spPr/>
    </dgm:pt>
    <dgm:pt modelId="{5C044EE7-FF89-46B6-B1CA-9B2F0CB970C6}" type="pres">
      <dgm:prSet presAssocID="{8CDDCA24-11EB-4D32-BB7A-272C269A754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B8D3109-05ED-4474-9431-5BA05BC7B4D0}" type="pres">
      <dgm:prSet presAssocID="{8CDDCA24-11EB-4D32-BB7A-272C269A754D}" presName="spaceRect" presStyleCnt="0"/>
      <dgm:spPr/>
    </dgm:pt>
    <dgm:pt modelId="{B4923CB3-01B4-4B64-92F7-24DB233D7BA0}" type="pres">
      <dgm:prSet presAssocID="{8CDDCA24-11EB-4D32-BB7A-272C269A754D}" presName="parTx" presStyleLbl="revTx" presStyleIdx="3" presStyleCnt="6">
        <dgm:presLayoutVars>
          <dgm:chMax val="0"/>
          <dgm:chPref val="0"/>
        </dgm:presLayoutVars>
      </dgm:prSet>
      <dgm:spPr/>
    </dgm:pt>
    <dgm:pt modelId="{CDBFD766-8E47-4AA4-97A9-A5FDB7D52D58}" type="pres">
      <dgm:prSet presAssocID="{BA767A93-3913-450B-93B3-4501B43BAE8E}" presName="sibTrans" presStyleCnt="0"/>
      <dgm:spPr/>
    </dgm:pt>
    <dgm:pt modelId="{06194032-BFF8-4D54-A8FA-28413FFB5559}" type="pres">
      <dgm:prSet presAssocID="{4852CF5A-041B-4046-BC92-EC09DFB9D0D6}" presName="compNode" presStyleCnt="0"/>
      <dgm:spPr/>
    </dgm:pt>
    <dgm:pt modelId="{5C5F9427-1DF1-4E9A-958F-5738AB99C618}" type="pres">
      <dgm:prSet presAssocID="{4852CF5A-041B-4046-BC92-EC09DFB9D0D6}" presName="bgRect" presStyleLbl="bgShp" presStyleIdx="4" presStyleCnt="6"/>
      <dgm:spPr/>
    </dgm:pt>
    <dgm:pt modelId="{AF1EA53C-878B-451A-BC6F-6AFD43BB4B30}" type="pres">
      <dgm:prSet presAssocID="{4852CF5A-041B-4046-BC92-EC09DFB9D0D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in head"/>
        </a:ext>
      </dgm:extLst>
    </dgm:pt>
    <dgm:pt modelId="{75F96BAB-10B0-47BC-AEAE-8F6E27A7BFA4}" type="pres">
      <dgm:prSet presAssocID="{4852CF5A-041B-4046-BC92-EC09DFB9D0D6}" presName="spaceRect" presStyleCnt="0"/>
      <dgm:spPr/>
    </dgm:pt>
    <dgm:pt modelId="{3DDD6BB7-F9A4-460B-A6F7-1FB541F34DC2}" type="pres">
      <dgm:prSet presAssocID="{4852CF5A-041B-4046-BC92-EC09DFB9D0D6}" presName="parTx" presStyleLbl="revTx" presStyleIdx="4" presStyleCnt="6">
        <dgm:presLayoutVars>
          <dgm:chMax val="0"/>
          <dgm:chPref val="0"/>
        </dgm:presLayoutVars>
      </dgm:prSet>
      <dgm:spPr/>
    </dgm:pt>
    <dgm:pt modelId="{5D5F6798-790A-475C-B5CE-5D060AAEF46A}" type="pres">
      <dgm:prSet presAssocID="{E3BBAFFC-7406-40D7-80A8-823286D05361}" presName="sibTrans" presStyleCnt="0"/>
      <dgm:spPr/>
    </dgm:pt>
    <dgm:pt modelId="{15E7F271-CD42-4F6F-8125-917B8FF95556}" type="pres">
      <dgm:prSet presAssocID="{7CCF1D0C-097A-4342-B11C-4B7D886C1359}" presName="compNode" presStyleCnt="0"/>
      <dgm:spPr/>
    </dgm:pt>
    <dgm:pt modelId="{AA727A19-8345-4021-9DE7-A2621A45FD9D}" type="pres">
      <dgm:prSet presAssocID="{7CCF1D0C-097A-4342-B11C-4B7D886C1359}" presName="bgRect" presStyleLbl="bgShp" presStyleIdx="5" presStyleCnt="6"/>
      <dgm:spPr/>
    </dgm:pt>
    <dgm:pt modelId="{B712E6A1-3A19-492B-A27D-A0384ABB1EF7}" type="pres">
      <dgm:prSet presAssocID="{7CCF1D0C-097A-4342-B11C-4B7D886C135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ld Key with solid fill"/>
        </a:ext>
      </dgm:extLst>
    </dgm:pt>
    <dgm:pt modelId="{218ADFB6-7AF7-48B7-9F73-0F1C30200CD5}" type="pres">
      <dgm:prSet presAssocID="{7CCF1D0C-097A-4342-B11C-4B7D886C1359}" presName="spaceRect" presStyleCnt="0"/>
      <dgm:spPr/>
    </dgm:pt>
    <dgm:pt modelId="{B71880BC-2E29-43F8-BEA6-FE873418B2B7}" type="pres">
      <dgm:prSet presAssocID="{7CCF1D0C-097A-4342-B11C-4B7D886C1359}" presName="parTx" presStyleLbl="revTx" presStyleIdx="5" presStyleCnt="6">
        <dgm:presLayoutVars>
          <dgm:chMax val="0"/>
          <dgm:chPref val="0"/>
        </dgm:presLayoutVars>
      </dgm:prSet>
      <dgm:spPr/>
    </dgm:pt>
  </dgm:ptLst>
  <dgm:cxnLst>
    <dgm:cxn modelId="{3E3A5209-4C24-4443-AD38-E27D6B2D2C4A}" srcId="{ACFA3CB7-22FF-4B09-ACC5-FE41B1DACB21}" destId="{83E6939A-298C-4C14-BAEA-641C384C3320}" srcOrd="1" destOrd="0" parTransId="{8456CA9B-2A0F-4D41-BC0E-24BCC5CA0684}" sibTransId="{1145CFE3-32C1-4943-BF15-BDB4AC6EBAC2}"/>
    <dgm:cxn modelId="{FFCB3615-3D55-49AE-8907-C9367D29B1C1}" srcId="{ACFA3CB7-22FF-4B09-ACC5-FE41B1DACB21}" destId="{4852CF5A-041B-4046-BC92-EC09DFB9D0D6}" srcOrd="4" destOrd="0" parTransId="{4F77AF8F-7373-4DC0-914D-1E50398589D1}" sibTransId="{E3BBAFFC-7406-40D7-80A8-823286D05361}"/>
    <dgm:cxn modelId="{9E50E83E-51B2-40CE-B89B-F37066998247}" srcId="{ACFA3CB7-22FF-4B09-ACC5-FE41B1DACB21}" destId="{18CEE6E1-0180-4F2A-B610-48ADCD481DF0}" srcOrd="2" destOrd="0" parTransId="{35A3E7A3-84E6-4EDF-9882-61C5338B9C9B}" sibTransId="{22AFEE7C-9480-42EA-8CA2-337357E3753A}"/>
    <dgm:cxn modelId="{0204865B-73BA-4B6A-9366-E9BC0CF37FB3}" type="presOf" srcId="{7CCF1D0C-097A-4342-B11C-4B7D886C1359}" destId="{B71880BC-2E29-43F8-BEA6-FE873418B2B7}" srcOrd="0" destOrd="0" presId="urn:microsoft.com/office/officeart/2018/2/layout/IconVerticalSolidList"/>
    <dgm:cxn modelId="{A1F5E66F-0A6F-45D2-A4F0-2F00139267CB}" type="presOf" srcId="{8CDDCA24-11EB-4D32-BB7A-272C269A754D}" destId="{B4923CB3-01B4-4B64-92F7-24DB233D7BA0}" srcOrd="0" destOrd="0" presId="urn:microsoft.com/office/officeart/2018/2/layout/IconVerticalSolidList"/>
    <dgm:cxn modelId="{C1E0A854-82C5-46D3-BC6A-246647F1FA74}" type="presOf" srcId="{ACFA3CB7-22FF-4B09-ACC5-FE41B1DACB21}" destId="{9EE6A147-F0A9-46C4-8C0D-A939BEE24442}" srcOrd="0" destOrd="0" presId="urn:microsoft.com/office/officeart/2018/2/layout/IconVerticalSolidList"/>
    <dgm:cxn modelId="{61E1868A-A1FC-40E6-974E-4318E12A4809}" srcId="{ACFA3CB7-22FF-4B09-ACC5-FE41B1DACB21}" destId="{7CCF1D0C-097A-4342-B11C-4B7D886C1359}" srcOrd="5" destOrd="0" parTransId="{F4A8F85C-D5A1-4CBF-86BE-15C97C6D5895}" sibTransId="{402C08EC-679C-401E-B3B4-5E8927FBB929}"/>
    <dgm:cxn modelId="{3ECBA98D-A658-4788-B3B0-4B3A16CB65CB}" type="presOf" srcId="{83E6939A-298C-4C14-BAEA-641C384C3320}" destId="{49F1F1CB-A82E-4F94-8E08-8A8BE4951A4F}" srcOrd="0" destOrd="0" presId="urn:microsoft.com/office/officeart/2018/2/layout/IconVerticalSolidList"/>
    <dgm:cxn modelId="{894A04CE-B615-40C7-802A-1322F3B63919}" type="presOf" srcId="{3C17502F-4206-4F51-8D37-76D25E69D5C9}" destId="{CD8B0FE9-6D1E-4982-9E7A-FD6FF8AD70A2}" srcOrd="0" destOrd="0" presId="urn:microsoft.com/office/officeart/2018/2/layout/IconVerticalSolidList"/>
    <dgm:cxn modelId="{22B927D2-4EE4-40C5-9D42-96866BFB7BE9}" srcId="{ACFA3CB7-22FF-4B09-ACC5-FE41B1DACB21}" destId="{3C17502F-4206-4F51-8D37-76D25E69D5C9}" srcOrd="0" destOrd="0" parTransId="{E462BA04-56E5-46AB-B406-DC6BB22D3159}" sibTransId="{FE0D684F-35E0-42BD-844A-2B895B447FE4}"/>
    <dgm:cxn modelId="{315514D3-975A-46D4-9599-441AACFB7E78}" type="presOf" srcId="{4852CF5A-041B-4046-BC92-EC09DFB9D0D6}" destId="{3DDD6BB7-F9A4-460B-A6F7-1FB541F34DC2}" srcOrd="0" destOrd="0" presId="urn:microsoft.com/office/officeart/2018/2/layout/IconVerticalSolidList"/>
    <dgm:cxn modelId="{891A73D8-122E-4C29-9666-6876B315D878}" type="presOf" srcId="{18CEE6E1-0180-4F2A-B610-48ADCD481DF0}" destId="{A69EFEF6-1CA4-4DC8-9F9C-1EEB8D94FF12}" srcOrd="0" destOrd="0" presId="urn:microsoft.com/office/officeart/2018/2/layout/IconVerticalSolidList"/>
    <dgm:cxn modelId="{D69ED1E0-D7DD-405C-B286-C2BCCD13DD6E}" srcId="{ACFA3CB7-22FF-4B09-ACC5-FE41B1DACB21}" destId="{8CDDCA24-11EB-4D32-BB7A-272C269A754D}" srcOrd="3" destOrd="0" parTransId="{10174092-0688-4A6E-B338-FD32AAB2FFD1}" sibTransId="{BA767A93-3913-450B-93B3-4501B43BAE8E}"/>
    <dgm:cxn modelId="{3FBAC39E-78EF-422F-91C9-94B2EB60E50B}" type="presParOf" srcId="{9EE6A147-F0A9-46C4-8C0D-A939BEE24442}" destId="{7CF40671-B302-43DA-BAC8-AB307379C181}" srcOrd="0" destOrd="0" presId="urn:microsoft.com/office/officeart/2018/2/layout/IconVerticalSolidList"/>
    <dgm:cxn modelId="{3CCF0AD9-9762-4285-BFE0-C94F5DB6FF03}" type="presParOf" srcId="{7CF40671-B302-43DA-BAC8-AB307379C181}" destId="{A93746E7-2F86-4439-A083-09F77FC48FC8}" srcOrd="0" destOrd="0" presId="urn:microsoft.com/office/officeart/2018/2/layout/IconVerticalSolidList"/>
    <dgm:cxn modelId="{15FF11DE-2B6B-41C6-B1CE-AD0CEE8A26C0}" type="presParOf" srcId="{7CF40671-B302-43DA-BAC8-AB307379C181}" destId="{A900A35D-C82A-4C6E-A368-F789EABDF7C1}" srcOrd="1" destOrd="0" presId="urn:microsoft.com/office/officeart/2018/2/layout/IconVerticalSolidList"/>
    <dgm:cxn modelId="{33A94F1A-C9D6-49B4-96A2-21D24FEEEE46}" type="presParOf" srcId="{7CF40671-B302-43DA-BAC8-AB307379C181}" destId="{639C1D86-15E0-4A71-8268-6C86FC1AFE0D}" srcOrd="2" destOrd="0" presId="urn:microsoft.com/office/officeart/2018/2/layout/IconVerticalSolidList"/>
    <dgm:cxn modelId="{5CE5A44A-5E01-4F7E-A4F4-DBEFEA31C817}" type="presParOf" srcId="{7CF40671-B302-43DA-BAC8-AB307379C181}" destId="{CD8B0FE9-6D1E-4982-9E7A-FD6FF8AD70A2}" srcOrd="3" destOrd="0" presId="urn:microsoft.com/office/officeart/2018/2/layout/IconVerticalSolidList"/>
    <dgm:cxn modelId="{FE62FB0D-AE66-470C-88DB-D89FB1E02EF9}" type="presParOf" srcId="{9EE6A147-F0A9-46C4-8C0D-A939BEE24442}" destId="{6798F287-7CAE-478C-84CB-2D98805CCFE0}" srcOrd="1" destOrd="0" presId="urn:microsoft.com/office/officeart/2018/2/layout/IconVerticalSolidList"/>
    <dgm:cxn modelId="{9DF7DECB-A82D-4C0C-962D-7C56FD54C7BB}" type="presParOf" srcId="{9EE6A147-F0A9-46C4-8C0D-A939BEE24442}" destId="{20F862A7-1B38-4E0C-A501-D295E37FA961}" srcOrd="2" destOrd="0" presId="urn:microsoft.com/office/officeart/2018/2/layout/IconVerticalSolidList"/>
    <dgm:cxn modelId="{CA709CB9-7A47-48EB-9CFE-28CB6922DA38}" type="presParOf" srcId="{20F862A7-1B38-4E0C-A501-D295E37FA961}" destId="{86DECFE1-B7D4-4A37-93AE-D476B2BE8E92}" srcOrd="0" destOrd="0" presId="urn:microsoft.com/office/officeart/2018/2/layout/IconVerticalSolidList"/>
    <dgm:cxn modelId="{9CD4BFC0-E450-4C1E-8545-4908A0C667E1}" type="presParOf" srcId="{20F862A7-1B38-4E0C-A501-D295E37FA961}" destId="{CD66768F-B08D-4D89-8D5A-75F27D40DEC2}" srcOrd="1" destOrd="0" presId="urn:microsoft.com/office/officeart/2018/2/layout/IconVerticalSolidList"/>
    <dgm:cxn modelId="{02CEE953-FA48-4241-AD26-F76B04D79C55}" type="presParOf" srcId="{20F862A7-1B38-4E0C-A501-D295E37FA961}" destId="{5EE7E2A6-4509-4763-9FD6-4802A523977E}" srcOrd="2" destOrd="0" presId="urn:microsoft.com/office/officeart/2018/2/layout/IconVerticalSolidList"/>
    <dgm:cxn modelId="{DB189DA8-BE9E-4BE8-817B-A13348ED8EC2}" type="presParOf" srcId="{20F862A7-1B38-4E0C-A501-D295E37FA961}" destId="{49F1F1CB-A82E-4F94-8E08-8A8BE4951A4F}" srcOrd="3" destOrd="0" presId="urn:microsoft.com/office/officeart/2018/2/layout/IconVerticalSolidList"/>
    <dgm:cxn modelId="{252A9824-1111-441C-9E23-D1759AABB02D}" type="presParOf" srcId="{9EE6A147-F0A9-46C4-8C0D-A939BEE24442}" destId="{20FBCD64-C27E-4158-A9BA-9A5E03DC999D}" srcOrd="3" destOrd="0" presId="urn:microsoft.com/office/officeart/2018/2/layout/IconVerticalSolidList"/>
    <dgm:cxn modelId="{D6F45AE9-C5AE-451A-8E05-1FF3CCCD5C16}" type="presParOf" srcId="{9EE6A147-F0A9-46C4-8C0D-A939BEE24442}" destId="{3ABF35A7-601C-43FE-8F6E-FF3EF1CB818C}" srcOrd="4" destOrd="0" presId="urn:microsoft.com/office/officeart/2018/2/layout/IconVerticalSolidList"/>
    <dgm:cxn modelId="{F0442BBE-E5C5-45B5-B95A-8D5C3D662D25}" type="presParOf" srcId="{3ABF35A7-601C-43FE-8F6E-FF3EF1CB818C}" destId="{0F9938EA-2354-485E-99A2-FD3DBAF3A618}" srcOrd="0" destOrd="0" presId="urn:microsoft.com/office/officeart/2018/2/layout/IconVerticalSolidList"/>
    <dgm:cxn modelId="{24A82789-B52E-434B-879A-A58D42067948}" type="presParOf" srcId="{3ABF35A7-601C-43FE-8F6E-FF3EF1CB818C}" destId="{9ABA3D51-59AB-4BB2-8020-69D02FF57200}" srcOrd="1" destOrd="0" presId="urn:microsoft.com/office/officeart/2018/2/layout/IconVerticalSolidList"/>
    <dgm:cxn modelId="{3ED64974-C025-4F90-9B87-2D31D1CED0F6}" type="presParOf" srcId="{3ABF35A7-601C-43FE-8F6E-FF3EF1CB818C}" destId="{81CFA918-9027-4609-B288-7A6B9BE9D358}" srcOrd="2" destOrd="0" presId="urn:microsoft.com/office/officeart/2018/2/layout/IconVerticalSolidList"/>
    <dgm:cxn modelId="{72651AFF-9D11-408F-9708-7033281EE55D}" type="presParOf" srcId="{3ABF35A7-601C-43FE-8F6E-FF3EF1CB818C}" destId="{A69EFEF6-1CA4-4DC8-9F9C-1EEB8D94FF12}" srcOrd="3" destOrd="0" presId="urn:microsoft.com/office/officeart/2018/2/layout/IconVerticalSolidList"/>
    <dgm:cxn modelId="{75EDEF3A-E8E3-4046-B555-D600FED98236}" type="presParOf" srcId="{9EE6A147-F0A9-46C4-8C0D-A939BEE24442}" destId="{EB91FC55-F8CF-4EFE-8981-A206C2DC14A2}" srcOrd="5" destOrd="0" presId="urn:microsoft.com/office/officeart/2018/2/layout/IconVerticalSolidList"/>
    <dgm:cxn modelId="{415DD8F7-B9A1-47C8-AE23-B6520445FCB1}" type="presParOf" srcId="{9EE6A147-F0A9-46C4-8C0D-A939BEE24442}" destId="{EC315D40-F089-4FEE-BFC0-24D2C0C913B8}" srcOrd="6" destOrd="0" presId="urn:microsoft.com/office/officeart/2018/2/layout/IconVerticalSolidList"/>
    <dgm:cxn modelId="{1AA5879E-817F-47F8-97A3-FA80F29754A5}" type="presParOf" srcId="{EC315D40-F089-4FEE-BFC0-24D2C0C913B8}" destId="{58492E0C-3162-466F-96F9-D79E56700477}" srcOrd="0" destOrd="0" presId="urn:microsoft.com/office/officeart/2018/2/layout/IconVerticalSolidList"/>
    <dgm:cxn modelId="{8F634A6F-ED34-4025-8295-6B5B35126B7E}" type="presParOf" srcId="{EC315D40-F089-4FEE-BFC0-24D2C0C913B8}" destId="{5C044EE7-FF89-46B6-B1CA-9B2F0CB970C6}" srcOrd="1" destOrd="0" presId="urn:microsoft.com/office/officeart/2018/2/layout/IconVerticalSolidList"/>
    <dgm:cxn modelId="{5B440892-A0DB-4891-B922-B7627565B19E}" type="presParOf" srcId="{EC315D40-F089-4FEE-BFC0-24D2C0C913B8}" destId="{5B8D3109-05ED-4474-9431-5BA05BC7B4D0}" srcOrd="2" destOrd="0" presId="urn:microsoft.com/office/officeart/2018/2/layout/IconVerticalSolidList"/>
    <dgm:cxn modelId="{44EF3E5A-2FF9-4F0D-88FA-F4C8368BF423}" type="presParOf" srcId="{EC315D40-F089-4FEE-BFC0-24D2C0C913B8}" destId="{B4923CB3-01B4-4B64-92F7-24DB233D7BA0}" srcOrd="3" destOrd="0" presId="urn:microsoft.com/office/officeart/2018/2/layout/IconVerticalSolidList"/>
    <dgm:cxn modelId="{043AD238-E062-4C31-84FF-98B10EE993B5}" type="presParOf" srcId="{9EE6A147-F0A9-46C4-8C0D-A939BEE24442}" destId="{CDBFD766-8E47-4AA4-97A9-A5FDB7D52D58}" srcOrd="7" destOrd="0" presId="urn:microsoft.com/office/officeart/2018/2/layout/IconVerticalSolidList"/>
    <dgm:cxn modelId="{1CECE2DB-EB5C-405B-B259-2B9B97B9308D}" type="presParOf" srcId="{9EE6A147-F0A9-46C4-8C0D-A939BEE24442}" destId="{06194032-BFF8-4D54-A8FA-28413FFB5559}" srcOrd="8" destOrd="0" presId="urn:microsoft.com/office/officeart/2018/2/layout/IconVerticalSolidList"/>
    <dgm:cxn modelId="{9CCC49F0-6430-4169-B229-16481CB85799}" type="presParOf" srcId="{06194032-BFF8-4D54-A8FA-28413FFB5559}" destId="{5C5F9427-1DF1-4E9A-958F-5738AB99C618}" srcOrd="0" destOrd="0" presId="urn:microsoft.com/office/officeart/2018/2/layout/IconVerticalSolidList"/>
    <dgm:cxn modelId="{F7730A28-4797-4146-BE60-5B303C589BEA}" type="presParOf" srcId="{06194032-BFF8-4D54-A8FA-28413FFB5559}" destId="{AF1EA53C-878B-451A-BC6F-6AFD43BB4B30}" srcOrd="1" destOrd="0" presId="urn:microsoft.com/office/officeart/2018/2/layout/IconVerticalSolidList"/>
    <dgm:cxn modelId="{26CD8177-7A93-4E62-832B-3D9AD52C07AE}" type="presParOf" srcId="{06194032-BFF8-4D54-A8FA-28413FFB5559}" destId="{75F96BAB-10B0-47BC-AEAE-8F6E27A7BFA4}" srcOrd="2" destOrd="0" presId="urn:microsoft.com/office/officeart/2018/2/layout/IconVerticalSolidList"/>
    <dgm:cxn modelId="{F37258A5-59F7-45BC-9D12-09BD8EAD5002}" type="presParOf" srcId="{06194032-BFF8-4D54-A8FA-28413FFB5559}" destId="{3DDD6BB7-F9A4-460B-A6F7-1FB541F34DC2}" srcOrd="3" destOrd="0" presId="urn:microsoft.com/office/officeart/2018/2/layout/IconVerticalSolidList"/>
    <dgm:cxn modelId="{B4DB51D9-55FE-4D75-A886-5DD2EDF998D0}" type="presParOf" srcId="{9EE6A147-F0A9-46C4-8C0D-A939BEE24442}" destId="{5D5F6798-790A-475C-B5CE-5D060AAEF46A}" srcOrd="9" destOrd="0" presId="urn:microsoft.com/office/officeart/2018/2/layout/IconVerticalSolidList"/>
    <dgm:cxn modelId="{A010426B-388C-4D4D-BC65-104EC3EC883C}" type="presParOf" srcId="{9EE6A147-F0A9-46C4-8C0D-A939BEE24442}" destId="{15E7F271-CD42-4F6F-8125-917B8FF95556}" srcOrd="10" destOrd="0" presId="urn:microsoft.com/office/officeart/2018/2/layout/IconVerticalSolidList"/>
    <dgm:cxn modelId="{CBFCA41D-173E-4E62-A060-67D2D4C217FC}" type="presParOf" srcId="{15E7F271-CD42-4F6F-8125-917B8FF95556}" destId="{AA727A19-8345-4021-9DE7-A2621A45FD9D}" srcOrd="0" destOrd="0" presId="urn:microsoft.com/office/officeart/2018/2/layout/IconVerticalSolidList"/>
    <dgm:cxn modelId="{BE68894C-80CF-4857-B381-ABC7D17C9937}" type="presParOf" srcId="{15E7F271-CD42-4F6F-8125-917B8FF95556}" destId="{B712E6A1-3A19-492B-A27D-A0384ABB1EF7}" srcOrd="1" destOrd="0" presId="urn:microsoft.com/office/officeart/2018/2/layout/IconVerticalSolidList"/>
    <dgm:cxn modelId="{4536F8FB-A9EE-4E2A-AFE1-9C2EE88640AE}" type="presParOf" srcId="{15E7F271-CD42-4F6F-8125-917B8FF95556}" destId="{218ADFB6-7AF7-48B7-9F73-0F1C30200CD5}" srcOrd="2" destOrd="0" presId="urn:microsoft.com/office/officeart/2018/2/layout/IconVerticalSolidList"/>
    <dgm:cxn modelId="{E59CAC64-366A-4BAB-B42D-A39FEB66D936}" type="presParOf" srcId="{15E7F271-CD42-4F6F-8125-917B8FF95556}" destId="{B71880BC-2E29-43F8-BEA6-FE873418B2B7}"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907607CB-7197-4346-816E-559A566855B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90702B9-7EDC-463D-A66B-9A4CBEB847E8}">
      <dgm:prSet/>
      <dgm:spPr/>
      <dgm:t>
        <a:bodyPr/>
        <a:lstStyle/>
        <a:p>
          <a:r>
            <a:rPr lang="en-US" b="0" i="0"/>
            <a:t>Assess current state</a:t>
          </a:r>
          <a:endParaRPr lang="en-US"/>
        </a:p>
      </dgm:t>
    </dgm:pt>
    <dgm:pt modelId="{76AEDC2A-EA5A-4574-B009-5160B0B84927}" type="parTrans" cxnId="{066EEF93-B75A-4138-954B-75191970E382}">
      <dgm:prSet/>
      <dgm:spPr/>
      <dgm:t>
        <a:bodyPr/>
        <a:lstStyle/>
        <a:p>
          <a:endParaRPr lang="en-US"/>
        </a:p>
      </dgm:t>
    </dgm:pt>
    <dgm:pt modelId="{8A3DCC23-D07C-4C0F-8857-7420E7805DBA}" type="sibTrans" cxnId="{066EEF93-B75A-4138-954B-75191970E382}">
      <dgm:prSet/>
      <dgm:spPr/>
      <dgm:t>
        <a:bodyPr/>
        <a:lstStyle/>
        <a:p>
          <a:endParaRPr lang="en-US"/>
        </a:p>
      </dgm:t>
    </dgm:pt>
    <dgm:pt modelId="{85041FDD-EF92-4787-92B5-BBE5456A77E7}">
      <dgm:prSet/>
      <dgm:spPr/>
      <dgm:t>
        <a:bodyPr/>
        <a:lstStyle/>
        <a:p>
          <a:r>
            <a:rPr lang="en-US" b="0" i="0"/>
            <a:t>Data readiness</a:t>
          </a:r>
          <a:endParaRPr lang="en-US"/>
        </a:p>
      </dgm:t>
    </dgm:pt>
    <dgm:pt modelId="{EC84A6E8-1730-4D02-AFD5-D58762036DC5}" type="parTrans" cxnId="{A9DB304B-5969-4D45-A89D-C0F3C232F0DB}">
      <dgm:prSet/>
      <dgm:spPr/>
      <dgm:t>
        <a:bodyPr/>
        <a:lstStyle/>
        <a:p>
          <a:endParaRPr lang="en-US"/>
        </a:p>
      </dgm:t>
    </dgm:pt>
    <dgm:pt modelId="{242EB0ED-183A-4F25-9AD0-7A1E44B5AF13}" type="sibTrans" cxnId="{A9DB304B-5969-4D45-A89D-C0F3C232F0DB}">
      <dgm:prSet/>
      <dgm:spPr/>
      <dgm:t>
        <a:bodyPr/>
        <a:lstStyle/>
        <a:p>
          <a:endParaRPr lang="en-US"/>
        </a:p>
      </dgm:t>
    </dgm:pt>
    <dgm:pt modelId="{0D6CA8D6-32EC-4FEB-85EB-FC91288E3DB6}">
      <dgm:prSet/>
      <dgm:spPr/>
      <dgm:t>
        <a:bodyPr/>
        <a:lstStyle/>
        <a:p>
          <a:r>
            <a:rPr lang="en-US" b="0" i="0"/>
            <a:t>Develop a roadmap</a:t>
          </a:r>
          <a:endParaRPr lang="en-US"/>
        </a:p>
      </dgm:t>
    </dgm:pt>
    <dgm:pt modelId="{B942927D-8F31-46F2-BAB0-9014C8DC8ED9}" type="parTrans" cxnId="{E956E7D4-14FD-45CD-8C30-F5A85F5DF572}">
      <dgm:prSet/>
      <dgm:spPr/>
      <dgm:t>
        <a:bodyPr/>
        <a:lstStyle/>
        <a:p>
          <a:endParaRPr lang="en-US"/>
        </a:p>
      </dgm:t>
    </dgm:pt>
    <dgm:pt modelId="{3A43FDF6-638B-4F07-BB54-25FFB6012F75}" type="sibTrans" cxnId="{E956E7D4-14FD-45CD-8C30-F5A85F5DF572}">
      <dgm:prSet/>
      <dgm:spPr/>
      <dgm:t>
        <a:bodyPr/>
        <a:lstStyle/>
        <a:p>
          <a:endParaRPr lang="en-US"/>
        </a:p>
      </dgm:t>
    </dgm:pt>
    <dgm:pt modelId="{801CD495-C49E-4632-A507-FC974D8C8409}">
      <dgm:prSet/>
      <dgm:spPr/>
      <dgm:t>
        <a:bodyPr/>
        <a:lstStyle/>
        <a:p>
          <a:r>
            <a:rPr lang="en-US" b="0" i="0"/>
            <a:t>Short term and long-term objectives</a:t>
          </a:r>
          <a:endParaRPr lang="en-US"/>
        </a:p>
      </dgm:t>
    </dgm:pt>
    <dgm:pt modelId="{BF056A4E-1749-47AA-BE88-875578684104}" type="parTrans" cxnId="{2D4B4C77-7950-4EAD-8D58-6C7021D4FF5E}">
      <dgm:prSet/>
      <dgm:spPr/>
      <dgm:t>
        <a:bodyPr/>
        <a:lstStyle/>
        <a:p>
          <a:endParaRPr lang="en-US"/>
        </a:p>
      </dgm:t>
    </dgm:pt>
    <dgm:pt modelId="{B95BA9AC-BC5C-4F66-9DB9-33594A8F12FF}" type="sibTrans" cxnId="{2D4B4C77-7950-4EAD-8D58-6C7021D4FF5E}">
      <dgm:prSet/>
      <dgm:spPr/>
      <dgm:t>
        <a:bodyPr/>
        <a:lstStyle/>
        <a:p>
          <a:endParaRPr lang="en-US"/>
        </a:p>
      </dgm:t>
    </dgm:pt>
    <dgm:pt modelId="{9AFA65F1-2D99-4884-BC04-7D6DA35EC6E9}">
      <dgm:prSet/>
      <dgm:spPr/>
      <dgm:t>
        <a:bodyPr/>
        <a:lstStyle/>
        <a:p>
          <a:r>
            <a:rPr lang="en-US" b="0" i="0"/>
            <a:t>Internal working group</a:t>
          </a:r>
          <a:endParaRPr lang="en-US"/>
        </a:p>
      </dgm:t>
    </dgm:pt>
    <dgm:pt modelId="{7A78D3C0-58DF-4929-A14C-B236F157E2C6}" type="parTrans" cxnId="{2D1450B3-6AF9-402A-B1EC-4A8A9FBAEF96}">
      <dgm:prSet/>
      <dgm:spPr/>
      <dgm:t>
        <a:bodyPr/>
        <a:lstStyle/>
        <a:p>
          <a:endParaRPr lang="en-US"/>
        </a:p>
      </dgm:t>
    </dgm:pt>
    <dgm:pt modelId="{54A90489-B152-462C-A861-CE0AC87ADE69}" type="sibTrans" cxnId="{2D1450B3-6AF9-402A-B1EC-4A8A9FBAEF96}">
      <dgm:prSet/>
      <dgm:spPr/>
      <dgm:t>
        <a:bodyPr/>
        <a:lstStyle/>
        <a:p>
          <a:endParaRPr lang="en-US"/>
        </a:p>
      </dgm:t>
    </dgm:pt>
    <dgm:pt modelId="{2C210C39-2466-4E79-B831-31E58D7366AC}">
      <dgm:prSet/>
      <dgm:spPr/>
      <dgm:t>
        <a:bodyPr/>
        <a:lstStyle/>
        <a:p>
          <a:r>
            <a:rPr lang="en-US" b="0" i="0"/>
            <a:t>Test the technology</a:t>
          </a:r>
          <a:endParaRPr lang="en-US"/>
        </a:p>
      </dgm:t>
    </dgm:pt>
    <dgm:pt modelId="{336DB370-F4BE-4B5F-8023-2F97717CE88A}" type="parTrans" cxnId="{1691DD48-A989-463C-9E5D-358EEB7FC351}">
      <dgm:prSet/>
      <dgm:spPr/>
      <dgm:t>
        <a:bodyPr/>
        <a:lstStyle/>
        <a:p>
          <a:endParaRPr lang="en-US"/>
        </a:p>
      </dgm:t>
    </dgm:pt>
    <dgm:pt modelId="{AA1BC121-D9C7-403B-867E-601D0DB8B77A}" type="sibTrans" cxnId="{1691DD48-A989-463C-9E5D-358EEB7FC351}">
      <dgm:prSet/>
      <dgm:spPr/>
      <dgm:t>
        <a:bodyPr/>
        <a:lstStyle/>
        <a:p>
          <a:endParaRPr lang="en-US"/>
        </a:p>
      </dgm:t>
    </dgm:pt>
    <dgm:pt modelId="{3BB19669-34E4-4278-B7F2-A36A08A9C3C4}">
      <dgm:prSet/>
      <dgm:spPr/>
      <dgm:t>
        <a:bodyPr/>
        <a:lstStyle/>
        <a:p>
          <a:r>
            <a:rPr lang="en-US" b="0" i="0" dirty="0"/>
            <a:t>Educate yourself!</a:t>
          </a:r>
          <a:endParaRPr lang="en-US" dirty="0"/>
        </a:p>
      </dgm:t>
    </dgm:pt>
    <dgm:pt modelId="{0F22A552-6E0E-470F-9AC4-3DD629C36F51}" type="parTrans" cxnId="{C13BBED2-7F30-4A03-8F1D-EA78F65E6A34}">
      <dgm:prSet/>
      <dgm:spPr/>
      <dgm:t>
        <a:bodyPr/>
        <a:lstStyle/>
        <a:p>
          <a:endParaRPr lang="en-US"/>
        </a:p>
      </dgm:t>
    </dgm:pt>
    <dgm:pt modelId="{C4660F71-093F-4418-B608-7A742DFCA349}" type="sibTrans" cxnId="{C13BBED2-7F30-4A03-8F1D-EA78F65E6A34}">
      <dgm:prSet/>
      <dgm:spPr/>
      <dgm:t>
        <a:bodyPr/>
        <a:lstStyle/>
        <a:p>
          <a:endParaRPr lang="en-US"/>
        </a:p>
      </dgm:t>
    </dgm:pt>
    <dgm:pt modelId="{EC17D761-78B5-4804-9325-09C7A691CDC8}" type="pres">
      <dgm:prSet presAssocID="{907607CB-7197-4346-816E-559A566855BE}" presName="root" presStyleCnt="0">
        <dgm:presLayoutVars>
          <dgm:dir/>
          <dgm:resizeHandles val="exact"/>
        </dgm:presLayoutVars>
      </dgm:prSet>
      <dgm:spPr/>
    </dgm:pt>
    <dgm:pt modelId="{BED4BC70-093C-4544-BD28-161FAF19F7A2}" type="pres">
      <dgm:prSet presAssocID="{C90702B9-7EDC-463D-A66B-9A4CBEB847E8}" presName="compNode" presStyleCnt="0"/>
      <dgm:spPr/>
    </dgm:pt>
    <dgm:pt modelId="{57960956-7171-4EF3-A37E-94B461B22386}" type="pres">
      <dgm:prSet presAssocID="{C90702B9-7EDC-463D-A66B-9A4CBEB847E8}" presName="bgRect" presStyleLbl="bgShp" presStyleIdx="0" presStyleCnt="7"/>
      <dgm:spPr/>
    </dgm:pt>
    <dgm:pt modelId="{EF29199B-0CDE-48E7-ACB0-35354D5730E6}" type="pres">
      <dgm:prSet presAssocID="{C90702B9-7EDC-463D-A66B-9A4CBEB847E8}"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2876B3E-C405-4DEE-B1E4-038D1D8ADC11}" type="pres">
      <dgm:prSet presAssocID="{C90702B9-7EDC-463D-A66B-9A4CBEB847E8}" presName="spaceRect" presStyleCnt="0"/>
      <dgm:spPr/>
    </dgm:pt>
    <dgm:pt modelId="{8D865BD2-6A9A-47A2-AB32-BE9BA259B534}" type="pres">
      <dgm:prSet presAssocID="{C90702B9-7EDC-463D-A66B-9A4CBEB847E8}" presName="parTx" presStyleLbl="revTx" presStyleIdx="0" presStyleCnt="7">
        <dgm:presLayoutVars>
          <dgm:chMax val="0"/>
          <dgm:chPref val="0"/>
        </dgm:presLayoutVars>
      </dgm:prSet>
      <dgm:spPr/>
    </dgm:pt>
    <dgm:pt modelId="{9C67F3F7-6E14-49E4-8C40-E0264BB135D9}" type="pres">
      <dgm:prSet presAssocID="{8A3DCC23-D07C-4C0F-8857-7420E7805DBA}" presName="sibTrans" presStyleCnt="0"/>
      <dgm:spPr/>
    </dgm:pt>
    <dgm:pt modelId="{DA15C6DF-22C2-4469-A7BD-B415D2DBEB76}" type="pres">
      <dgm:prSet presAssocID="{85041FDD-EF92-4787-92B5-BBE5456A77E7}" presName="compNode" presStyleCnt="0"/>
      <dgm:spPr/>
    </dgm:pt>
    <dgm:pt modelId="{8DA541C3-F3EC-4788-B897-57C0D049BBAF}" type="pres">
      <dgm:prSet presAssocID="{85041FDD-EF92-4787-92B5-BBE5456A77E7}" presName="bgRect" presStyleLbl="bgShp" presStyleIdx="1" presStyleCnt="7"/>
      <dgm:spPr/>
    </dgm:pt>
    <dgm:pt modelId="{46C9EC7B-74BF-4945-AC0D-BDE1FD6C3C12}" type="pres">
      <dgm:prSet presAssocID="{85041FDD-EF92-4787-92B5-BBE5456A77E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1F277138-BABF-485D-87C9-0B2D1743D1BD}" type="pres">
      <dgm:prSet presAssocID="{85041FDD-EF92-4787-92B5-BBE5456A77E7}" presName="spaceRect" presStyleCnt="0"/>
      <dgm:spPr/>
    </dgm:pt>
    <dgm:pt modelId="{5F067EBC-48FB-4CCC-9D86-EB3E47858539}" type="pres">
      <dgm:prSet presAssocID="{85041FDD-EF92-4787-92B5-BBE5456A77E7}" presName="parTx" presStyleLbl="revTx" presStyleIdx="1" presStyleCnt="7">
        <dgm:presLayoutVars>
          <dgm:chMax val="0"/>
          <dgm:chPref val="0"/>
        </dgm:presLayoutVars>
      </dgm:prSet>
      <dgm:spPr/>
    </dgm:pt>
    <dgm:pt modelId="{89DB45EA-2019-4775-8313-1C02FB23EB31}" type="pres">
      <dgm:prSet presAssocID="{242EB0ED-183A-4F25-9AD0-7A1E44B5AF13}" presName="sibTrans" presStyleCnt="0"/>
      <dgm:spPr/>
    </dgm:pt>
    <dgm:pt modelId="{9BF0362F-6276-46AB-BA57-322079B2AACD}" type="pres">
      <dgm:prSet presAssocID="{0D6CA8D6-32EC-4FEB-85EB-FC91288E3DB6}" presName="compNode" presStyleCnt="0"/>
      <dgm:spPr/>
    </dgm:pt>
    <dgm:pt modelId="{2AEAAF50-01DE-4351-9472-214DDFB4B584}" type="pres">
      <dgm:prSet presAssocID="{0D6CA8D6-32EC-4FEB-85EB-FC91288E3DB6}" presName="bgRect" presStyleLbl="bgShp" presStyleIdx="2" presStyleCnt="7"/>
      <dgm:spPr/>
    </dgm:pt>
    <dgm:pt modelId="{BE3D3263-693E-4BA2-93AD-54105F479325}" type="pres">
      <dgm:prSet presAssocID="{0D6CA8D6-32EC-4FEB-85EB-FC91288E3DB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2B9CC93D-3A2B-49F5-8B2F-2D2B9FB71952}" type="pres">
      <dgm:prSet presAssocID="{0D6CA8D6-32EC-4FEB-85EB-FC91288E3DB6}" presName="spaceRect" presStyleCnt="0"/>
      <dgm:spPr/>
    </dgm:pt>
    <dgm:pt modelId="{1F678493-6DED-42A8-8D44-44F7748CA1C9}" type="pres">
      <dgm:prSet presAssocID="{0D6CA8D6-32EC-4FEB-85EB-FC91288E3DB6}" presName="parTx" presStyleLbl="revTx" presStyleIdx="2" presStyleCnt="7">
        <dgm:presLayoutVars>
          <dgm:chMax val="0"/>
          <dgm:chPref val="0"/>
        </dgm:presLayoutVars>
      </dgm:prSet>
      <dgm:spPr/>
    </dgm:pt>
    <dgm:pt modelId="{9F7F5211-EE4F-4CF7-AC40-F49D8475D42E}" type="pres">
      <dgm:prSet presAssocID="{3A43FDF6-638B-4F07-BB54-25FFB6012F75}" presName="sibTrans" presStyleCnt="0"/>
      <dgm:spPr/>
    </dgm:pt>
    <dgm:pt modelId="{EF31D69E-AA49-4C2D-AE15-1854B05C9AAF}" type="pres">
      <dgm:prSet presAssocID="{801CD495-C49E-4632-A507-FC974D8C8409}" presName="compNode" presStyleCnt="0"/>
      <dgm:spPr/>
    </dgm:pt>
    <dgm:pt modelId="{B4727C5B-ECA3-4D6A-ACDF-8525A99225F9}" type="pres">
      <dgm:prSet presAssocID="{801CD495-C49E-4632-A507-FC974D8C8409}" presName="bgRect" presStyleLbl="bgShp" presStyleIdx="3" presStyleCnt="7"/>
      <dgm:spPr/>
    </dgm:pt>
    <dgm:pt modelId="{9D2878F6-D52B-4350-A85A-C9045EC70533}" type="pres">
      <dgm:prSet presAssocID="{801CD495-C49E-4632-A507-FC974D8C8409}"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urglass"/>
        </a:ext>
      </dgm:extLst>
    </dgm:pt>
    <dgm:pt modelId="{EBD5F4F8-E5E8-42A4-9927-8D84250043C3}" type="pres">
      <dgm:prSet presAssocID="{801CD495-C49E-4632-A507-FC974D8C8409}" presName="spaceRect" presStyleCnt="0"/>
      <dgm:spPr/>
    </dgm:pt>
    <dgm:pt modelId="{F4439B07-D123-46D5-82D9-46A5E603FC61}" type="pres">
      <dgm:prSet presAssocID="{801CD495-C49E-4632-A507-FC974D8C8409}" presName="parTx" presStyleLbl="revTx" presStyleIdx="3" presStyleCnt="7">
        <dgm:presLayoutVars>
          <dgm:chMax val="0"/>
          <dgm:chPref val="0"/>
        </dgm:presLayoutVars>
      </dgm:prSet>
      <dgm:spPr/>
    </dgm:pt>
    <dgm:pt modelId="{38E77A5E-ADC7-4A33-AFFF-ED9A47938D19}" type="pres">
      <dgm:prSet presAssocID="{B95BA9AC-BC5C-4F66-9DB9-33594A8F12FF}" presName="sibTrans" presStyleCnt="0"/>
      <dgm:spPr/>
    </dgm:pt>
    <dgm:pt modelId="{A9D812AE-8BFA-42E2-B350-0C04C2385335}" type="pres">
      <dgm:prSet presAssocID="{9AFA65F1-2D99-4884-BC04-7D6DA35EC6E9}" presName="compNode" presStyleCnt="0"/>
      <dgm:spPr/>
    </dgm:pt>
    <dgm:pt modelId="{3229BA01-3143-4E3A-A9D0-27F757D7542C}" type="pres">
      <dgm:prSet presAssocID="{9AFA65F1-2D99-4884-BC04-7D6DA35EC6E9}" presName="bgRect" presStyleLbl="bgShp" presStyleIdx="4" presStyleCnt="7"/>
      <dgm:spPr/>
    </dgm:pt>
    <dgm:pt modelId="{A2BB4393-454A-45C2-8459-65A920710253}" type="pres">
      <dgm:prSet presAssocID="{9AFA65F1-2D99-4884-BC04-7D6DA35EC6E9}"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3248BB39-0A5F-40DE-8317-C1D6A62B93BC}" type="pres">
      <dgm:prSet presAssocID="{9AFA65F1-2D99-4884-BC04-7D6DA35EC6E9}" presName="spaceRect" presStyleCnt="0"/>
      <dgm:spPr/>
    </dgm:pt>
    <dgm:pt modelId="{17577946-3462-4645-9469-9F78522F473D}" type="pres">
      <dgm:prSet presAssocID="{9AFA65F1-2D99-4884-BC04-7D6DA35EC6E9}" presName="parTx" presStyleLbl="revTx" presStyleIdx="4" presStyleCnt="7">
        <dgm:presLayoutVars>
          <dgm:chMax val="0"/>
          <dgm:chPref val="0"/>
        </dgm:presLayoutVars>
      </dgm:prSet>
      <dgm:spPr/>
    </dgm:pt>
    <dgm:pt modelId="{6F6DE021-8A2C-4642-B291-1302B651B90E}" type="pres">
      <dgm:prSet presAssocID="{54A90489-B152-462C-A861-CE0AC87ADE69}" presName="sibTrans" presStyleCnt="0"/>
      <dgm:spPr/>
    </dgm:pt>
    <dgm:pt modelId="{5160A031-FB89-4BB1-9CDE-0813AFE62AC0}" type="pres">
      <dgm:prSet presAssocID="{2C210C39-2466-4E79-B831-31E58D7366AC}" presName="compNode" presStyleCnt="0"/>
      <dgm:spPr/>
    </dgm:pt>
    <dgm:pt modelId="{B4939863-219E-4DC5-BA46-F8A16F0E6F5C}" type="pres">
      <dgm:prSet presAssocID="{2C210C39-2466-4E79-B831-31E58D7366AC}" presName="bgRect" presStyleLbl="bgShp" presStyleIdx="5" presStyleCnt="7"/>
      <dgm:spPr/>
    </dgm:pt>
    <dgm:pt modelId="{3193BC55-E9A2-48BA-8A10-391C1C41B9AC}" type="pres">
      <dgm:prSet presAssocID="{2C210C39-2466-4E79-B831-31E58D7366A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mart Phone"/>
        </a:ext>
      </dgm:extLst>
    </dgm:pt>
    <dgm:pt modelId="{052FC0B2-B42B-4FE8-8BC7-CA033A6CBC28}" type="pres">
      <dgm:prSet presAssocID="{2C210C39-2466-4E79-B831-31E58D7366AC}" presName="spaceRect" presStyleCnt="0"/>
      <dgm:spPr/>
    </dgm:pt>
    <dgm:pt modelId="{034FF977-2BFF-4FB8-AD3D-D154F5E06208}" type="pres">
      <dgm:prSet presAssocID="{2C210C39-2466-4E79-B831-31E58D7366AC}" presName="parTx" presStyleLbl="revTx" presStyleIdx="5" presStyleCnt="7">
        <dgm:presLayoutVars>
          <dgm:chMax val="0"/>
          <dgm:chPref val="0"/>
        </dgm:presLayoutVars>
      </dgm:prSet>
      <dgm:spPr/>
    </dgm:pt>
    <dgm:pt modelId="{99D3E1A5-7BB6-47CA-8E58-1530A9A6F2A0}" type="pres">
      <dgm:prSet presAssocID="{AA1BC121-D9C7-403B-867E-601D0DB8B77A}" presName="sibTrans" presStyleCnt="0"/>
      <dgm:spPr/>
    </dgm:pt>
    <dgm:pt modelId="{0CE90DC9-632C-4DDB-B891-2313DF7341B8}" type="pres">
      <dgm:prSet presAssocID="{3BB19669-34E4-4278-B7F2-A36A08A9C3C4}" presName="compNode" presStyleCnt="0"/>
      <dgm:spPr/>
    </dgm:pt>
    <dgm:pt modelId="{B35378A6-2E48-4DEA-B79F-A55B44D2E105}" type="pres">
      <dgm:prSet presAssocID="{3BB19669-34E4-4278-B7F2-A36A08A9C3C4}" presName="bgRect" presStyleLbl="bgShp" presStyleIdx="6" presStyleCnt="7"/>
      <dgm:spPr/>
    </dgm:pt>
    <dgm:pt modelId="{C578C17C-3A5B-402B-B84F-C9374EF28718}" type="pres">
      <dgm:prSet presAssocID="{3BB19669-34E4-4278-B7F2-A36A08A9C3C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lackboard"/>
        </a:ext>
      </dgm:extLst>
    </dgm:pt>
    <dgm:pt modelId="{450AF9FF-6C96-4BEB-854D-BC7E342C21EC}" type="pres">
      <dgm:prSet presAssocID="{3BB19669-34E4-4278-B7F2-A36A08A9C3C4}" presName="spaceRect" presStyleCnt="0"/>
      <dgm:spPr/>
    </dgm:pt>
    <dgm:pt modelId="{A3FC42B4-62BB-47DA-A502-A48BA54A635E}" type="pres">
      <dgm:prSet presAssocID="{3BB19669-34E4-4278-B7F2-A36A08A9C3C4}" presName="parTx" presStyleLbl="revTx" presStyleIdx="6" presStyleCnt="7">
        <dgm:presLayoutVars>
          <dgm:chMax val="0"/>
          <dgm:chPref val="0"/>
        </dgm:presLayoutVars>
      </dgm:prSet>
      <dgm:spPr/>
    </dgm:pt>
  </dgm:ptLst>
  <dgm:cxnLst>
    <dgm:cxn modelId="{89E44C0E-DADC-4DCE-BDD7-83647D426566}" type="presOf" srcId="{9AFA65F1-2D99-4884-BC04-7D6DA35EC6E9}" destId="{17577946-3462-4645-9469-9F78522F473D}" srcOrd="0" destOrd="0" presId="urn:microsoft.com/office/officeart/2018/2/layout/IconVerticalSolidList"/>
    <dgm:cxn modelId="{D9642732-5933-4986-93B4-F72A8902191F}" type="presOf" srcId="{801CD495-C49E-4632-A507-FC974D8C8409}" destId="{F4439B07-D123-46D5-82D9-46A5E603FC61}" srcOrd="0" destOrd="0" presId="urn:microsoft.com/office/officeart/2018/2/layout/IconVerticalSolidList"/>
    <dgm:cxn modelId="{E408C636-F592-4E43-9D2C-383FB9C43EF5}" type="presOf" srcId="{2C210C39-2466-4E79-B831-31E58D7366AC}" destId="{034FF977-2BFF-4FB8-AD3D-D154F5E06208}" srcOrd="0" destOrd="0" presId="urn:microsoft.com/office/officeart/2018/2/layout/IconVerticalSolidList"/>
    <dgm:cxn modelId="{B71F0265-EF93-4BF7-8121-B2742ECE1B42}" type="presOf" srcId="{C90702B9-7EDC-463D-A66B-9A4CBEB847E8}" destId="{8D865BD2-6A9A-47A2-AB32-BE9BA259B534}" srcOrd="0" destOrd="0" presId="urn:microsoft.com/office/officeart/2018/2/layout/IconVerticalSolidList"/>
    <dgm:cxn modelId="{1691DD48-A989-463C-9E5D-358EEB7FC351}" srcId="{907607CB-7197-4346-816E-559A566855BE}" destId="{2C210C39-2466-4E79-B831-31E58D7366AC}" srcOrd="5" destOrd="0" parTransId="{336DB370-F4BE-4B5F-8023-2F97717CE88A}" sibTransId="{AA1BC121-D9C7-403B-867E-601D0DB8B77A}"/>
    <dgm:cxn modelId="{A9DB304B-5969-4D45-A89D-C0F3C232F0DB}" srcId="{907607CB-7197-4346-816E-559A566855BE}" destId="{85041FDD-EF92-4787-92B5-BBE5456A77E7}" srcOrd="1" destOrd="0" parTransId="{EC84A6E8-1730-4D02-AFD5-D58762036DC5}" sibTransId="{242EB0ED-183A-4F25-9AD0-7A1E44B5AF13}"/>
    <dgm:cxn modelId="{2D4B4C77-7950-4EAD-8D58-6C7021D4FF5E}" srcId="{907607CB-7197-4346-816E-559A566855BE}" destId="{801CD495-C49E-4632-A507-FC974D8C8409}" srcOrd="3" destOrd="0" parTransId="{BF056A4E-1749-47AA-BE88-875578684104}" sibTransId="{B95BA9AC-BC5C-4F66-9DB9-33594A8F12FF}"/>
    <dgm:cxn modelId="{066EEF93-B75A-4138-954B-75191970E382}" srcId="{907607CB-7197-4346-816E-559A566855BE}" destId="{C90702B9-7EDC-463D-A66B-9A4CBEB847E8}" srcOrd="0" destOrd="0" parTransId="{76AEDC2A-EA5A-4574-B009-5160B0B84927}" sibTransId="{8A3DCC23-D07C-4C0F-8857-7420E7805DBA}"/>
    <dgm:cxn modelId="{82F86FB2-7D38-415D-BC16-1878A29D49BB}" type="presOf" srcId="{907607CB-7197-4346-816E-559A566855BE}" destId="{EC17D761-78B5-4804-9325-09C7A691CDC8}" srcOrd="0" destOrd="0" presId="urn:microsoft.com/office/officeart/2018/2/layout/IconVerticalSolidList"/>
    <dgm:cxn modelId="{2D1450B3-6AF9-402A-B1EC-4A8A9FBAEF96}" srcId="{907607CB-7197-4346-816E-559A566855BE}" destId="{9AFA65F1-2D99-4884-BC04-7D6DA35EC6E9}" srcOrd="4" destOrd="0" parTransId="{7A78D3C0-58DF-4929-A14C-B236F157E2C6}" sibTransId="{54A90489-B152-462C-A861-CE0AC87ADE69}"/>
    <dgm:cxn modelId="{FF4DDCC1-A355-4AA1-B5BE-06557FCF647E}" type="presOf" srcId="{0D6CA8D6-32EC-4FEB-85EB-FC91288E3DB6}" destId="{1F678493-6DED-42A8-8D44-44F7748CA1C9}" srcOrd="0" destOrd="0" presId="urn:microsoft.com/office/officeart/2018/2/layout/IconVerticalSolidList"/>
    <dgm:cxn modelId="{E39C11CC-2F35-4053-B354-D6E770EC1041}" type="presOf" srcId="{3BB19669-34E4-4278-B7F2-A36A08A9C3C4}" destId="{A3FC42B4-62BB-47DA-A502-A48BA54A635E}" srcOrd="0" destOrd="0" presId="urn:microsoft.com/office/officeart/2018/2/layout/IconVerticalSolidList"/>
    <dgm:cxn modelId="{C13BBED2-7F30-4A03-8F1D-EA78F65E6A34}" srcId="{907607CB-7197-4346-816E-559A566855BE}" destId="{3BB19669-34E4-4278-B7F2-A36A08A9C3C4}" srcOrd="6" destOrd="0" parTransId="{0F22A552-6E0E-470F-9AC4-3DD629C36F51}" sibTransId="{C4660F71-093F-4418-B608-7A742DFCA349}"/>
    <dgm:cxn modelId="{E956E7D4-14FD-45CD-8C30-F5A85F5DF572}" srcId="{907607CB-7197-4346-816E-559A566855BE}" destId="{0D6CA8D6-32EC-4FEB-85EB-FC91288E3DB6}" srcOrd="2" destOrd="0" parTransId="{B942927D-8F31-46F2-BAB0-9014C8DC8ED9}" sibTransId="{3A43FDF6-638B-4F07-BB54-25FFB6012F75}"/>
    <dgm:cxn modelId="{04F875EF-2FE1-4F3A-9880-C79F85B97906}" type="presOf" srcId="{85041FDD-EF92-4787-92B5-BBE5456A77E7}" destId="{5F067EBC-48FB-4CCC-9D86-EB3E47858539}" srcOrd="0" destOrd="0" presId="urn:microsoft.com/office/officeart/2018/2/layout/IconVerticalSolidList"/>
    <dgm:cxn modelId="{ABF542B3-0BBE-4A1C-8F2C-86E8FCD94AEC}" type="presParOf" srcId="{EC17D761-78B5-4804-9325-09C7A691CDC8}" destId="{BED4BC70-093C-4544-BD28-161FAF19F7A2}" srcOrd="0" destOrd="0" presId="urn:microsoft.com/office/officeart/2018/2/layout/IconVerticalSolidList"/>
    <dgm:cxn modelId="{B8B072E0-23E5-45D1-9721-758357AF50A8}" type="presParOf" srcId="{BED4BC70-093C-4544-BD28-161FAF19F7A2}" destId="{57960956-7171-4EF3-A37E-94B461B22386}" srcOrd="0" destOrd="0" presId="urn:microsoft.com/office/officeart/2018/2/layout/IconVerticalSolidList"/>
    <dgm:cxn modelId="{B3171B42-0BC9-43B6-A572-17BA041FE062}" type="presParOf" srcId="{BED4BC70-093C-4544-BD28-161FAF19F7A2}" destId="{EF29199B-0CDE-48E7-ACB0-35354D5730E6}" srcOrd="1" destOrd="0" presId="urn:microsoft.com/office/officeart/2018/2/layout/IconVerticalSolidList"/>
    <dgm:cxn modelId="{A95020AB-1E70-4C5B-BAF4-3C2ED5256BD2}" type="presParOf" srcId="{BED4BC70-093C-4544-BD28-161FAF19F7A2}" destId="{02876B3E-C405-4DEE-B1E4-038D1D8ADC11}" srcOrd="2" destOrd="0" presId="urn:microsoft.com/office/officeart/2018/2/layout/IconVerticalSolidList"/>
    <dgm:cxn modelId="{9E662D42-71CC-4C01-8A00-103A3F982A7F}" type="presParOf" srcId="{BED4BC70-093C-4544-BD28-161FAF19F7A2}" destId="{8D865BD2-6A9A-47A2-AB32-BE9BA259B534}" srcOrd="3" destOrd="0" presId="urn:microsoft.com/office/officeart/2018/2/layout/IconVerticalSolidList"/>
    <dgm:cxn modelId="{9F9BE8B3-D66C-4E3B-BB2C-C560124E6246}" type="presParOf" srcId="{EC17D761-78B5-4804-9325-09C7A691CDC8}" destId="{9C67F3F7-6E14-49E4-8C40-E0264BB135D9}" srcOrd="1" destOrd="0" presId="urn:microsoft.com/office/officeart/2018/2/layout/IconVerticalSolidList"/>
    <dgm:cxn modelId="{D8B84F35-52E3-4413-90F4-5BBEBDE6ABEC}" type="presParOf" srcId="{EC17D761-78B5-4804-9325-09C7A691CDC8}" destId="{DA15C6DF-22C2-4469-A7BD-B415D2DBEB76}" srcOrd="2" destOrd="0" presId="urn:microsoft.com/office/officeart/2018/2/layout/IconVerticalSolidList"/>
    <dgm:cxn modelId="{A39EB94D-5ED9-4A16-BA86-015E6FB8F14D}" type="presParOf" srcId="{DA15C6DF-22C2-4469-A7BD-B415D2DBEB76}" destId="{8DA541C3-F3EC-4788-B897-57C0D049BBAF}" srcOrd="0" destOrd="0" presId="urn:microsoft.com/office/officeart/2018/2/layout/IconVerticalSolidList"/>
    <dgm:cxn modelId="{4C11B0EF-BE8C-4200-9077-BD22F2B72DBE}" type="presParOf" srcId="{DA15C6DF-22C2-4469-A7BD-B415D2DBEB76}" destId="{46C9EC7B-74BF-4945-AC0D-BDE1FD6C3C12}" srcOrd="1" destOrd="0" presId="urn:microsoft.com/office/officeart/2018/2/layout/IconVerticalSolidList"/>
    <dgm:cxn modelId="{D80DEF65-54A8-404E-8704-DAD42C2C4068}" type="presParOf" srcId="{DA15C6DF-22C2-4469-A7BD-B415D2DBEB76}" destId="{1F277138-BABF-485D-87C9-0B2D1743D1BD}" srcOrd="2" destOrd="0" presId="urn:microsoft.com/office/officeart/2018/2/layout/IconVerticalSolidList"/>
    <dgm:cxn modelId="{60EB7EF9-9405-4772-9516-5A3F217412F8}" type="presParOf" srcId="{DA15C6DF-22C2-4469-A7BD-B415D2DBEB76}" destId="{5F067EBC-48FB-4CCC-9D86-EB3E47858539}" srcOrd="3" destOrd="0" presId="urn:microsoft.com/office/officeart/2018/2/layout/IconVerticalSolidList"/>
    <dgm:cxn modelId="{637C17A2-6955-4513-BDD2-78B62220DC25}" type="presParOf" srcId="{EC17D761-78B5-4804-9325-09C7A691CDC8}" destId="{89DB45EA-2019-4775-8313-1C02FB23EB31}" srcOrd="3" destOrd="0" presId="urn:microsoft.com/office/officeart/2018/2/layout/IconVerticalSolidList"/>
    <dgm:cxn modelId="{068366EC-A431-4F8C-8BF4-5AAABFE1E50B}" type="presParOf" srcId="{EC17D761-78B5-4804-9325-09C7A691CDC8}" destId="{9BF0362F-6276-46AB-BA57-322079B2AACD}" srcOrd="4" destOrd="0" presId="urn:microsoft.com/office/officeart/2018/2/layout/IconVerticalSolidList"/>
    <dgm:cxn modelId="{CA2C6F61-B5FE-44DE-A2E0-D2CB8EA35CC8}" type="presParOf" srcId="{9BF0362F-6276-46AB-BA57-322079B2AACD}" destId="{2AEAAF50-01DE-4351-9472-214DDFB4B584}" srcOrd="0" destOrd="0" presId="urn:microsoft.com/office/officeart/2018/2/layout/IconVerticalSolidList"/>
    <dgm:cxn modelId="{FD4F63DA-7513-4F21-86AE-2054DC8D6DCA}" type="presParOf" srcId="{9BF0362F-6276-46AB-BA57-322079B2AACD}" destId="{BE3D3263-693E-4BA2-93AD-54105F479325}" srcOrd="1" destOrd="0" presId="urn:microsoft.com/office/officeart/2018/2/layout/IconVerticalSolidList"/>
    <dgm:cxn modelId="{B2CA2184-1538-4593-A63B-72A7F2FFC172}" type="presParOf" srcId="{9BF0362F-6276-46AB-BA57-322079B2AACD}" destId="{2B9CC93D-3A2B-49F5-8B2F-2D2B9FB71952}" srcOrd="2" destOrd="0" presId="urn:microsoft.com/office/officeart/2018/2/layout/IconVerticalSolidList"/>
    <dgm:cxn modelId="{0B4B4831-C379-4473-A160-26CBF2A51F9D}" type="presParOf" srcId="{9BF0362F-6276-46AB-BA57-322079B2AACD}" destId="{1F678493-6DED-42A8-8D44-44F7748CA1C9}" srcOrd="3" destOrd="0" presId="urn:microsoft.com/office/officeart/2018/2/layout/IconVerticalSolidList"/>
    <dgm:cxn modelId="{8A4FE946-F773-45E8-AF59-91FC254909CE}" type="presParOf" srcId="{EC17D761-78B5-4804-9325-09C7A691CDC8}" destId="{9F7F5211-EE4F-4CF7-AC40-F49D8475D42E}" srcOrd="5" destOrd="0" presId="urn:microsoft.com/office/officeart/2018/2/layout/IconVerticalSolidList"/>
    <dgm:cxn modelId="{AC6029EC-97E5-495A-959C-4944E7F49AA1}" type="presParOf" srcId="{EC17D761-78B5-4804-9325-09C7A691CDC8}" destId="{EF31D69E-AA49-4C2D-AE15-1854B05C9AAF}" srcOrd="6" destOrd="0" presId="urn:microsoft.com/office/officeart/2018/2/layout/IconVerticalSolidList"/>
    <dgm:cxn modelId="{151BE25A-3B90-45C9-B30C-04629344AA79}" type="presParOf" srcId="{EF31D69E-AA49-4C2D-AE15-1854B05C9AAF}" destId="{B4727C5B-ECA3-4D6A-ACDF-8525A99225F9}" srcOrd="0" destOrd="0" presId="urn:microsoft.com/office/officeart/2018/2/layout/IconVerticalSolidList"/>
    <dgm:cxn modelId="{D416C4D5-0D2C-43A4-96A0-692811182DB6}" type="presParOf" srcId="{EF31D69E-AA49-4C2D-AE15-1854B05C9AAF}" destId="{9D2878F6-D52B-4350-A85A-C9045EC70533}" srcOrd="1" destOrd="0" presId="urn:microsoft.com/office/officeart/2018/2/layout/IconVerticalSolidList"/>
    <dgm:cxn modelId="{63422165-B50A-48F6-8B6D-EA4F25367177}" type="presParOf" srcId="{EF31D69E-AA49-4C2D-AE15-1854B05C9AAF}" destId="{EBD5F4F8-E5E8-42A4-9927-8D84250043C3}" srcOrd="2" destOrd="0" presId="urn:microsoft.com/office/officeart/2018/2/layout/IconVerticalSolidList"/>
    <dgm:cxn modelId="{8E8AA620-7C1D-4830-B862-E98EBC7BBA8C}" type="presParOf" srcId="{EF31D69E-AA49-4C2D-AE15-1854B05C9AAF}" destId="{F4439B07-D123-46D5-82D9-46A5E603FC61}" srcOrd="3" destOrd="0" presId="urn:microsoft.com/office/officeart/2018/2/layout/IconVerticalSolidList"/>
    <dgm:cxn modelId="{FEB839DA-6D6B-4F29-9C38-654F25130BB5}" type="presParOf" srcId="{EC17D761-78B5-4804-9325-09C7A691CDC8}" destId="{38E77A5E-ADC7-4A33-AFFF-ED9A47938D19}" srcOrd="7" destOrd="0" presId="urn:microsoft.com/office/officeart/2018/2/layout/IconVerticalSolidList"/>
    <dgm:cxn modelId="{B2355517-C562-4B7E-8708-1310F706E4A8}" type="presParOf" srcId="{EC17D761-78B5-4804-9325-09C7A691CDC8}" destId="{A9D812AE-8BFA-42E2-B350-0C04C2385335}" srcOrd="8" destOrd="0" presId="urn:microsoft.com/office/officeart/2018/2/layout/IconVerticalSolidList"/>
    <dgm:cxn modelId="{2A392D18-4BFF-4231-BD16-B9804E987100}" type="presParOf" srcId="{A9D812AE-8BFA-42E2-B350-0C04C2385335}" destId="{3229BA01-3143-4E3A-A9D0-27F757D7542C}" srcOrd="0" destOrd="0" presId="urn:microsoft.com/office/officeart/2018/2/layout/IconVerticalSolidList"/>
    <dgm:cxn modelId="{70245773-8857-4A6D-9A39-7CFAE42DE952}" type="presParOf" srcId="{A9D812AE-8BFA-42E2-B350-0C04C2385335}" destId="{A2BB4393-454A-45C2-8459-65A920710253}" srcOrd="1" destOrd="0" presId="urn:microsoft.com/office/officeart/2018/2/layout/IconVerticalSolidList"/>
    <dgm:cxn modelId="{256F6277-8DC2-4AA6-8853-B94A65FBFBBA}" type="presParOf" srcId="{A9D812AE-8BFA-42E2-B350-0C04C2385335}" destId="{3248BB39-0A5F-40DE-8317-C1D6A62B93BC}" srcOrd="2" destOrd="0" presId="urn:microsoft.com/office/officeart/2018/2/layout/IconVerticalSolidList"/>
    <dgm:cxn modelId="{2F747340-AE68-48BE-BE3C-667338E03B01}" type="presParOf" srcId="{A9D812AE-8BFA-42E2-B350-0C04C2385335}" destId="{17577946-3462-4645-9469-9F78522F473D}" srcOrd="3" destOrd="0" presId="urn:microsoft.com/office/officeart/2018/2/layout/IconVerticalSolidList"/>
    <dgm:cxn modelId="{AAA8E5A0-929F-49EB-A43C-C8BCAD101D5E}" type="presParOf" srcId="{EC17D761-78B5-4804-9325-09C7A691CDC8}" destId="{6F6DE021-8A2C-4642-B291-1302B651B90E}" srcOrd="9" destOrd="0" presId="urn:microsoft.com/office/officeart/2018/2/layout/IconVerticalSolidList"/>
    <dgm:cxn modelId="{8F318A90-D0FD-41FE-A488-635B87369208}" type="presParOf" srcId="{EC17D761-78B5-4804-9325-09C7A691CDC8}" destId="{5160A031-FB89-4BB1-9CDE-0813AFE62AC0}" srcOrd="10" destOrd="0" presId="urn:microsoft.com/office/officeart/2018/2/layout/IconVerticalSolidList"/>
    <dgm:cxn modelId="{8D56D363-DA2F-4BD8-9A46-A34769437D11}" type="presParOf" srcId="{5160A031-FB89-4BB1-9CDE-0813AFE62AC0}" destId="{B4939863-219E-4DC5-BA46-F8A16F0E6F5C}" srcOrd="0" destOrd="0" presId="urn:microsoft.com/office/officeart/2018/2/layout/IconVerticalSolidList"/>
    <dgm:cxn modelId="{9B8C18CE-DFF6-4093-A0DB-5232CECD41D1}" type="presParOf" srcId="{5160A031-FB89-4BB1-9CDE-0813AFE62AC0}" destId="{3193BC55-E9A2-48BA-8A10-391C1C41B9AC}" srcOrd="1" destOrd="0" presId="urn:microsoft.com/office/officeart/2018/2/layout/IconVerticalSolidList"/>
    <dgm:cxn modelId="{F7E4A420-2938-4991-B358-65FAD90E7CE4}" type="presParOf" srcId="{5160A031-FB89-4BB1-9CDE-0813AFE62AC0}" destId="{052FC0B2-B42B-4FE8-8BC7-CA033A6CBC28}" srcOrd="2" destOrd="0" presId="urn:microsoft.com/office/officeart/2018/2/layout/IconVerticalSolidList"/>
    <dgm:cxn modelId="{DD070168-053C-4059-8146-D3530CF3173F}" type="presParOf" srcId="{5160A031-FB89-4BB1-9CDE-0813AFE62AC0}" destId="{034FF977-2BFF-4FB8-AD3D-D154F5E06208}" srcOrd="3" destOrd="0" presId="urn:microsoft.com/office/officeart/2018/2/layout/IconVerticalSolidList"/>
    <dgm:cxn modelId="{3D56AD8A-2692-493E-80ED-2965EAC06B78}" type="presParOf" srcId="{EC17D761-78B5-4804-9325-09C7A691CDC8}" destId="{99D3E1A5-7BB6-47CA-8E58-1530A9A6F2A0}" srcOrd="11" destOrd="0" presId="urn:microsoft.com/office/officeart/2018/2/layout/IconVerticalSolidList"/>
    <dgm:cxn modelId="{6BA1EAB2-2797-4D3F-9B93-F8CDFBCFBE5F}" type="presParOf" srcId="{EC17D761-78B5-4804-9325-09C7A691CDC8}" destId="{0CE90DC9-632C-4DDB-B891-2313DF7341B8}" srcOrd="12" destOrd="0" presId="urn:microsoft.com/office/officeart/2018/2/layout/IconVerticalSolidList"/>
    <dgm:cxn modelId="{9BF03549-EB8F-4DD3-9A47-C923768722D8}" type="presParOf" srcId="{0CE90DC9-632C-4DDB-B891-2313DF7341B8}" destId="{B35378A6-2E48-4DEA-B79F-A55B44D2E105}" srcOrd="0" destOrd="0" presId="urn:microsoft.com/office/officeart/2018/2/layout/IconVerticalSolidList"/>
    <dgm:cxn modelId="{2435069A-3986-4D97-858C-93684C2B133F}" type="presParOf" srcId="{0CE90DC9-632C-4DDB-B891-2313DF7341B8}" destId="{C578C17C-3A5B-402B-B84F-C9374EF28718}" srcOrd="1" destOrd="0" presId="urn:microsoft.com/office/officeart/2018/2/layout/IconVerticalSolidList"/>
    <dgm:cxn modelId="{5BBF53C9-65E4-4816-81F4-0190B9F95885}" type="presParOf" srcId="{0CE90DC9-632C-4DDB-B891-2313DF7341B8}" destId="{450AF9FF-6C96-4BEB-854D-BC7E342C21EC}" srcOrd="2" destOrd="0" presId="urn:microsoft.com/office/officeart/2018/2/layout/IconVerticalSolidList"/>
    <dgm:cxn modelId="{F34DBA88-4784-4DAA-914D-E4607A39A669}" type="presParOf" srcId="{0CE90DC9-632C-4DDB-B891-2313DF7341B8}" destId="{A3FC42B4-62BB-47DA-A502-A48BA54A63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BA474E5-D9B5-421B-B9D6-F0541B9775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5FBD564-B444-415C-96C3-14A787CBF577}">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Economic Update</a:t>
          </a:r>
        </a:p>
      </dgm:t>
    </dgm:pt>
    <dgm:pt modelId="{7AFB393F-ABB4-4A3B-AC2B-F49DCCC96B32}" type="parTrans" cxnId="{F688E5CB-580C-4F1B-8894-A8CF6EFC87C7}">
      <dgm:prSet/>
      <dgm:spPr/>
      <dgm:t>
        <a:bodyPr/>
        <a:lstStyle/>
        <a:p>
          <a:endParaRPr lang="en-US"/>
        </a:p>
      </dgm:t>
    </dgm:pt>
    <dgm:pt modelId="{FF60AA9D-D7D7-437B-A22B-D40370924A1A}" type="sibTrans" cxnId="{F688E5CB-580C-4F1B-8894-A8CF6EFC87C7}">
      <dgm:prSet/>
      <dgm:spPr/>
      <dgm:t>
        <a:bodyPr/>
        <a:lstStyle/>
        <a:p>
          <a:endParaRPr lang="en-US"/>
        </a:p>
      </dgm:t>
    </dgm:pt>
    <dgm:pt modelId="{955CB834-58D9-4CCA-AC39-BBB1D1F0B991}">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Market Intel</a:t>
          </a:r>
        </a:p>
      </dgm:t>
    </dgm:pt>
    <dgm:pt modelId="{B43FE0AE-F293-4520-9D7B-005675F389FD}" type="parTrans" cxnId="{352BD687-4FBD-4479-BAAD-D68C0C86CCAD}">
      <dgm:prSet/>
      <dgm:spPr/>
      <dgm:t>
        <a:bodyPr/>
        <a:lstStyle/>
        <a:p>
          <a:endParaRPr lang="en-US"/>
        </a:p>
      </dgm:t>
    </dgm:pt>
    <dgm:pt modelId="{4E6C98CD-57F3-443E-90F7-69231F342497}" type="sibTrans" cxnId="{352BD687-4FBD-4479-BAAD-D68C0C86CCAD}">
      <dgm:prSet/>
      <dgm:spPr/>
      <dgm:t>
        <a:bodyPr/>
        <a:lstStyle/>
        <a:p>
          <a:endParaRPr lang="en-US"/>
        </a:p>
      </dgm:t>
    </dgm:pt>
    <dgm:pt modelId="{F9EEF4A5-A1AF-41AB-8182-22FAA4CA1DB2}">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Election Year</a:t>
          </a:r>
        </a:p>
      </dgm:t>
    </dgm:pt>
    <dgm:pt modelId="{96138D06-2813-426C-B334-8C07BCC6DD16}" type="parTrans" cxnId="{F1133FCA-FC4B-452C-821D-772474BEAD0E}">
      <dgm:prSet/>
      <dgm:spPr/>
      <dgm:t>
        <a:bodyPr/>
        <a:lstStyle/>
        <a:p>
          <a:endParaRPr lang="en-US"/>
        </a:p>
      </dgm:t>
    </dgm:pt>
    <dgm:pt modelId="{18C0ADF0-D48A-4E21-A1A7-87246C5FE494}" type="sibTrans" cxnId="{F1133FCA-FC4B-452C-821D-772474BEAD0E}">
      <dgm:prSet/>
      <dgm:spPr/>
      <dgm:t>
        <a:bodyPr/>
        <a:lstStyle/>
        <a:p>
          <a:endParaRPr lang="en-US"/>
        </a:p>
      </dgm:t>
    </dgm:pt>
    <dgm:pt modelId="{B239399D-A970-4315-97E0-7F4A4B7050EE}">
      <dgm:prSet/>
      <dgm:spPr>
        <a:ln w="25400" cap="flat" cmpd="sng" algn="ctr">
          <a:solidFill>
            <a:schemeClr val="bg1">
              <a:lumMod val="100000"/>
            </a:schemeClr>
          </a:solidFill>
          <a:prstDash val="solid"/>
          <a:round/>
          <a:headEnd type="none" w="med" len="med"/>
          <a:tailEnd type="none" w="med" len="med"/>
        </a:ln>
      </dgm:spPr>
      <dgm:t>
        <a:bodyPr/>
        <a:lstStyle/>
        <a:p>
          <a:r>
            <a:rPr lang="en-US">
              <a:solidFill>
                <a:schemeClr val="bg1">
                  <a:lumMod val="100000"/>
                </a:schemeClr>
              </a:solidFill>
            </a:rPr>
            <a:t>Timing and Diversification</a:t>
          </a:r>
        </a:p>
      </dgm:t>
    </dgm:pt>
    <dgm:pt modelId="{CD2D11CA-583F-4B3E-B6B1-E1CBA846124D}" type="parTrans" cxnId="{F8953BF5-B017-4320-9670-FB65674A0E6D}">
      <dgm:prSet/>
      <dgm:spPr/>
      <dgm:t>
        <a:bodyPr/>
        <a:lstStyle/>
        <a:p>
          <a:endParaRPr lang="en-US"/>
        </a:p>
      </dgm:t>
    </dgm:pt>
    <dgm:pt modelId="{0E7637AF-D134-4B5F-A791-734DCF119275}" type="sibTrans" cxnId="{F8953BF5-B017-4320-9670-FB65674A0E6D}">
      <dgm:prSet/>
      <dgm:spPr/>
      <dgm:t>
        <a:bodyPr/>
        <a:lstStyle/>
        <a:p>
          <a:endParaRPr lang="en-US"/>
        </a:p>
      </dgm:t>
    </dgm:pt>
    <dgm:pt modelId="{72725BB1-CF63-45F5-A45F-7FE15FEA8086}" type="pres">
      <dgm:prSet presAssocID="{ABA474E5-D9B5-421B-B9D6-F0541B977516}" presName="linear" presStyleCnt="0">
        <dgm:presLayoutVars>
          <dgm:animLvl val="lvl"/>
          <dgm:resizeHandles val="exact"/>
        </dgm:presLayoutVars>
      </dgm:prSet>
      <dgm:spPr/>
    </dgm:pt>
    <dgm:pt modelId="{67DBB4E5-05B5-4BBC-8417-6B4C390A07E1}" type="pres">
      <dgm:prSet presAssocID="{65FBD564-B444-415C-96C3-14A787CBF577}" presName="parentText" presStyleLbl="node1" presStyleIdx="0" presStyleCnt="4">
        <dgm:presLayoutVars>
          <dgm:chMax val="0"/>
          <dgm:bulletEnabled val="1"/>
        </dgm:presLayoutVars>
      </dgm:prSet>
      <dgm:spPr/>
    </dgm:pt>
    <dgm:pt modelId="{6CD5788A-C045-447E-A1CA-058D108FB1F5}" type="pres">
      <dgm:prSet presAssocID="{FF60AA9D-D7D7-437B-A22B-D40370924A1A}" presName="spacer" presStyleCnt="0"/>
      <dgm:spPr/>
    </dgm:pt>
    <dgm:pt modelId="{85715A85-7E9A-4449-81AF-523887D764BB}" type="pres">
      <dgm:prSet presAssocID="{955CB834-58D9-4CCA-AC39-BBB1D1F0B991}" presName="parentText" presStyleLbl="node1" presStyleIdx="1" presStyleCnt="4">
        <dgm:presLayoutVars>
          <dgm:chMax val="0"/>
          <dgm:bulletEnabled val="1"/>
        </dgm:presLayoutVars>
      </dgm:prSet>
      <dgm:spPr/>
    </dgm:pt>
    <dgm:pt modelId="{07B4EBC0-5EF9-4D60-BD32-A4F374345A9A}" type="pres">
      <dgm:prSet presAssocID="{4E6C98CD-57F3-443E-90F7-69231F342497}" presName="spacer" presStyleCnt="0"/>
      <dgm:spPr/>
    </dgm:pt>
    <dgm:pt modelId="{4C1A00D2-6CDC-4623-8071-C31B01550F74}" type="pres">
      <dgm:prSet presAssocID="{F9EEF4A5-A1AF-41AB-8182-22FAA4CA1DB2}" presName="parentText" presStyleLbl="node1" presStyleIdx="2" presStyleCnt="4">
        <dgm:presLayoutVars>
          <dgm:chMax val="0"/>
          <dgm:bulletEnabled val="1"/>
        </dgm:presLayoutVars>
      </dgm:prSet>
      <dgm:spPr/>
    </dgm:pt>
    <dgm:pt modelId="{4B00CB2E-7280-4E28-A70F-25A7AB9AF9E5}" type="pres">
      <dgm:prSet presAssocID="{18C0ADF0-D48A-4E21-A1A7-87246C5FE494}" presName="spacer" presStyleCnt="0"/>
      <dgm:spPr/>
    </dgm:pt>
    <dgm:pt modelId="{52BADAE5-0EDE-4723-A3F6-53A329FB5673}" type="pres">
      <dgm:prSet presAssocID="{B239399D-A970-4315-97E0-7F4A4B7050EE}" presName="parentText" presStyleLbl="node1" presStyleIdx="3" presStyleCnt="4">
        <dgm:presLayoutVars>
          <dgm:chMax val="0"/>
          <dgm:bulletEnabled val="1"/>
        </dgm:presLayoutVars>
      </dgm:prSet>
      <dgm:spPr/>
    </dgm:pt>
  </dgm:ptLst>
  <dgm:cxnLst>
    <dgm:cxn modelId="{83B3D760-44C9-4A47-A5CA-5343CEFC08B1}" type="presOf" srcId="{955CB834-58D9-4CCA-AC39-BBB1D1F0B991}" destId="{85715A85-7E9A-4449-81AF-523887D764BB}" srcOrd="0" destOrd="0" presId="urn:microsoft.com/office/officeart/2005/8/layout/vList2"/>
    <dgm:cxn modelId="{25E8ED67-46EA-419A-9554-8E66F0D64368}" type="presOf" srcId="{ABA474E5-D9B5-421B-B9D6-F0541B977516}" destId="{72725BB1-CF63-45F5-A45F-7FE15FEA8086}" srcOrd="0" destOrd="0" presId="urn:microsoft.com/office/officeart/2005/8/layout/vList2"/>
    <dgm:cxn modelId="{352BD687-4FBD-4479-BAAD-D68C0C86CCAD}" srcId="{ABA474E5-D9B5-421B-B9D6-F0541B977516}" destId="{955CB834-58D9-4CCA-AC39-BBB1D1F0B991}" srcOrd="1" destOrd="0" parTransId="{B43FE0AE-F293-4520-9D7B-005675F389FD}" sibTransId="{4E6C98CD-57F3-443E-90F7-69231F342497}"/>
    <dgm:cxn modelId="{F1133FCA-FC4B-452C-821D-772474BEAD0E}" srcId="{ABA474E5-D9B5-421B-B9D6-F0541B977516}" destId="{F9EEF4A5-A1AF-41AB-8182-22FAA4CA1DB2}" srcOrd="2" destOrd="0" parTransId="{96138D06-2813-426C-B334-8C07BCC6DD16}" sibTransId="{18C0ADF0-D48A-4E21-A1A7-87246C5FE494}"/>
    <dgm:cxn modelId="{F688E5CB-580C-4F1B-8894-A8CF6EFC87C7}" srcId="{ABA474E5-D9B5-421B-B9D6-F0541B977516}" destId="{65FBD564-B444-415C-96C3-14A787CBF577}" srcOrd="0" destOrd="0" parTransId="{7AFB393F-ABB4-4A3B-AC2B-F49DCCC96B32}" sibTransId="{FF60AA9D-D7D7-437B-A22B-D40370924A1A}"/>
    <dgm:cxn modelId="{E3C7ECDE-8BE6-49C3-AFC5-93379458B5F3}" type="presOf" srcId="{F9EEF4A5-A1AF-41AB-8182-22FAA4CA1DB2}" destId="{4C1A00D2-6CDC-4623-8071-C31B01550F74}" srcOrd="0" destOrd="0" presId="urn:microsoft.com/office/officeart/2005/8/layout/vList2"/>
    <dgm:cxn modelId="{06369EEB-FF49-4031-8013-37E662C42DDE}" type="presOf" srcId="{B239399D-A970-4315-97E0-7F4A4B7050EE}" destId="{52BADAE5-0EDE-4723-A3F6-53A329FB5673}" srcOrd="0" destOrd="0" presId="urn:microsoft.com/office/officeart/2005/8/layout/vList2"/>
    <dgm:cxn modelId="{F8953BF5-B017-4320-9670-FB65674A0E6D}" srcId="{ABA474E5-D9B5-421B-B9D6-F0541B977516}" destId="{B239399D-A970-4315-97E0-7F4A4B7050EE}" srcOrd="3" destOrd="0" parTransId="{CD2D11CA-583F-4B3E-B6B1-E1CBA846124D}" sibTransId="{0E7637AF-D134-4B5F-A791-734DCF119275}"/>
    <dgm:cxn modelId="{F1E33AFB-B19A-40C8-8DF2-952F53D5445D}" type="presOf" srcId="{65FBD564-B444-415C-96C3-14A787CBF577}" destId="{67DBB4E5-05B5-4BBC-8417-6B4C390A07E1}" srcOrd="0" destOrd="0" presId="urn:microsoft.com/office/officeart/2005/8/layout/vList2"/>
    <dgm:cxn modelId="{FF8899CB-915B-4A2D-938D-C7320CBC6AC8}" type="presParOf" srcId="{72725BB1-CF63-45F5-A45F-7FE15FEA8086}" destId="{67DBB4E5-05B5-4BBC-8417-6B4C390A07E1}" srcOrd="0" destOrd="0" presId="urn:microsoft.com/office/officeart/2005/8/layout/vList2"/>
    <dgm:cxn modelId="{B8B213BB-6D6E-4C1B-909D-9F14CC0834BD}" type="presParOf" srcId="{72725BB1-CF63-45F5-A45F-7FE15FEA8086}" destId="{6CD5788A-C045-447E-A1CA-058D108FB1F5}" srcOrd="1" destOrd="0" presId="urn:microsoft.com/office/officeart/2005/8/layout/vList2"/>
    <dgm:cxn modelId="{93B00100-91F5-472D-9001-608DE3F69D9D}" type="presParOf" srcId="{72725BB1-CF63-45F5-A45F-7FE15FEA8086}" destId="{85715A85-7E9A-4449-81AF-523887D764BB}" srcOrd="2" destOrd="0" presId="urn:microsoft.com/office/officeart/2005/8/layout/vList2"/>
    <dgm:cxn modelId="{BD2BB766-2A94-41F7-9CD1-8376ED4CEC90}" type="presParOf" srcId="{72725BB1-CF63-45F5-A45F-7FE15FEA8086}" destId="{07B4EBC0-5EF9-4D60-BD32-A4F374345A9A}" srcOrd="3" destOrd="0" presId="urn:microsoft.com/office/officeart/2005/8/layout/vList2"/>
    <dgm:cxn modelId="{766D9C5D-ABAD-4985-B16F-34C61A27A801}" type="presParOf" srcId="{72725BB1-CF63-45F5-A45F-7FE15FEA8086}" destId="{4C1A00D2-6CDC-4623-8071-C31B01550F74}" srcOrd="4" destOrd="0" presId="urn:microsoft.com/office/officeart/2005/8/layout/vList2"/>
    <dgm:cxn modelId="{3FCAF7BC-8745-4A2F-9B83-29385AD7C63B}" type="presParOf" srcId="{72725BB1-CF63-45F5-A45F-7FE15FEA8086}" destId="{4B00CB2E-7280-4E28-A70F-25A7AB9AF9E5}" srcOrd="5" destOrd="0" presId="urn:microsoft.com/office/officeart/2005/8/layout/vList2"/>
    <dgm:cxn modelId="{301D91B1-C989-4C6D-9F31-72D45F943D8A}" type="presParOf" srcId="{72725BB1-CF63-45F5-A45F-7FE15FEA8086}" destId="{52BADAE5-0EDE-4723-A3F6-53A329FB567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43E42ED6-E34C-44D6-B484-03618AFABBA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B498DFD-A0A1-4FDE-8D82-01101A7211E8}">
      <dgm:prSet custT="1"/>
      <dgm:spPr>
        <a:ln w="25400" cap="flat" cmpd="sng" algn="ctr">
          <a:solidFill>
            <a:schemeClr val="bg1">
              <a:lumMod val="100000"/>
            </a:schemeClr>
          </a:solidFill>
          <a:prstDash val="solid"/>
          <a:round/>
          <a:headEnd type="none" w="med" len="med"/>
          <a:tailEnd type="none" w="med" len="med"/>
        </a:ln>
      </dgm:spPr>
      <dgm:t>
        <a:bodyPr/>
        <a:lstStyle/>
        <a:p>
          <a:r>
            <a:rPr lang="en-US" sz="2800" b="1" dirty="0">
              <a:solidFill>
                <a:schemeClr val="bg1">
                  <a:lumMod val="100000"/>
                </a:schemeClr>
              </a:solidFill>
            </a:rPr>
            <a:t>RJ </a:t>
          </a:r>
          <a:r>
            <a:rPr lang="en-US" sz="2800" b="1" dirty="0" err="1">
              <a:solidFill>
                <a:schemeClr val="bg1">
                  <a:lumMod val="100000"/>
                </a:schemeClr>
              </a:solidFill>
            </a:rPr>
            <a:t>Stallkamp</a:t>
          </a:r>
          <a:r>
            <a:rPr lang="en-US" sz="2800" b="1" dirty="0">
              <a:solidFill>
                <a:schemeClr val="bg1">
                  <a:lumMod val="100000"/>
                </a:schemeClr>
              </a:solidFill>
            </a:rPr>
            <a:t> | OSCP</a:t>
          </a:r>
          <a:br>
            <a:rPr lang="en-US" sz="2800" dirty="0">
              <a:solidFill>
                <a:schemeClr val="bg1">
                  <a:lumMod val="100000"/>
                </a:schemeClr>
              </a:solidFill>
            </a:rPr>
          </a:br>
          <a:r>
            <a:rPr lang="en-US" sz="2800" dirty="0">
              <a:solidFill>
                <a:schemeClr val="bg1">
                  <a:lumMod val="100000"/>
                </a:schemeClr>
              </a:solidFill>
            </a:rPr>
            <a:t>CLA (CliftonLarsonAllen LLP)</a:t>
          </a:r>
        </a:p>
      </dgm:t>
    </dgm:pt>
    <dgm:pt modelId="{6F13A5DD-79DE-440B-9883-9A0DE17EE9C0}" type="parTrans" cxnId="{C1360A8B-2914-4E0A-B609-CE027BA4072E}">
      <dgm:prSet/>
      <dgm:spPr/>
      <dgm:t>
        <a:bodyPr/>
        <a:lstStyle/>
        <a:p>
          <a:endParaRPr lang="en-US"/>
        </a:p>
      </dgm:t>
    </dgm:pt>
    <dgm:pt modelId="{406B20A7-F841-48BA-8030-9CA7F9E9EF58}" type="sibTrans" cxnId="{C1360A8B-2914-4E0A-B609-CE027BA4072E}">
      <dgm:prSet/>
      <dgm:spPr/>
      <dgm:t>
        <a:bodyPr/>
        <a:lstStyle/>
        <a:p>
          <a:endParaRPr lang="en-US"/>
        </a:p>
      </dgm:t>
    </dgm:pt>
    <dgm:pt modelId="{93C398F2-30D2-4741-9613-2CA71D0465FF}">
      <dgm:prSet custT="1"/>
      <dgm:spPr>
        <a:solidFill>
          <a:schemeClr val="bg1">
            <a:lumMod val="100000"/>
          </a:schemeClr>
        </a:solidFill>
      </dgm:spPr>
      <dgm:t>
        <a:bodyPr/>
        <a:lstStyle/>
        <a:p>
          <a:r>
            <a:rPr lang="en-US" sz="2400" dirty="0"/>
            <a:t>Holder of 3 CVE’s (Patented Exploits)</a:t>
          </a:r>
        </a:p>
      </dgm:t>
    </dgm:pt>
    <dgm:pt modelId="{1DA8F11B-C381-4892-9FFE-5BB6F57B93E7}" type="parTrans" cxnId="{C0B959A7-B906-43AB-B49E-0A8582FBE2D5}">
      <dgm:prSet/>
      <dgm:spPr/>
      <dgm:t>
        <a:bodyPr/>
        <a:lstStyle/>
        <a:p>
          <a:endParaRPr lang="en-US"/>
        </a:p>
      </dgm:t>
    </dgm:pt>
    <dgm:pt modelId="{330D536C-E1F9-4110-9591-2E98B4F60002}" type="sibTrans" cxnId="{C0B959A7-B906-43AB-B49E-0A8582FBE2D5}">
      <dgm:prSet/>
      <dgm:spPr/>
      <dgm:t>
        <a:bodyPr/>
        <a:lstStyle/>
        <a:p>
          <a:endParaRPr lang="en-US"/>
        </a:p>
      </dgm:t>
    </dgm:pt>
    <dgm:pt modelId="{45A6EBFC-5671-4A43-BB81-AD50DD92EC00}">
      <dgm:prSet custT="1"/>
      <dgm:spPr>
        <a:solidFill>
          <a:schemeClr val="bg1">
            <a:lumMod val="100000"/>
          </a:schemeClr>
        </a:solidFill>
      </dgm:spPr>
      <dgm:t>
        <a:bodyPr/>
        <a:lstStyle/>
        <a:p>
          <a:r>
            <a:rPr lang="en-US" sz="2400" dirty="0"/>
            <a:t>Hacking Tool Developer</a:t>
          </a:r>
        </a:p>
      </dgm:t>
    </dgm:pt>
    <dgm:pt modelId="{C8486225-52D9-4BF1-BD76-5B0678919954}" type="parTrans" cxnId="{347C48FA-FAD5-4A69-B48B-2C11D76DE2F4}">
      <dgm:prSet/>
      <dgm:spPr/>
      <dgm:t>
        <a:bodyPr/>
        <a:lstStyle/>
        <a:p>
          <a:endParaRPr lang="en-US"/>
        </a:p>
      </dgm:t>
    </dgm:pt>
    <dgm:pt modelId="{4FB2A86F-5379-4E88-8347-E1FA2DE3E634}" type="sibTrans" cxnId="{347C48FA-FAD5-4A69-B48B-2C11D76DE2F4}">
      <dgm:prSet/>
      <dgm:spPr/>
      <dgm:t>
        <a:bodyPr/>
        <a:lstStyle/>
        <a:p>
          <a:endParaRPr lang="en-US"/>
        </a:p>
      </dgm:t>
    </dgm:pt>
    <dgm:pt modelId="{E55349DD-EBC9-4519-92B8-74D9081DD1C5}">
      <dgm:prSet custT="1"/>
      <dgm:spPr>
        <a:solidFill>
          <a:schemeClr val="bg1">
            <a:lumMod val="100000"/>
          </a:schemeClr>
        </a:solidFill>
      </dgm:spPr>
      <dgm:t>
        <a:bodyPr/>
        <a:lstStyle/>
        <a:p>
          <a:r>
            <a:rPr lang="en-US" sz="2400" dirty="0"/>
            <a:t>Self Taught Hacker</a:t>
          </a:r>
        </a:p>
      </dgm:t>
    </dgm:pt>
    <dgm:pt modelId="{EC5D1F96-9586-400A-A682-364C4241AA16}" type="parTrans" cxnId="{02226A4F-917C-4963-A32F-D497226B4543}">
      <dgm:prSet/>
      <dgm:spPr/>
      <dgm:t>
        <a:bodyPr/>
        <a:lstStyle/>
        <a:p>
          <a:endParaRPr lang="en-US"/>
        </a:p>
      </dgm:t>
    </dgm:pt>
    <dgm:pt modelId="{0E9F699E-C6A4-43C4-8A9F-72EA24373306}" type="sibTrans" cxnId="{02226A4F-917C-4963-A32F-D497226B4543}">
      <dgm:prSet/>
      <dgm:spPr/>
      <dgm:t>
        <a:bodyPr/>
        <a:lstStyle/>
        <a:p>
          <a:endParaRPr lang="en-US"/>
        </a:p>
      </dgm:t>
    </dgm:pt>
    <dgm:pt modelId="{3C844079-35E8-40DD-888E-F24BB2CA9DFF}">
      <dgm:prSet custT="1"/>
      <dgm:spPr>
        <a:solidFill>
          <a:schemeClr val="bg1">
            <a:lumMod val="100000"/>
          </a:schemeClr>
        </a:solidFill>
      </dgm:spPr>
      <dgm:t>
        <a:bodyPr/>
        <a:lstStyle/>
        <a:p>
          <a:r>
            <a:rPr lang="en-US" sz="2400" dirty="0"/>
            <a:t>Social Engineering Specialist</a:t>
          </a:r>
        </a:p>
      </dgm:t>
    </dgm:pt>
    <dgm:pt modelId="{D347CB5F-BD61-4F42-AC47-F574AE30DABF}" type="parTrans" cxnId="{B72D18CE-3641-457E-B030-53323DC804C4}">
      <dgm:prSet/>
      <dgm:spPr/>
      <dgm:t>
        <a:bodyPr/>
        <a:lstStyle/>
        <a:p>
          <a:endParaRPr lang="en-US"/>
        </a:p>
      </dgm:t>
    </dgm:pt>
    <dgm:pt modelId="{79C70F6E-2803-4288-9FBC-C9592A6E35B0}" type="sibTrans" cxnId="{B72D18CE-3641-457E-B030-53323DC804C4}">
      <dgm:prSet/>
      <dgm:spPr/>
      <dgm:t>
        <a:bodyPr/>
        <a:lstStyle/>
        <a:p>
          <a:endParaRPr lang="en-US"/>
        </a:p>
      </dgm:t>
    </dgm:pt>
    <dgm:pt modelId="{6BDC2F04-96A5-40AD-B235-A1DD690493C0}" type="pres">
      <dgm:prSet presAssocID="{43E42ED6-E34C-44D6-B484-03618AFABBA8}" presName="linear" presStyleCnt="0">
        <dgm:presLayoutVars>
          <dgm:dir/>
          <dgm:animLvl val="lvl"/>
          <dgm:resizeHandles val="exact"/>
        </dgm:presLayoutVars>
      </dgm:prSet>
      <dgm:spPr/>
    </dgm:pt>
    <dgm:pt modelId="{A3531448-3A31-42EB-8628-40595FD093C1}" type="pres">
      <dgm:prSet presAssocID="{5B498DFD-A0A1-4FDE-8D82-01101A7211E8}" presName="parentLin" presStyleCnt="0"/>
      <dgm:spPr/>
    </dgm:pt>
    <dgm:pt modelId="{7D811EB3-D215-4D7B-83E4-AACF4E92677C}" type="pres">
      <dgm:prSet presAssocID="{5B498DFD-A0A1-4FDE-8D82-01101A7211E8}" presName="parentLeftMargin" presStyleLbl="node1" presStyleIdx="0" presStyleCnt="1"/>
      <dgm:spPr/>
    </dgm:pt>
    <dgm:pt modelId="{F47A057D-68B8-460C-A1BC-A25BBDCF6BEA}" type="pres">
      <dgm:prSet presAssocID="{5B498DFD-A0A1-4FDE-8D82-01101A7211E8}" presName="parentText" presStyleLbl="node1" presStyleIdx="0" presStyleCnt="1" custScaleY="62276">
        <dgm:presLayoutVars>
          <dgm:chMax val="0"/>
          <dgm:bulletEnabled val="1"/>
        </dgm:presLayoutVars>
      </dgm:prSet>
      <dgm:spPr/>
    </dgm:pt>
    <dgm:pt modelId="{C8712290-1CA9-4BA7-8AC8-46DF440BAA50}" type="pres">
      <dgm:prSet presAssocID="{5B498DFD-A0A1-4FDE-8D82-01101A7211E8}" presName="negativeSpace" presStyleCnt="0"/>
      <dgm:spPr/>
    </dgm:pt>
    <dgm:pt modelId="{30CF642D-1988-4D88-A9F6-C6F4F6E1F67B}" type="pres">
      <dgm:prSet presAssocID="{5B498DFD-A0A1-4FDE-8D82-01101A7211E8}" presName="childText" presStyleLbl="conFgAcc1" presStyleIdx="0" presStyleCnt="1">
        <dgm:presLayoutVars>
          <dgm:bulletEnabled val="1"/>
        </dgm:presLayoutVars>
      </dgm:prSet>
      <dgm:spPr/>
    </dgm:pt>
  </dgm:ptLst>
  <dgm:cxnLst>
    <dgm:cxn modelId="{438BD322-6246-454F-A8FF-8807B777D23F}" type="presOf" srcId="{E55349DD-EBC9-4519-92B8-74D9081DD1C5}" destId="{30CF642D-1988-4D88-A9F6-C6F4F6E1F67B}" srcOrd="0" destOrd="2" presId="urn:microsoft.com/office/officeart/2005/8/layout/list1"/>
    <dgm:cxn modelId="{4D998767-A7E5-40AA-A554-28D9D8081691}" type="presOf" srcId="{5B498DFD-A0A1-4FDE-8D82-01101A7211E8}" destId="{F47A057D-68B8-460C-A1BC-A25BBDCF6BEA}" srcOrd="1" destOrd="0" presId="urn:microsoft.com/office/officeart/2005/8/layout/list1"/>
    <dgm:cxn modelId="{1984E94D-4801-48DD-85C8-DF7C46C47420}" type="presOf" srcId="{3C844079-35E8-40DD-888E-F24BB2CA9DFF}" destId="{30CF642D-1988-4D88-A9F6-C6F4F6E1F67B}" srcOrd="0" destOrd="3" presId="urn:microsoft.com/office/officeart/2005/8/layout/list1"/>
    <dgm:cxn modelId="{02226A4F-917C-4963-A32F-D497226B4543}" srcId="{5B498DFD-A0A1-4FDE-8D82-01101A7211E8}" destId="{E55349DD-EBC9-4519-92B8-74D9081DD1C5}" srcOrd="2" destOrd="0" parTransId="{EC5D1F96-9586-400A-A682-364C4241AA16}" sibTransId="{0E9F699E-C6A4-43C4-8A9F-72EA24373306}"/>
    <dgm:cxn modelId="{8CD02E82-880A-4D43-B7E8-6EC8A4D24F5C}" type="presOf" srcId="{93C398F2-30D2-4741-9613-2CA71D0465FF}" destId="{30CF642D-1988-4D88-A9F6-C6F4F6E1F67B}" srcOrd="0" destOrd="0" presId="urn:microsoft.com/office/officeart/2005/8/layout/list1"/>
    <dgm:cxn modelId="{C1360A8B-2914-4E0A-B609-CE027BA4072E}" srcId="{43E42ED6-E34C-44D6-B484-03618AFABBA8}" destId="{5B498DFD-A0A1-4FDE-8D82-01101A7211E8}" srcOrd="0" destOrd="0" parTransId="{6F13A5DD-79DE-440B-9883-9A0DE17EE9C0}" sibTransId="{406B20A7-F841-48BA-8030-9CA7F9E9EF58}"/>
    <dgm:cxn modelId="{D186DE9D-BD85-4FAE-8C95-AE766C8E3EE3}" type="presOf" srcId="{43E42ED6-E34C-44D6-B484-03618AFABBA8}" destId="{6BDC2F04-96A5-40AD-B235-A1DD690493C0}" srcOrd="0" destOrd="0" presId="urn:microsoft.com/office/officeart/2005/8/layout/list1"/>
    <dgm:cxn modelId="{C0B959A7-B906-43AB-B49E-0A8582FBE2D5}" srcId="{5B498DFD-A0A1-4FDE-8D82-01101A7211E8}" destId="{93C398F2-30D2-4741-9613-2CA71D0465FF}" srcOrd="0" destOrd="0" parTransId="{1DA8F11B-C381-4892-9FFE-5BB6F57B93E7}" sibTransId="{330D536C-E1F9-4110-9591-2E98B4F60002}"/>
    <dgm:cxn modelId="{37C7CCAF-D045-43B7-B111-30A0C311D006}" type="presOf" srcId="{5B498DFD-A0A1-4FDE-8D82-01101A7211E8}" destId="{7D811EB3-D215-4D7B-83E4-AACF4E92677C}" srcOrd="0" destOrd="0" presId="urn:microsoft.com/office/officeart/2005/8/layout/list1"/>
    <dgm:cxn modelId="{B72D18CE-3641-457E-B030-53323DC804C4}" srcId="{5B498DFD-A0A1-4FDE-8D82-01101A7211E8}" destId="{3C844079-35E8-40DD-888E-F24BB2CA9DFF}" srcOrd="3" destOrd="0" parTransId="{D347CB5F-BD61-4F42-AC47-F574AE30DABF}" sibTransId="{79C70F6E-2803-4288-9FBC-C9592A6E35B0}"/>
    <dgm:cxn modelId="{E1F130EB-B01B-4B5F-B1A2-E8230DCA3B4D}" type="presOf" srcId="{45A6EBFC-5671-4A43-BB81-AD50DD92EC00}" destId="{30CF642D-1988-4D88-A9F6-C6F4F6E1F67B}" srcOrd="0" destOrd="1" presId="urn:microsoft.com/office/officeart/2005/8/layout/list1"/>
    <dgm:cxn modelId="{347C48FA-FAD5-4A69-B48B-2C11D76DE2F4}" srcId="{5B498DFD-A0A1-4FDE-8D82-01101A7211E8}" destId="{45A6EBFC-5671-4A43-BB81-AD50DD92EC00}" srcOrd="1" destOrd="0" parTransId="{C8486225-52D9-4BF1-BD76-5B0678919954}" sibTransId="{4FB2A86F-5379-4E88-8347-E1FA2DE3E634}"/>
    <dgm:cxn modelId="{0E8839E1-D983-4413-8719-813C7F022E48}" type="presParOf" srcId="{6BDC2F04-96A5-40AD-B235-A1DD690493C0}" destId="{A3531448-3A31-42EB-8628-40595FD093C1}" srcOrd="0" destOrd="0" presId="urn:microsoft.com/office/officeart/2005/8/layout/list1"/>
    <dgm:cxn modelId="{1774832C-FAD7-42CA-90E8-BCBCBDFB656B}" type="presParOf" srcId="{A3531448-3A31-42EB-8628-40595FD093C1}" destId="{7D811EB3-D215-4D7B-83E4-AACF4E92677C}" srcOrd="0" destOrd="0" presId="urn:microsoft.com/office/officeart/2005/8/layout/list1"/>
    <dgm:cxn modelId="{40CD8D26-5534-44CA-8697-A839E388A0B5}" type="presParOf" srcId="{A3531448-3A31-42EB-8628-40595FD093C1}" destId="{F47A057D-68B8-460C-A1BC-A25BBDCF6BEA}" srcOrd="1" destOrd="0" presId="urn:microsoft.com/office/officeart/2005/8/layout/list1"/>
    <dgm:cxn modelId="{93E78E82-D533-43B1-8AEB-3DF0CF5BD69B}" type="presParOf" srcId="{6BDC2F04-96A5-40AD-B235-A1DD690493C0}" destId="{C8712290-1CA9-4BA7-8AC8-46DF440BAA50}" srcOrd="1" destOrd="0" presId="urn:microsoft.com/office/officeart/2005/8/layout/list1"/>
    <dgm:cxn modelId="{EAB20076-97BD-4091-B131-CEE43C184DFB}" type="presParOf" srcId="{6BDC2F04-96A5-40AD-B235-A1DD690493C0}" destId="{30CF642D-1988-4D88-A9F6-C6F4F6E1F67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69F565F0-AED5-4F26-BD13-75B1E8747DE6}"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05231FAD-2FA0-43A3-9A05-5B30D5F18AF3}">
      <dgm:prSet/>
      <dgm:spPr>
        <a:solidFill>
          <a:schemeClr val="bg1">
            <a:lumMod val="100000"/>
          </a:schemeClr>
        </a:solidFill>
      </dgm:spPr>
      <dgm:t>
        <a:bodyPr/>
        <a:lstStyle/>
        <a:p>
          <a:r>
            <a:rPr lang="en-US" dirty="0">
              <a:solidFill>
                <a:schemeClr val="tx1">
                  <a:lumMod val="100000"/>
                </a:schemeClr>
              </a:solidFill>
            </a:rPr>
            <a:t>Deny</a:t>
          </a:r>
        </a:p>
      </dgm:t>
    </dgm:pt>
    <dgm:pt modelId="{514A7A12-A06B-4844-ABF6-3703FA7B211C}" type="parTrans" cxnId="{F8EA6B52-A069-44E5-8D7E-FD0D663F7AE7}">
      <dgm:prSet/>
      <dgm:spPr/>
      <dgm:t>
        <a:bodyPr/>
        <a:lstStyle/>
        <a:p>
          <a:endParaRPr lang="en-US"/>
        </a:p>
      </dgm:t>
    </dgm:pt>
    <dgm:pt modelId="{50094571-A019-4E01-9F0D-305CFA465ECC}" type="sibTrans" cxnId="{F8EA6B52-A069-44E5-8D7E-FD0D663F7AE7}">
      <dgm:prSet/>
      <dgm:spPr/>
      <dgm:t>
        <a:bodyPr/>
        <a:lstStyle/>
        <a:p>
          <a:endParaRPr lang="en-US"/>
        </a:p>
      </dgm:t>
    </dgm:pt>
    <dgm:pt modelId="{5171CB0D-CC4D-4FF1-BE51-046351820884}">
      <dgm:prSet/>
      <dgm:spPr>
        <a:solidFill>
          <a:schemeClr val="bg1">
            <a:lumMod val="100000"/>
          </a:schemeClr>
        </a:solidFill>
      </dgm:spPr>
      <dgm:t>
        <a:bodyPr/>
        <a:lstStyle/>
        <a:p>
          <a:r>
            <a:rPr lang="en-US">
              <a:solidFill>
                <a:schemeClr val="tx1">
                  <a:lumMod val="100000"/>
                </a:schemeClr>
              </a:solidFill>
            </a:rPr>
            <a:t>Attack</a:t>
          </a:r>
        </a:p>
      </dgm:t>
    </dgm:pt>
    <dgm:pt modelId="{118D2C79-1543-4E75-A4A3-27D92B8F6B7B}" type="parTrans" cxnId="{E3832840-0DC0-47DF-973B-ECAADC033C42}">
      <dgm:prSet/>
      <dgm:spPr/>
      <dgm:t>
        <a:bodyPr/>
        <a:lstStyle/>
        <a:p>
          <a:endParaRPr lang="en-US"/>
        </a:p>
      </dgm:t>
    </dgm:pt>
    <dgm:pt modelId="{3042F9B5-8347-4FE8-A28D-855B6B240A39}" type="sibTrans" cxnId="{E3832840-0DC0-47DF-973B-ECAADC033C42}">
      <dgm:prSet/>
      <dgm:spPr/>
      <dgm:t>
        <a:bodyPr/>
        <a:lstStyle/>
        <a:p>
          <a:endParaRPr lang="en-US"/>
        </a:p>
      </dgm:t>
    </dgm:pt>
    <dgm:pt modelId="{9FD5CBB1-A4E8-4A08-8FE2-8A25E1DA2DA3}">
      <dgm:prSet/>
      <dgm:spPr>
        <a:solidFill>
          <a:schemeClr val="bg1">
            <a:lumMod val="100000"/>
          </a:schemeClr>
        </a:solidFill>
      </dgm:spPr>
      <dgm:t>
        <a:bodyPr/>
        <a:lstStyle/>
        <a:p>
          <a:r>
            <a:rPr lang="en-US" dirty="0">
              <a:solidFill>
                <a:schemeClr val="tx1">
                  <a:lumMod val="100000"/>
                </a:schemeClr>
              </a:solidFill>
            </a:rPr>
            <a:t>Reverse</a:t>
          </a:r>
        </a:p>
      </dgm:t>
    </dgm:pt>
    <dgm:pt modelId="{F6D0391F-980C-41E1-92EC-ED5E2D645328}" type="parTrans" cxnId="{F15DF332-9A47-4E90-B85E-3340A8751984}">
      <dgm:prSet/>
      <dgm:spPr/>
      <dgm:t>
        <a:bodyPr/>
        <a:lstStyle/>
        <a:p>
          <a:endParaRPr lang="en-US"/>
        </a:p>
      </dgm:t>
    </dgm:pt>
    <dgm:pt modelId="{792B499E-C66E-495A-9FC2-515126CCA935}" type="sibTrans" cxnId="{F15DF332-9A47-4E90-B85E-3340A8751984}">
      <dgm:prSet/>
      <dgm:spPr/>
      <dgm:t>
        <a:bodyPr/>
        <a:lstStyle/>
        <a:p>
          <a:endParaRPr lang="en-US"/>
        </a:p>
      </dgm:t>
    </dgm:pt>
    <dgm:pt modelId="{A18EBB58-2D52-41FF-B49C-52BABA9A3D45}">
      <dgm:prSet/>
      <dgm:spPr>
        <a:solidFill>
          <a:schemeClr val="bg1">
            <a:lumMod val="100000"/>
          </a:schemeClr>
        </a:solidFill>
      </dgm:spPr>
      <dgm:t>
        <a:bodyPr/>
        <a:lstStyle/>
        <a:p>
          <a:r>
            <a:rPr lang="en-US" dirty="0">
              <a:solidFill>
                <a:schemeClr val="tx1">
                  <a:lumMod val="100000"/>
                </a:schemeClr>
              </a:solidFill>
            </a:rPr>
            <a:t>Victim</a:t>
          </a:r>
        </a:p>
      </dgm:t>
    </dgm:pt>
    <dgm:pt modelId="{E1CFFE6B-A3E4-47F9-A665-2020301CA642}" type="parTrans" cxnId="{32878EA6-904B-4919-908A-FFD49E551BDF}">
      <dgm:prSet/>
      <dgm:spPr/>
      <dgm:t>
        <a:bodyPr/>
        <a:lstStyle/>
        <a:p>
          <a:endParaRPr lang="en-US"/>
        </a:p>
      </dgm:t>
    </dgm:pt>
    <dgm:pt modelId="{0893A94F-6342-43D5-BDCC-81CFD07639A5}" type="sibTrans" cxnId="{32878EA6-904B-4919-908A-FFD49E551BDF}">
      <dgm:prSet/>
      <dgm:spPr/>
      <dgm:t>
        <a:bodyPr/>
        <a:lstStyle/>
        <a:p>
          <a:endParaRPr lang="en-US"/>
        </a:p>
      </dgm:t>
    </dgm:pt>
    <dgm:pt modelId="{5184D077-9435-354C-A64D-719DAFCA0698}">
      <dgm:prSet/>
      <dgm:spPr>
        <a:solidFill>
          <a:schemeClr val="bg1">
            <a:lumMod val="100000"/>
          </a:schemeClr>
        </a:solidFill>
      </dgm:spPr>
      <dgm:t>
        <a:bodyPr/>
        <a:lstStyle/>
        <a:p>
          <a:r>
            <a:rPr lang="en-US" dirty="0">
              <a:solidFill>
                <a:schemeClr val="tx1">
                  <a:lumMod val="100000"/>
                </a:schemeClr>
              </a:solidFill>
            </a:rPr>
            <a:t>Denial/Gaslight</a:t>
          </a:r>
        </a:p>
      </dgm:t>
    </dgm:pt>
    <dgm:pt modelId="{D8CF896E-C65D-8643-A72D-6700E4DF8F2D}" type="parTrans" cxnId="{9FC068DF-01C0-3B46-96A1-941FD6F0E58C}">
      <dgm:prSet/>
      <dgm:spPr/>
      <dgm:t>
        <a:bodyPr/>
        <a:lstStyle/>
        <a:p>
          <a:endParaRPr lang="en-US"/>
        </a:p>
      </dgm:t>
    </dgm:pt>
    <dgm:pt modelId="{48E83FD3-6E6A-FC4E-A822-5335433387C4}" type="sibTrans" cxnId="{9FC068DF-01C0-3B46-96A1-941FD6F0E58C}">
      <dgm:prSet/>
      <dgm:spPr/>
      <dgm:t>
        <a:bodyPr/>
        <a:lstStyle/>
        <a:p>
          <a:endParaRPr lang="en-US"/>
        </a:p>
      </dgm:t>
    </dgm:pt>
    <dgm:pt modelId="{6BC2D333-40B2-244B-8A4D-45A0B304D660}">
      <dgm:prSet/>
      <dgm:spPr>
        <a:solidFill>
          <a:schemeClr val="bg1">
            <a:lumMod val="100000"/>
          </a:schemeClr>
        </a:solidFill>
      </dgm:spPr>
      <dgm:t>
        <a:bodyPr/>
        <a:lstStyle/>
        <a:p>
          <a:r>
            <a:rPr lang="en-US" dirty="0">
              <a:solidFill>
                <a:schemeClr val="tx1">
                  <a:lumMod val="100000"/>
                </a:schemeClr>
              </a:solidFill>
            </a:rPr>
            <a:t>Overt and covert attacks against victim</a:t>
          </a:r>
        </a:p>
      </dgm:t>
    </dgm:pt>
    <dgm:pt modelId="{1EF8E86B-FF27-4240-B20B-60E8344F089E}" type="parTrans" cxnId="{385E2E95-550B-9340-9073-F218A0E9E645}">
      <dgm:prSet/>
      <dgm:spPr/>
      <dgm:t>
        <a:bodyPr/>
        <a:lstStyle/>
        <a:p>
          <a:endParaRPr lang="en-US"/>
        </a:p>
      </dgm:t>
    </dgm:pt>
    <dgm:pt modelId="{9113BA11-279B-E342-9BD9-2160C3A4B1A7}" type="sibTrans" cxnId="{385E2E95-550B-9340-9073-F218A0E9E645}">
      <dgm:prSet/>
      <dgm:spPr/>
      <dgm:t>
        <a:bodyPr/>
        <a:lstStyle/>
        <a:p>
          <a:endParaRPr lang="en-US"/>
        </a:p>
      </dgm:t>
    </dgm:pt>
    <dgm:pt modelId="{36E3759D-16C1-3449-94BC-3903F4A658A7}">
      <dgm:prSet/>
      <dgm:spPr>
        <a:solidFill>
          <a:schemeClr val="bg1">
            <a:lumMod val="100000"/>
          </a:schemeClr>
        </a:solidFill>
      </dgm:spPr>
      <dgm:t>
        <a:bodyPr/>
        <a:lstStyle/>
        <a:p>
          <a:r>
            <a:rPr lang="en-US" dirty="0">
              <a:solidFill>
                <a:schemeClr val="tx1">
                  <a:lumMod val="100000"/>
                </a:schemeClr>
              </a:solidFill>
            </a:rPr>
            <a:t>Attacker claims they are the victim (role switching)</a:t>
          </a:r>
        </a:p>
      </dgm:t>
    </dgm:pt>
    <dgm:pt modelId="{BA5A515D-9E63-3F46-A8FE-7AF9C2999368}" type="parTrans" cxnId="{D70261BB-C763-D244-9633-2A42A1CDB903}">
      <dgm:prSet/>
      <dgm:spPr/>
      <dgm:t>
        <a:bodyPr/>
        <a:lstStyle/>
        <a:p>
          <a:endParaRPr lang="en-US"/>
        </a:p>
      </dgm:t>
    </dgm:pt>
    <dgm:pt modelId="{0C2129D6-046E-EA40-A705-65C41A629AD6}" type="sibTrans" cxnId="{D70261BB-C763-D244-9633-2A42A1CDB903}">
      <dgm:prSet/>
      <dgm:spPr/>
      <dgm:t>
        <a:bodyPr/>
        <a:lstStyle/>
        <a:p>
          <a:endParaRPr lang="en-US"/>
        </a:p>
      </dgm:t>
    </dgm:pt>
    <dgm:pt modelId="{E0069C13-F9F0-FC42-B5BD-BB6AFC09D2CE}">
      <dgm:prSet/>
      <dgm:spPr>
        <a:solidFill>
          <a:schemeClr val="bg1">
            <a:lumMod val="100000"/>
          </a:schemeClr>
        </a:solidFill>
      </dgm:spPr>
      <dgm:t>
        <a:bodyPr/>
        <a:lstStyle/>
        <a:p>
          <a:r>
            <a:rPr lang="en-US" dirty="0">
              <a:solidFill>
                <a:schemeClr val="tx1">
                  <a:lumMod val="100000"/>
                </a:schemeClr>
              </a:solidFill>
            </a:rPr>
            <a:t>Attacker continues to play the victim, or victim blame</a:t>
          </a:r>
        </a:p>
      </dgm:t>
    </dgm:pt>
    <dgm:pt modelId="{2D51D491-336A-304D-AC99-136C872CA0D5}" type="parTrans" cxnId="{41D80E3F-74B5-0E48-BEB1-287CA1043310}">
      <dgm:prSet/>
      <dgm:spPr/>
      <dgm:t>
        <a:bodyPr/>
        <a:lstStyle/>
        <a:p>
          <a:endParaRPr lang="en-US"/>
        </a:p>
      </dgm:t>
    </dgm:pt>
    <dgm:pt modelId="{46000D93-2FB0-854F-B654-824C0B803A94}" type="sibTrans" cxnId="{41D80E3F-74B5-0E48-BEB1-287CA1043310}">
      <dgm:prSet/>
      <dgm:spPr/>
      <dgm:t>
        <a:bodyPr/>
        <a:lstStyle/>
        <a:p>
          <a:endParaRPr lang="en-US"/>
        </a:p>
      </dgm:t>
    </dgm:pt>
    <dgm:pt modelId="{E4DC33F2-B4D1-434A-875A-053C80DFBA16}" type="pres">
      <dgm:prSet presAssocID="{69F565F0-AED5-4F26-BD13-75B1E8747DE6}" presName="hierChild1" presStyleCnt="0">
        <dgm:presLayoutVars>
          <dgm:chPref val="1"/>
          <dgm:dir/>
          <dgm:animOne val="branch"/>
          <dgm:animLvl val="lvl"/>
          <dgm:resizeHandles/>
        </dgm:presLayoutVars>
      </dgm:prSet>
      <dgm:spPr/>
    </dgm:pt>
    <dgm:pt modelId="{15BC4884-0244-A443-BE1E-EBC99E14FBF2}" type="pres">
      <dgm:prSet presAssocID="{05231FAD-2FA0-43A3-9A05-5B30D5F18AF3}" presName="hierRoot1" presStyleCnt="0"/>
      <dgm:spPr/>
    </dgm:pt>
    <dgm:pt modelId="{9A15560C-255F-B74A-9578-827315BED900}" type="pres">
      <dgm:prSet presAssocID="{05231FAD-2FA0-43A3-9A05-5B30D5F18AF3}" presName="composite" presStyleCnt="0"/>
      <dgm:spPr/>
    </dgm:pt>
    <dgm:pt modelId="{4CCCDF0C-9DAD-AC47-A824-BDFDE5314E15}" type="pres">
      <dgm:prSet presAssocID="{05231FAD-2FA0-43A3-9A05-5B30D5F18AF3}" presName="background" presStyleLbl="node0" presStyleIdx="0" presStyleCnt="4"/>
      <dgm:spPr/>
    </dgm:pt>
    <dgm:pt modelId="{36ED2F23-4FD8-5345-B7FD-CA8547BC44D9}" type="pres">
      <dgm:prSet presAssocID="{05231FAD-2FA0-43A3-9A05-5B30D5F18AF3}" presName="text" presStyleLbl="fgAcc0" presStyleIdx="0" presStyleCnt="4">
        <dgm:presLayoutVars>
          <dgm:chPref val="3"/>
        </dgm:presLayoutVars>
      </dgm:prSet>
      <dgm:spPr/>
    </dgm:pt>
    <dgm:pt modelId="{71669B74-6072-D643-826B-B799BB683871}" type="pres">
      <dgm:prSet presAssocID="{05231FAD-2FA0-43A3-9A05-5B30D5F18AF3}" presName="hierChild2" presStyleCnt="0"/>
      <dgm:spPr/>
    </dgm:pt>
    <dgm:pt modelId="{FBB16DD9-B5F1-7847-A8A3-A0B4CA1C13AD}" type="pres">
      <dgm:prSet presAssocID="{D8CF896E-C65D-8643-A72D-6700E4DF8F2D}" presName="Name10" presStyleLbl="parChTrans1D2" presStyleIdx="0" presStyleCnt="4"/>
      <dgm:spPr/>
    </dgm:pt>
    <dgm:pt modelId="{2E2C9E3E-DA8C-2D45-A36F-0750DF580FA9}" type="pres">
      <dgm:prSet presAssocID="{5184D077-9435-354C-A64D-719DAFCA0698}" presName="hierRoot2" presStyleCnt="0"/>
      <dgm:spPr/>
    </dgm:pt>
    <dgm:pt modelId="{279A772F-DB65-5946-9DAF-22A3EAC8B706}" type="pres">
      <dgm:prSet presAssocID="{5184D077-9435-354C-A64D-719DAFCA0698}" presName="composite2" presStyleCnt="0"/>
      <dgm:spPr/>
    </dgm:pt>
    <dgm:pt modelId="{BCCFF98C-EBB4-AB45-99FD-C0F0FFFC0ED6}" type="pres">
      <dgm:prSet presAssocID="{5184D077-9435-354C-A64D-719DAFCA0698}" presName="background2" presStyleLbl="node2" presStyleIdx="0" presStyleCnt="4"/>
      <dgm:spPr/>
    </dgm:pt>
    <dgm:pt modelId="{E57E0BCD-D1F9-8841-A855-2DC13F5C91C9}" type="pres">
      <dgm:prSet presAssocID="{5184D077-9435-354C-A64D-719DAFCA0698}" presName="text2" presStyleLbl="fgAcc2" presStyleIdx="0" presStyleCnt="4">
        <dgm:presLayoutVars>
          <dgm:chPref val="3"/>
        </dgm:presLayoutVars>
      </dgm:prSet>
      <dgm:spPr/>
    </dgm:pt>
    <dgm:pt modelId="{D3ED2159-CC15-2045-ABCA-D33BCDD83CCA}" type="pres">
      <dgm:prSet presAssocID="{5184D077-9435-354C-A64D-719DAFCA0698}" presName="hierChild3" presStyleCnt="0"/>
      <dgm:spPr/>
    </dgm:pt>
    <dgm:pt modelId="{FA1B3F83-C61F-5F4A-BFC0-32ECF7BE49E2}" type="pres">
      <dgm:prSet presAssocID="{5171CB0D-CC4D-4FF1-BE51-046351820884}" presName="hierRoot1" presStyleCnt="0"/>
      <dgm:spPr/>
    </dgm:pt>
    <dgm:pt modelId="{DBD67C92-1E74-934B-814A-C41BCB9B0584}" type="pres">
      <dgm:prSet presAssocID="{5171CB0D-CC4D-4FF1-BE51-046351820884}" presName="composite" presStyleCnt="0"/>
      <dgm:spPr/>
    </dgm:pt>
    <dgm:pt modelId="{6DFF7BCB-2154-9540-9791-10F83D3CA06A}" type="pres">
      <dgm:prSet presAssocID="{5171CB0D-CC4D-4FF1-BE51-046351820884}" presName="background" presStyleLbl="node0" presStyleIdx="1" presStyleCnt="4"/>
      <dgm:spPr/>
    </dgm:pt>
    <dgm:pt modelId="{EE319889-544F-4B41-883A-80144514F9B6}" type="pres">
      <dgm:prSet presAssocID="{5171CB0D-CC4D-4FF1-BE51-046351820884}" presName="text" presStyleLbl="fgAcc0" presStyleIdx="1" presStyleCnt="4">
        <dgm:presLayoutVars>
          <dgm:chPref val="3"/>
        </dgm:presLayoutVars>
      </dgm:prSet>
      <dgm:spPr/>
    </dgm:pt>
    <dgm:pt modelId="{CB004209-1040-064C-B722-284F664128B6}" type="pres">
      <dgm:prSet presAssocID="{5171CB0D-CC4D-4FF1-BE51-046351820884}" presName="hierChild2" presStyleCnt="0"/>
      <dgm:spPr/>
    </dgm:pt>
    <dgm:pt modelId="{C6B32093-8CAE-8243-9CC5-C233097E2985}" type="pres">
      <dgm:prSet presAssocID="{1EF8E86B-FF27-4240-B20B-60E8344F089E}" presName="Name10" presStyleLbl="parChTrans1D2" presStyleIdx="1" presStyleCnt="4"/>
      <dgm:spPr/>
    </dgm:pt>
    <dgm:pt modelId="{EE663622-679C-5540-968F-12B4EB212FEF}" type="pres">
      <dgm:prSet presAssocID="{6BC2D333-40B2-244B-8A4D-45A0B304D660}" presName="hierRoot2" presStyleCnt="0"/>
      <dgm:spPr/>
    </dgm:pt>
    <dgm:pt modelId="{6864751B-9FB6-3A43-B95F-588DAC9EB0C6}" type="pres">
      <dgm:prSet presAssocID="{6BC2D333-40B2-244B-8A4D-45A0B304D660}" presName="composite2" presStyleCnt="0"/>
      <dgm:spPr/>
    </dgm:pt>
    <dgm:pt modelId="{34263E37-2967-6143-B3D9-20A3B6077764}" type="pres">
      <dgm:prSet presAssocID="{6BC2D333-40B2-244B-8A4D-45A0B304D660}" presName="background2" presStyleLbl="node2" presStyleIdx="1" presStyleCnt="4"/>
      <dgm:spPr/>
    </dgm:pt>
    <dgm:pt modelId="{73E336D4-632B-7B48-BB39-3BFC662CEBDF}" type="pres">
      <dgm:prSet presAssocID="{6BC2D333-40B2-244B-8A4D-45A0B304D660}" presName="text2" presStyleLbl="fgAcc2" presStyleIdx="1" presStyleCnt="4">
        <dgm:presLayoutVars>
          <dgm:chPref val="3"/>
        </dgm:presLayoutVars>
      </dgm:prSet>
      <dgm:spPr/>
    </dgm:pt>
    <dgm:pt modelId="{8BFAEB03-6879-6C4B-A3BA-FD4DC10E9127}" type="pres">
      <dgm:prSet presAssocID="{6BC2D333-40B2-244B-8A4D-45A0B304D660}" presName="hierChild3" presStyleCnt="0"/>
      <dgm:spPr/>
    </dgm:pt>
    <dgm:pt modelId="{EB28B274-F203-7244-82A5-3D51536CEA63}" type="pres">
      <dgm:prSet presAssocID="{9FD5CBB1-A4E8-4A08-8FE2-8A25E1DA2DA3}" presName="hierRoot1" presStyleCnt="0"/>
      <dgm:spPr/>
    </dgm:pt>
    <dgm:pt modelId="{A9885023-4C44-E244-8A2F-B688B15B455B}" type="pres">
      <dgm:prSet presAssocID="{9FD5CBB1-A4E8-4A08-8FE2-8A25E1DA2DA3}" presName="composite" presStyleCnt="0"/>
      <dgm:spPr/>
    </dgm:pt>
    <dgm:pt modelId="{4C6AE912-D748-394F-ACB0-45D608A88900}" type="pres">
      <dgm:prSet presAssocID="{9FD5CBB1-A4E8-4A08-8FE2-8A25E1DA2DA3}" presName="background" presStyleLbl="node0" presStyleIdx="2" presStyleCnt="4"/>
      <dgm:spPr/>
    </dgm:pt>
    <dgm:pt modelId="{4A165187-AC5E-4247-B310-B1C5A8BB56D9}" type="pres">
      <dgm:prSet presAssocID="{9FD5CBB1-A4E8-4A08-8FE2-8A25E1DA2DA3}" presName="text" presStyleLbl="fgAcc0" presStyleIdx="2" presStyleCnt="4">
        <dgm:presLayoutVars>
          <dgm:chPref val="3"/>
        </dgm:presLayoutVars>
      </dgm:prSet>
      <dgm:spPr/>
    </dgm:pt>
    <dgm:pt modelId="{14CC4332-C565-C14F-AC1C-E5526BCF0F28}" type="pres">
      <dgm:prSet presAssocID="{9FD5CBB1-A4E8-4A08-8FE2-8A25E1DA2DA3}" presName="hierChild2" presStyleCnt="0"/>
      <dgm:spPr/>
    </dgm:pt>
    <dgm:pt modelId="{CEBA08BB-53D8-3D4A-94D5-FA51E14CCB5F}" type="pres">
      <dgm:prSet presAssocID="{BA5A515D-9E63-3F46-A8FE-7AF9C2999368}" presName="Name10" presStyleLbl="parChTrans1D2" presStyleIdx="2" presStyleCnt="4"/>
      <dgm:spPr/>
    </dgm:pt>
    <dgm:pt modelId="{EAB64F41-996F-F441-942B-2D4C8A10014E}" type="pres">
      <dgm:prSet presAssocID="{36E3759D-16C1-3449-94BC-3903F4A658A7}" presName="hierRoot2" presStyleCnt="0"/>
      <dgm:spPr/>
    </dgm:pt>
    <dgm:pt modelId="{8F88975B-F01B-E849-8095-45DE0851F429}" type="pres">
      <dgm:prSet presAssocID="{36E3759D-16C1-3449-94BC-3903F4A658A7}" presName="composite2" presStyleCnt="0"/>
      <dgm:spPr/>
    </dgm:pt>
    <dgm:pt modelId="{F46EE066-7FB8-CD44-81E4-CB7F111F41FB}" type="pres">
      <dgm:prSet presAssocID="{36E3759D-16C1-3449-94BC-3903F4A658A7}" presName="background2" presStyleLbl="node2" presStyleIdx="2" presStyleCnt="4"/>
      <dgm:spPr/>
    </dgm:pt>
    <dgm:pt modelId="{ADC36CE4-DFE1-8F42-8254-7EC9BD39E042}" type="pres">
      <dgm:prSet presAssocID="{36E3759D-16C1-3449-94BC-3903F4A658A7}" presName="text2" presStyleLbl="fgAcc2" presStyleIdx="2" presStyleCnt="4">
        <dgm:presLayoutVars>
          <dgm:chPref val="3"/>
        </dgm:presLayoutVars>
      </dgm:prSet>
      <dgm:spPr/>
    </dgm:pt>
    <dgm:pt modelId="{1C3B5A79-8D66-E64F-B4FD-192AC16DC4B8}" type="pres">
      <dgm:prSet presAssocID="{36E3759D-16C1-3449-94BC-3903F4A658A7}" presName="hierChild3" presStyleCnt="0"/>
      <dgm:spPr/>
    </dgm:pt>
    <dgm:pt modelId="{8F63EB21-7C04-B34C-989C-FDE6EAA62CD0}" type="pres">
      <dgm:prSet presAssocID="{A18EBB58-2D52-41FF-B49C-52BABA9A3D45}" presName="hierRoot1" presStyleCnt="0"/>
      <dgm:spPr/>
    </dgm:pt>
    <dgm:pt modelId="{F14F27E8-F225-AF4E-839B-A732E5051EDC}" type="pres">
      <dgm:prSet presAssocID="{A18EBB58-2D52-41FF-B49C-52BABA9A3D45}" presName="composite" presStyleCnt="0"/>
      <dgm:spPr/>
    </dgm:pt>
    <dgm:pt modelId="{5934F7BF-9815-A14B-A36E-2543880B3E7A}" type="pres">
      <dgm:prSet presAssocID="{A18EBB58-2D52-41FF-B49C-52BABA9A3D45}" presName="background" presStyleLbl="node0" presStyleIdx="3" presStyleCnt="4"/>
      <dgm:spPr/>
    </dgm:pt>
    <dgm:pt modelId="{8348CD48-CA1C-FB47-85E2-B8D363BA0EF4}" type="pres">
      <dgm:prSet presAssocID="{A18EBB58-2D52-41FF-B49C-52BABA9A3D45}" presName="text" presStyleLbl="fgAcc0" presStyleIdx="3" presStyleCnt="4">
        <dgm:presLayoutVars>
          <dgm:chPref val="3"/>
        </dgm:presLayoutVars>
      </dgm:prSet>
      <dgm:spPr/>
    </dgm:pt>
    <dgm:pt modelId="{C1D7224C-9542-EE4F-A078-1AE75981BB36}" type="pres">
      <dgm:prSet presAssocID="{A18EBB58-2D52-41FF-B49C-52BABA9A3D45}" presName="hierChild2" presStyleCnt="0"/>
      <dgm:spPr/>
    </dgm:pt>
    <dgm:pt modelId="{B3AE5344-4B7D-C543-BF87-1002070BCA83}" type="pres">
      <dgm:prSet presAssocID="{2D51D491-336A-304D-AC99-136C872CA0D5}" presName="Name10" presStyleLbl="parChTrans1D2" presStyleIdx="3" presStyleCnt="4"/>
      <dgm:spPr/>
    </dgm:pt>
    <dgm:pt modelId="{7660F589-C7FB-D345-A191-8FE4BDC7A8EE}" type="pres">
      <dgm:prSet presAssocID="{E0069C13-F9F0-FC42-B5BD-BB6AFC09D2CE}" presName="hierRoot2" presStyleCnt="0"/>
      <dgm:spPr/>
    </dgm:pt>
    <dgm:pt modelId="{E88ADBBE-30E1-3841-93B2-4D922B7751BC}" type="pres">
      <dgm:prSet presAssocID="{E0069C13-F9F0-FC42-B5BD-BB6AFC09D2CE}" presName="composite2" presStyleCnt="0"/>
      <dgm:spPr/>
    </dgm:pt>
    <dgm:pt modelId="{881C6915-84F4-BE43-A6D0-1122613C46C3}" type="pres">
      <dgm:prSet presAssocID="{E0069C13-F9F0-FC42-B5BD-BB6AFC09D2CE}" presName="background2" presStyleLbl="node2" presStyleIdx="3" presStyleCnt="4"/>
      <dgm:spPr/>
    </dgm:pt>
    <dgm:pt modelId="{9B3DA9F7-AAAC-2A45-B564-C903204B37B2}" type="pres">
      <dgm:prSet presAssocID="{E0069C13-F9F0-FC42-B5BD-BB6AFC09D2CE}" presName="text2" presStyleLbl="fgAcc2" presStyleIdx="3" presStyleCnt="4">
        <dgm:presLayoutVars>
          <dgm:chPref val="3"/>
        </dgm:presLayoutVars>
      </dgm:prSet>
      <dgm:spPr/>
    </dgm:pt>
    <dgm:pt modelId="{60EEDA1D-ABAC-1446-B20B-A5FD71C6916C}" type="pres">
      <dgm:prSet presAssocID="{E0069C13-F9F0-FC42-B5BD-BB6AFC09D2CE}" presName="hierChild3" presStyleCnt="0"/>
      <dgm:spPr/>
    </dgm:pt>
  </dgm:ptLst>
  <dgm:cxnLst>
    <dgm:cxn modelId="{856D6813-D002-F543-AA25-1CEB21B33BDF}" type="presOf" srcId="{6BC2D333-40B2-244B-8A4D-45A0B304D660}" destId="{73E336D4-632B-7B48-BB39-3BFC662CEBDF}" srcOrd="0" destOrd="0" presId="urn:microsoft.com/office/officeart/2005/8/layout/hierarchy1"/>
    <dgm:cxn modelId="{81E44523-F380-4348-BDB1-5D3EE7055F91}" type="presOf" srcId="{A18EBB58-2D52-41FF-B49C-52BABA9A3D45}" destId="{8348CD48-CA1C-FB47-85E2-B8D363BA0EF4}" srcOrd="0" destOrd="0" presId="urn:microsoft.com/office/officeart/2005/8/layout/hierarchy1"/>
    <dgm:cxn modelId="{1003E926-2CD0-4343-B601-456EC98F854B}" type="presOf" srcId="{2D51D491-336A-304D-AC99-136C872CA0D5}" destId="{B3AE5344-4B7D-C543-BF87-1002070BCA83}" srcOrd="0" destOrd="0" presId="urn:microsoft.com/office/officeart/2005/8/layout/hierarchy1"/>
    <dgm:cxn modelId="{BAEA992E-0213-0B4F-BF09-3298CB276707}" type="presOf" srcId="{1EF8E86B-FF27-4240-B20B-60E8344F089E}" destId="{C6B32093-8CAE-8243-9CC5-C233097E2985}" srcOrd="0" destOrd="0" presId="urn:microsoft.com/office/officeart/2005/8/layout/hierarchy1"/>
    <dgm:cxn modelId="{F15DF332-9A47-4E90-B85E-3340A8751984}" srcId="{69F565F0-AED5-4F26-BD13-75B1E8747DE6}" destId="{9FD5CBB1-A4E8-4A08-8FE2-8A25E1DA2DA3}" srcOrd="2" destOrd="0" parTransId="{F6D0391F-980C-41E1-92EC-ED5E2D645328}" sibTransId="{792B499E-C66E-495A-9FC2-515126CCA935}"/>
    <dgm:cxn modelId="{5ACD4B37-D1AB-E345-9685-3BFEC5A95126}" type="presOf" srcId="{69F565F0-AED5-4F26-BD13-75B1E8747DE6}" destId="{E4DC33F2-B4D1-434A-875A-053C80DFBA16}" srcOrd="0" destOrd="0" presId="urn:microsoft.com/office/officeart/2005/8/layout/hierarchy1"/>
    <dgm:cxn modelId="{41D80E3F-74B5-0E48-BEB1-287CA1043310}" srcId="{A18EBB58-2D52-41FF-B49C-52BABA9A3D45}" destId="{E0069C13-F9F0-FC42-B5BD-BB6AFC09D2CE}" srcOrd="0" destOrd="0" parTransId="{2D51D491-336A-304D-AC99-136C872CA0D5}" sibTransId="{46000D93-2FB0-854F-B654-824C0B803A94}"/>
    <dgm:cxn modelId="{E3832840-0DC0-47DF-973B-ECAADC033C42}" srcId="{69F565F0-AED5-4F26-BD13-75B1E8747DE6}" destId="{5171CB0D-CC4D-4FF1-BE51-046351820884}" srcOrd="1" destOrd="0" parTransId="{118D2C79-1543-4E75-A4A3-27D92B8F6B7B}" sibTransId="{3042F9B5-8347-4FE8-A28D-855B6B240A39}"/>
    <dgm:cxn modelId="{66C01D48-6952-3049-9F65-FF4B134B9E18}" type="presOf" srcId="{D8CF896E-C65D-8643-A72D-6700E4DF8F2D}" destId="{FBB16DD9-B5F1-7847-A8A3-A0B4CA1C13AD}" srcOrd="0" destOrd="0" presId="urn:microsoft.com/office/officeart/2005/8/layout/hierarchy1"/>
    <dgm:cxn modelId="{F8EA6B52-A069-44E5-8D7E-FD0D663F7AE7}" srcId="{69F565F0-AED5-4F26-BD13-75B1E8747DE6}" destId="{05231FAD-2FA0-43A3-9A05-5B30D5F18AF3}" srcOrd="0" destOrd="0" parTransId="{514A7A12-A06B-4844-ABF6-3703FA7B211C}" sibTransId="{50094571-A019-4E01-9F0D-305CFA465ECC}"/>
    <dgm:cxn modelId="{F97DD057-7AC8-824D-86BE-47B5A74C8B26}" type="presOf" srcId="{36E3759D-16C1-3449-94BC-3903F4A658A7}" destId="{ADC36CE4-DFE1-8F42-8254-7EC9BD39E042}" srcOrd="0" destOrd="0" presId="urn:microsoft.com/office/officeart/2005/8/layout/hierarchy1"/>
    <dgm:cxn modelId="{F700428C-93E5-EC40-BBC9-FB05B6B47BC3}" type="presOf" srcId="{9FD5CBB1-A4E8-4A08-8FE2-8A25E1DA2DA3}" destId="{4A165187-AC5E-4247-B310-B1C5A8BB56D9}" srcOrd="0" destOrd="0" presId="urn:microsoft.com/office/officeart/2005/8/layout/hierarchy1"/>
    <dgm:cxn modelId="{385E2E95-550B-9340-9073-F218A0E9E645}" srcId="{5171CB0D-CC4D-4FF1-BE51-046351820884}" destId="{6BC2D333-40B2-244B-8A4D-45A0B304D660}" srcOrd="0" destOrd="0" parTransId="{1EF8E86B-FF27-4240-B20B-60E8344F089E}" sibTransId="{9113BA11-279B-E342-9BD9-2160C3A4B1A7}"/>
    <dgm:cxn modelId="{32878EA6-904B-4919-908A-FFD49E551BDF}" srcId="{69F565F0-AED5-4F26-BD13-75B1E8747DE6}" destId="{A18EBB58-2D52-41FF-B49C-52BABA9A3D45}" srcOrd="3" destOrd="0" parTransId="{E1CFFE6B-A3E4-47F9-A665-2020301CA642}" sibTransId="{0893A94F-6342-43D5-BDCC-81CFD07639A5}"/>
    <dgm:cxn modelId="{0C478BB5-468F-F049-8B12-F3109737A742}" type="presOf" srcId="{5184D077-9435-354C-A64D-719DAFCA0698}" destId="{E57E0BCD-D1F9-8841-A855-2DC13F5C91C9}" srcOrd="0" destOrd="0" presId="urn:microsoft.com/office/officeart/2005/8/layout/hierarchy1"/>
    <dgm:cxn modelId="{D70261BB-C763-D244-9633-2A42A1CDB903}" srcId="{9FD5CBB1-A4E8-4A08-8FE2-8A25E1DA2DA3}" destId="{36E3759D-16C1-3449-94BC-3903F4A658A7}" srcOrd="0" destOrd="0" parTransId="{BA5A515D-9E63-3F46-A8FE-7AF9C2999368}" sibTransId="{0C2129D6-046E-EA40-A705-65C41A629AD6}"/>
    <dgm:cxn modelId="{9F44DABC-79AA-3C4F-9AD7-A211644012EA}" type="presOf" srcId="{BA5A515D-9E63-3F46-A8FE-7AF9C2999368}" destId="{CEBA08BB-53D8-3D4A-94D5-FA51E14CCB5F}" srcOrd="0" destOrd="0" presId="urn:microsoft.com/office/officeart/2005/8/layout/hierarchy1"/>
    <dgm:cxn modelId="{D696AFCF-90FF-A145-88FD-4BA70173777C}" type="presOf" srcId="{E0069C13-F9F0-FC42-B5BD-BB6AFC09D2CE}" destId="{9B3DA9F7-AAAC-2A45-B564-C903204B37B2}" srcOrd="0" destOrd="0" presId="urn:microsoft.com/office/officeart/2005/8/layout/hierarchy1"/>
    <dgm:cxn modelId="{9FC068DF-01C0-3B46-96A1-941FD6F0E58C}" srcId="{05231FAD-2FA0-43A3-9A05-5B30D5F18AF3}" destId="{5184D077-9435-354C-A64D-719DAFCA0698}" srcOrd="0" destOrd="0" parTransId="{D8CF896E-C65D-8643-A72D-6700E4DF8F2D}" sibTransId="{48E83FD3-6E6A-FC4E-A822-5335433387C4}"/>
    <dgm:cxn modelId="{D5A9FDE1-EA01-1B43-8ED3-9807D5848483}" type="presOf" srcId="{5171CB0D-CC4D-4FF1-BE51-046351820884}" destId="{EE319889-544F-4B41-883A-80144514F9B6}" srcOrd="0" destOrd="0" presId="urn:microsoft.com/office/officeart/2005/8/layout/hierarchy1"/>
    <dgm:cxn modelId="{4C4F52FF-8B86-3B45-A8DC-AFF3BA81FEA6}" type="presOf" srcId="{05231FAD-2FA0-43A3-9A05-5B30D5F18AF3}" destId="{36ED2F23-4FD8-5345-B7FD-CA8547BC44D9}" srcOrd="0" destOrd="0" presId="urn:microsoft.com/office/officeart/2005/8/layout/hierarchy1"/>
    <dgm:cxn modelId="{6FF2BEDC-0FB4-5F41-80FE-F03148880492}" type="presParOf" srcId="{E4DC33F2-B4D1-434A-875A-053C80DFBA16}" destId="{15BC4884-0244-A443-BE1E-EBC99E14FBF2}" srcOrd="0" destOrd="0" presId="urn:microsoft.com/office/officeart/2005/8/layout/hierarchy1"/>
    <dgm:cxn modelId="{B40152C4-3DF3-E547-9DD9-03627E23A003}" type="presParOf" srcId="{15BC4884-0244-A443-BE1E-EBC99E14FBF2}" destId="{9A15560C-255F-B74A-9578-827315BED900}" srcOrd="0" destOrd="0" presId="urn:microsoft.com/office/officeart/2005/8/layout/hierarchy1"/>
    <dgm:cxn modelId="{05B86C8B-E46F-654E-B25D-C167B1B06171}" type="presParOf" srcId="{9A15560C-255F-B74A-9578-827315BED900}" destId="{4CCCDF0C-9DAD-AC47-A824-BDFDE5314E15}" srcOrd="0" destOrd="0" presId="urn:microsoft.com/office/officeart/2005/8/layout/hierarchy1"/>
    <dgm:cxn modelId="{7F280B7A-6B62-1242-B677-5C02D335576C}" type="presParOf" srcId="{9A15560C-255F-B74A-9578-827315BED900}" destId="{36ED2F23-4FD8-5345-B7FD-CA8547BC44D9}" srcOrd="1" destOrd="0" presId="urn:microsoft.com/office/officeart/2005/8/layout/hierarchy1"/>
    <dgm:cxn modelId="{E8FD4DE7-5BAD-C541-81E0-29BA43DDF03D}" type="presParOf" srcId="{15BC4884-0244-A443-BE1E-EBC99E14FBF2}" destId="{71669B74-6072-D643-826B-B799BB683871}" srcOrd="1" destOrd="0" presId="urn:microsoft.com/office/officeart/2005/8/layout/hierarchy1"/>
    <dgm:cxn modelId="{74AFCFD6-CFBD-A34C-BF68-E5FB60EFC40C}" type="presParOf" srcId="{71669B74-6072-D643-826B-B799BB683871}" destId="{FBB16DD9-B5F1-7847-A8A3-A0B4CA1C13AD}" srcOrd="0" destOrd="0" presId="urn:microsoft.com/office/officeart/2005/8/layout/hierarchy1"/>
    <dgm:cxn modelId="{C3D219FA-31A2-4B4C-B61A-90614770CA3D}" type="presParOf" srcId="{71669B74-6072-D643-826B-B799BB683871}" destId="{2E2C9E3E-DA8C-2D45-A36F-0750DF580FA9}" srcOrd="1" destOrd="0" presId="urn:microsoft.com/office/officeart/2005/8/layout/hierarchy1"/>
    <dgm:cxn modelId="{CCB989EB-5560-524E-A557-1103040F2A59}" type="presParOf" srcId="{2E2C9E3E-DA8C-2D45-A36F-0750DF580FA9}" destId="{279A772F-DB65-5946-9DAF-22A3EAC8B706}" srcOrd="0" destOrd="0" presId="urn:microsoft.com/office/officeart/2005/8/layout/hierarchy1"/>
    <dgm:cxn modelId="{AB4E73DD-6D29-994D-A0C1-1ED679ACF870}" type="presParOf" srcId="{279A772F-DB65-5946-9DAF-22A3EAC8B706}" destId="{BCCFF98C-EBB4-AB45-99FD-C0F0FFFC0ED6}" srcOrd="0" destOrd="0" presId="urn:microsoft.com/office/officeart/2005/8/layout/hierarchy1"/>
    <dgm:cxn modelId="{F0057A02-0A83-1643-BC25-4B4AB4A49741}" type="presParOf" srcId="{279A772F-DB65-5946-9DAF-22A3EAC8B706}" destId="{E57E0BCD-D1F9-8841-A855-2DC13F5C91C9}" srcOrd="1" destOrd="0" presId="urn:microsoft.com/office/officeart/2005/8/layout/hierarchy1"/>
    <dgm:cxn modelId="{773C1978-9301-F448-9F13-2CF27C6C9ECC}" type="presParOf" srcId="{2E2C9E3E-DA8C-2D45-A36F-0750DF580FA9}" destId="{D3ED2159-CC15-2045-ABCA-D33BCDD83CCA}" srcOrd="1" destOrd="0" presId="urn:microsoft.com/office/officeart/2005/8/layout/hierarchy1"/>
    <dgm:cxn modelId="{AA3E8BBF-AAD5-6148-AB91-92C62119BB97}" type="presParOf" srcId="{E4DC33F2-B4D1-434A-875A-053C80DFBA16}" destId="{FA1B3F83-C61F-5F4A-BFC0-32ECF7BE49E2}" srcOrd="1" destOrd="0" presId="urn:microsoft.com/office/officeart/2005/8/layout/hierarchy1"/>
    <dgm:cxn modelId="{FF6525D5-D166-774E-B007-052435924E2E}" type="presParOf" srcId="{FA1B3F83-C61F-5F4A-BFC0-32ECF7BE49E2}" destId="{DBD67C92-1E74-934B-814A-C41BCB9B0584}" srcOrd="0" destOrd="0" presId="urn:microsoft.com/office/officeart/2005/8/layout/hierarchy1"/>
    <dgm:cxn modelId="{6668C595-A31A-ED4A-901D-157987BDCCCD}" type="presParOf" srcId="{DBD67C92-1E74-934B-814A-C41BCB9B0584}" destId="{6DFF7BCB-2154-9540-9791-10F83D3CA06A}" srcOrd="0" destOrd="0" presId="urn:microsoft.com/office/officeart/2005/8/layout/hierarchy1"/>
    <dgm:cxn modelId="{F93B6EED-E27D-954F-BB93-726C482D6796}" type="presParOf" srcId="{DBD67C92-1E74-934B-814A-C41BCB9B0584}" destId="{EE319889-544F-4B41-883A-80144514F9B6}" srcOrd="1" destOrd="0" presId="urn:microsoft.com/office/officeart/2005/8/layout/hierarchy1"/>
    <dgm:cxn modelId="{1F972AF8-B269-5E41-8CE8-5264090732AA}" type="presParOf" srcId="{FA1B3F83-C61F-5F4A-BFC0-32ECF7BE49E2}" destId="{CB004209-1040-064C-B722-284F664128B6}" srcOrd="1" destOrd="0" presId="urn:microsoft.com/office/officeart/2005/8/layout/hierarchy1"/>
    <dgm:cxn modelId="{1E0E2A9D-F178-3942-9CDB-49E1B46448BD}" type="presParOf" srcId="{CB004209-1040-064C-B722-284F664128B6}" destId="{C6B32093-8CAE-8243-9CC5-C233097E2985}" srcOrd="0" destOrd="0" presId="urn:microsoft.com/office/officeart/2005/8/layout/hierarchy1"/>
    <dgm:cxn modelId="{929A6843-6145-EA46-8C75-1E4593586A3C}" type="presParOf" srcId="{CB004209-1040-064C-B722-284F664128B6}" destId="{EE663622-679C-5540-968F-12B4EB212FEF}" srcOrd="1" destOrd="0" presId="urn:microsoft.com/office/officeart/2005/8/layout/hierarchy1"/>
    <dgm:cxn modelId="{DD50B353-E038-3042-8806-E65E85C7611C}" type="presParOf" srcId="{EE663622-679C-5540-968F-12B4EB212FEF}" destId="{6864751B-9FB6-3A43-B95F-588DAC9EB0C6}" srcOrd="0" destOrd="0" presId="urn:microsoft.com/office/officeart/2005/8/layout/hierarchy1"/>
    <dgm:cxn modelId="{2FA7D742-8FC5-FE40-B749-051C02A93995}" type="presParOf" srcId="{6864751B-9FB6-3A43-B95F-588DAC9EB0C6}" destId="{34263E37-2967-6143-B3D9-20A3B6077764}" srcOrd="0" destOrd="0" presId="urn:microsoft.com/office/officeart/2005/8/layout/hierarchy1"/>
    <dgm:cxn modelId="{E083D9E9-A0B8-114D-975B-F9D27D1720F9}" type="presParOf" srcId="{6864751B-9FB6-3A43-B95F-588DAC9EB0C6}" destId="{73E336D4-632B-7B48-BB39-3BFC662CEBDF}" srcOrd="1" destOrd="0" presId="urn:microsoft.com/office/officeart/2005/8/layout/hierarchy1"/>
    <dgm:cxn modelId="{50685B04-DD7D-2D41-B3D5-A06D18D6A700}" type="presParOf" srcId="{EE663622-679C-5540-968F-12B4EB212FEF}" destId="{8BFAEB03-6879-6C4B-A3BA-FD4DC10E9127}" srcOrd="1" destOrd="0" presId="urn:microsoft.com/office/officeart/2005/8/layout/hierarchy1"/>
    <dgm:cxn modelId="{259DF468-0F49-AC4B-8F94-A10B6ACFCB5E}" type="presParOf" srcId="{E4DC33F2-B4D1-434A-875A-053C80DFBA16}" destId="{EB28B274-F203-7244-82A5-3D51536CEA63}" srcOrd="2" destOrd="0" presId="urn:microsoft.com/office/officeart/2005/8/layout/hierarchy1"/>
    <dgm:cxn modelId="{D88D5D6F-5835-874F-8D1B-D1A61C5504BF}" type="presParOf" srcId="{EB28B274-F203-7244-82A5-3D51536CEA63}" destId="{A9885023-4C44-E244-8A2F-B688B15B455B}" srcOrd="0" destOrd="0" presId="urn:microsoft.com/office/officeart/2005/8/layout/hierarchy1"/>
    <dgm:cxn modelId="{395E2EB0-5184-FC48-81F5-C9AC005D0A4A}" type="presParOf" srcId="{A9885023-4C44-E244-8A2F-B688B15B455B}" destId="{4C6AE912-D748-394F-ACB0-45D608A88900}" srcOrd="0" destOrd="0" presId="urn:microsoft.com/office/officeart/2005/8/layout/hierarchy1"/>
    <dgm:cxn modelId="{200759F4-4D77-AA49-BB60-849C5EB60103}" type="presParOf" srcId="{A9885023-4C44-E244-8A2F-B688B15B455B}" destId="{4A165187-AC5E-4247-B310-B1C5A8BB56D9}" srcOrd="1" destOrd="0" presId="urn:microsoft.com/office/officeart/2005/8/layout/hierarchy1"/>
    <dgm:cxn modelId="{746E967E-4B28-9841-9FFB-028FE5700FCD}" type="presParOf" srcId="{EB28B274-F203-7244-82A5-3D51536CEA63}" destId="{14CC4332-C565-C14F-AC1C-E5526BCF0F28}" srcOrd="1" destOrd="0" presId="urn:microsoft.com/office/officeart/2005/8/layout/hierarchy1"/>
    <dgm:cxn modelId="{B5AC51AB-E5FE-1F40-B484-C06AA1E57943}" type="presParOf" srcId="{14CC4332-C565-C14F-AC1C-E5526BCF0F28}" destId="{CEBA08BB-53D8-3D4A-94D5-FA51E14CCB5F}" srcOrd="0" destOrd="0" presId="urn:microsoft.com/office/officeart/2005/8/layout/hierarchy1"/>
    <dgm:cxn modelId="{4490F6EE-04C4-BC4F-993D-0638EEE705F2}" type="presParOf" srcId="{14CC4332-C565-C14F-AC1C-E5526BCF0F28}" destId="{EAB64F41-996F-F441-942B-2D4C8A10014E}" srcOrd="1" destOrd="0" presId="urn:microsoft.com/office/officeart/2005/8/layout/hierarchy1"/>
    <dgm:cxn modelId="{0057ABE8-7543-DB4E-905E-8F311B31A43B}" type="presParOf" srcId="{EAB64F41-996F-F441-942B-2D4C8A10014E}" destId="{8F88975B-F01B-E849-8095-45DE0851F429}" srcOrd="0" destOrd="0" presId="urn:microsoft.com/office/officeart/2005/8/layout/hierarchy1"/>
    <dgm:cxn modelId="{5345F1B2-8AF4-9D4D-A374-9F6931306B72}" type="presParOf" srcId="{8F88975B-F01B-E849-8095-45DE0851F429}" destId="{F46EE066-7FB8-CD44-81E4-CB7F111F41FB}" srcOrd="0" destOrd="0" presId="urn:microsoft.com/office/officeart/2005/8/layout/hierarchy1"/>
    <dgm:cxn modelId="{5400A914-2DCE-2B4A-9BCD-4EC9ABCFD384}" type="presParOf" srcId="{8F88975B-F01B-E849-8095-45DE0851F429}" destId="{ADC36CE4-DFE1-8F42-8254-7EC9BD39E042}" srcOrd="1" destOrd="0" presId="urn:microsoft.com/office/officeart/2005/8/layout/hierarchy1"/>
    <dgm:cxn modelId="{D446F1BA-FE65-4B43-84AD-39C210B4855D}" type="presParOf" srcId="{EAB64F41-996F-F441-942B-2D4C8A10014E}" destId="{1C3B5A79-8D66-E64F-B4FD-192AC16DC4B8}" srcOrd="1" destOrd="0" presId="urn:microsoft.com/office/officeart/2005/8/layout/hierarchy1"/>
    <dgm:cxn modelId="{161C0974-236E-FD49-900C-0E97F7B237BD}" type="presParOf" srcId="{E4DC33F2-B4D1-434A-875A-053C80DFBA16}" destId="{8F63EB21-7C04-B34C-989C-FDE6EAA62CD0}" srcOrd="3" destOrd="0" presId="urn:microsoft.com/office/officeart/2005/8/layout/hierarchy1"/>
    <dgm:cxn modelId="{C06E1483-BBF6-CF49-A646-76C3B237E0EB}" type="presParOf" srcId="{8F63EB21-7C04-B34C-989C-FDE6EAA62CD0}" destId="{F14F27E8-F225-AF4E-839B-A732E5051EDC}" srcOrd="0" destOrd="0" presId="urn:microsoft.com/office/officeart/2005/8/layout/hierarchy1"/>
    <dgm:cxn modelId="{3FDFE8B7-009B-5548-BF6B-480CC3F97FF5}" type="presParOf" srcId="{F14F27E8-F225-AF4E-839B-A732E5051EDC}" destId="{5934F7BF-9815-A14B-A36E-2543880B3E7A}" srcOrd="0" destOrd="0" presId="urn:microsoft.com/office/officeart/2005/8/layout/hierarchy1"/>
    <dgm:cxn modelId="{D63FC4F7-BFFA-3E48-8447-BEC91BC9F6F8}" type="presParOf" srcId="{F14F27E8-F225-AF4E-839B-A732E5051EDC}" destId="{8348CD48-CA1C-FB47-85E2-B8D363BA0EF4}" srcOrd="1" destOrd="0" presId="urn:microsoft.com/office/officeart/2005/8/layout/hierarchy1"/>
    <dgm:cxn modelId="{773A0A22-34BC-7749-B1A9-17C0D4AF516F}" type="presParOf" srcId="{8F63EB21-7C04-B34C-989C-FDE6EAA62CD0}" destId="{C1D7224C-9542-EE4F-A078-1AE75981BB36}" srcOrd="1" destOrd="0" presId="urn:microsoft.com/office/officeart/2005/8/layout/hierarchy1"/>
    <dgm:cxn modelId="{D77A952C-EAB0-0746-96A7-61946E6E0057}" type="presParOf" srcId="{C1D7224C-9542-EE4F-A078-1AE75981BB36}" destId="{B3AE5344-4B7D-C543-BF87-1002070BCA83}" srcOrd="0" destOrd="0" presId="urn:microsoft.com/office/officeart/2005/8/layout/hierarchy1"/>
    <dgm:cxn modelId="{E45EB79D-BDA4-D64C-9A09-F33F7A816F0E}" type="presParOf" srcId="{C1D7224C-9542-EE4F-A078-1AE75981BB36}" destId="{7660F589-C7FB-D345-A191-8FE4BDC7A8EE}" srcOrd="1" destOrd="0" presId="urn:microsoft.com/office/officeart/2005/8/layout/hierarchy1"/>
    <dgm:cxn modelId="{1B029F18-774A-864B-A7B8-4F2F6B1F31B2}" type="presParOf" srcId="{7660F589-C7FB-D345-A191-8FE4BDC7A8EE}" destId="{E88ADBBE-30E1-3841-93B2-4D922B7751BC}" srcOrd="0" destOrd="0" presId="urn:microsoft.com/office/officeart/2005/8/layout/hierarchy1"/>
    <dgm:cxn modelId="{11A55D57-3E41-C449-9844-13970DF77963}" type="presParOf" srcId="{E88ADBBE-30E1-3841-93B2-4D922B7751BC}" destId="{881C6915-84F4-BE43-A6D0-1122613C46C3}" srcOrd="0" destOrd="0" presId="urn:microsoft.com/office/officeart/2005/8/layout/hierarchy1"/>
    <dgm:cxn modelId="{37BA55F0-E5BE-EF44-AB55-CC0FEC229D77}" type="presParOf" srcId="{E88ADBBE-30E1-3841-93B2-4D922B7751BC}" destId="{9B3DA9F7-AAAC-2A45-B564-C903204B37B2}" srcOrd="1" destOrd="0" presId="urn:microsoft.com/office/officeart/2005/8/layout/hierarchy1"/>
    <dgm:cxn modelId="{7C11C999-391D-1745-9A50-C791094CE71A}" type="presParOf" srcId="{7660F589-C7FB-D345-A191-8FE4BDC7A8EE}" destId="{60EEDA1D-ABAC-1446-B20B-A5FD71C6916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4411CDB2-016A-4042-8BE3-516CFA43F8DD}"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34680AAD-8CED-4AF2-B0AA-F0A800A7A1EF}">
      <dgm:prSet custT="1"/>
      <dgm:spPr>
        <a:ln w="38100" cap="flat" cmpd="sng" algn="ctr">
          <a:solidFill>
            <a:schemeClr val="bg1">
              <a:lumMod val="100000"/>
            </a:schemeClr>
          </a:solidFill>
          <a:prstDash val="solid"/>
          <a:round/>
          <a:headEnd type="none" w="med" len="med"/>
          <a:tailEnd type="none" w="med" len="med"/>
        </a:ln>
      </dgm:spPr>
      <dgm:t>
        <a:bodyPr/>
        <a:lstStyle/>
        <a:p>
          <a:pPr>
            <a:lnSpc>
              <a:spcPct val="100000"/>
            </a:lnSpc>
          </a:pPr>
          <a:r>
            <a:rPr lang="en-US" sz="1400" dirty="0">
              <a:solidFill>
                <a:schemeClr val="bg1">
                  <a:lumMod val="100000"/>
                </a:schemeClr>
              </a:solidFill>
            </a:rPr>
            <a:t>Recon</a:t>
          </a:r>
          <a:endParaRPr lang="en-US" sz="900" dirty="0">
            <a:solidFill>
              <a:schemeClr val="bg1">
                <a:lumMod val="100000"/>
              </a:schemeClr>
            </a:solidFill>
          </a:endParaRPr>
        </a:p>
      </dgm:t>
    </dgm:pt>
    <dgm:pt modelId="{9534DAB8-A617-437C-9D12-FAD92590CECE}" type="parTrans" cxnId="{F30D5421-6865-448F-AE6C-0699485DAFFF}">
      <dgm:prSet/>
      <dgm:spPr/>
      <dgm:t>
        <a:bodyPr/>
        <a:lstStyle/>
        <a:p>
          <a:endParaRPr lang="en-US"/>
        </a:p>
      </dgm:t>
    </dgm:pt>
    <dgm:pt modelId="{4F0CEAD3-F236-4ED3-8D4E-25C58B008727}" type="sibTrans" cxnId="{F30D5421-6865-448F-AE6C-0699485DAFFF}">
      <dgm:prSet/>
      <dgm:spPr/>
      <dgm:t>
        <a:bodyPr/>
        <a:lstStyle/>
        <a:p>
          <a:endParaRPr lang="en-US"/>
        </a:p>
      </dgm:t>
    </dgm:pt>
    <dgm:pt modelId="{5A92B4EC-55C7-47D2-B696-E5C524AF89D6}">
      <dgm:prSet custT="1"/>
      <dgm:spPr>
        <a:solidFill>
          <a:schemeClr val="bg1">
            <a:lumMod val="100000"/>
          </a:schemeClr>
        </a:solidFill>
      </dgm:spPr>
      <dgm:t>
        <a:bodyPr/>
        <a:lstStyle/>
        <a:p>
          <a:pPr>
            <a:lnSpc>
              <a:spcPct val="100000"/>
            </a:lnSpc>
          </a:pPr>
          <a:r>
            <a:rPr lang="en-US" sz="1000" dirty="0"/>
            <a:t> Internet-facing infrastructure</a:t>
          </a:r>
        </a:p>
      </dgm:t>
    </dgm:pt>
    <dgm:pt modelId="{71A69C65-8D55-4571-9FBC-BBC1642A56ED}" type="parTrans" cxnId="{1CC45469-C916-42FE-AE88-95D49D905961}">
      <dgm:prSet/>
      <dgm:spPr/>
      <dgm:t>
        <a:bodyPr/>
        <a:lstStyle/>
        <a:p>
          <a:endParaRPr lang="en-US"/>
        </a:p>
      </dgm:t>
    </dgm:pt>
    <dgm:pt modelId="{CDEF24C9-3BE1-4B16-9D9D-401C87787B6A}" type="sibTrans" cxnId="{1CC45469-C916-42FE-AE88-95D49D905961}">
      <dgm:prSet/>
      <dgm:spPr/>
      <dgm:t>
        <a:bodyPr/>
        <a:lstStyle/>
        <a:p>
          <a:endParaRPr lang="en-US"/>
        </a:p>
      </dgm:t>
    </dgm:pt>
    <dgm:pt modelId="{0D28C6C0-17D9-4584-84D4-2BF96E94CC2B}">
      <dgm:prSet custT="1"/>
      <dgm:spPr>
        <a:solidFill>
          <a:schemeClr val="bg1">
            <a:lumMod val="100000"/>
          </a:schemeClr>
        </a:solidFill>
      </dgm:spPr>
      <dgm:t>
        <a:bodyPr/>
        <a:lstStyle/>
        <a:p>
          <a:pPr>
            <a:lnSpc>
              <a:spcPct val="100000"/>
            </a:lnSpc>
          </a:pPr>
          <a:r>
            <a:rPr lang="en-US" sz="1000" dirty="0"/>
            <a:t> Employees via social media (LinkedIn)</a:t>
          </a:r>
        </a:p>
      </dgm:t>
    </dgm:pt>
    <dgm:pt modelId="{581A6A11-D8B7-453A-8197-9A942C5A5118}" type="parTrans" cxnId="{423B6AC5-2850-46BE-981D-1C7DDA877CFB}">
      <dgm:prSet/>
      <dgm:spPr/>
      <dgm:t>
        <a:bodyPr/>
        <a:lstStyle/>
        <a:p>
          <a:endParaRPr lang="en-US"/>
        </a:p>
      </dgm:t>
    </dgm:pt>
    <dgm:pt modelId="{7D0C6B38-D30F-40E3-AC28-7A1D226E2B98}" type="sibTrans" cxnId="{423B6AC5-2850-46BE-981D-1C7DDA877CFB}">
      <dgm:prSet/>
      <dgm:spPr/>
      <dgm:t>
        <a:bodyPr/>
        <a:lstStyle/>
        <a:p>
          <a:endParaRPr lang="en-US"/>
        </a:p>
      </dgm:t>
    </dgm:pt>
    <dgm:pt modelId="{F282087B-5F9C-46FE-BD1D-B6615EFE5826}">
      <dgm:prSet custT="1"/>
      <dgm:spPr>
        <a:solidFill>
          <a:schemeClr val="bg1">
            <a:lumMod val="100000"/>
          </a:schemeClr>
        </a:solidFill>
      </dgm:spPr>
      <dgm:t>
        <a:bodyPr/>
        <a:lstStyle/>
        <a:p>
          <a:pPr>
            <a:lnSpc>
              <a:spcPct val="100000"/>
            </a:lnSpc>
          </a:pPr>
          <a:r>
            <a:rPr lang="en-US" sz="1000" dirty="0"/>
            <a:t> Available breach data/credentials</a:t>
          </a:r>
        </a:p>
      </dgm:t>
    </dgm:pt>
    <dgm:pt modelId="{5A7C3DA3-249E-4660-9B8F-48E9ABAE1482}" type="parTrans" cxnId="{574310C6-E7F3-4080-87E7-70BBB1F44D32}">
      <dgm:prSet/>
      <dgm:spPr/>
      <dgm:t>
        <a:bodyPr/>
        <a:lstStyle/>
        <a:p>
          <a:endParaRPr lang="en-US"/>
        </a:p>
      </dgm:t>
    </dgm:pt>
    <dgm:pt modelId="{122B58F4-C69D-45AD-987C-A16519504B0D}" type="sibTrans" cxnId="{574310C6-E7F3-4080-87E7-70BBB1F44D32}">
      <dgm:prSet/>
      <dgm:spPr/>
      <dgm:t>
        <a:bodyPr/>
        <a:lstStyle/>
        <a:p>
          <a:endParaRPr lang="en-US"/>
        </a:p>
      </dgm:t>
    </dgm:pt>
    <dgm:pt modelId="{7824FA04-9C7B-4ED8-ADCC-A041A625F309}">
      <dgm:prSet custT="1"/>
      <dgm:spPr>
        <a:ln w="38100" cap="flat" cmpd="sng" algn="ctr">
          <a:solidFill>
            <a:schemeClr val="bg1">
              <a:lumMod val="100000"/>
            </a:schemeClr>
          </a:solidFill>
          <a:prstDash val="solid"/>
          <a:round/>
          <a:headEnd type="none" w="med" len="med"/>
          <a:tailEnd type="none" w="med" len="med"/>
        </a:ln>
      </dgm:spPr>
      <dgm:t>
        <a:bodyPr/>
        <a:lstStyle/>
        <a:p>
          <a:pPr>
            <a:lnSpc>
              <a:spcPct val="100000"/>
            </a:lnSpc>
          </a:pPr>
          <a:r>
            <a:rPr lang="en-US" sz="1400" dirty="0">
              <a:solidFill>
                <a:schemeClr val="bg1">
                  <a:lumMod val="100000"/>
                </a:schemeClr>
              </a:solidFill>
            </a:rPr>
            <a:t>Craft Scenario</a:t>
          </a:r>
        </a:p>
      </dgm:t>
    </dgm:pt>
    <dgm:pt modelId="{E7EA0299-5BF6-41F0-A1B8-1E6D440CE59A}" type="parTrans" cxnId="{099DAABB-ECA2-438E-A279-87FF10291887}">
      <dgm:prSet/>
      <dgm:spPr/>
      <dgm:t>
        <a:bodyPr/>
        <a:lstStyle/>
        <a:p>
          <a:endParaRPr lang="en-US"/>
        </a:p>
      </dgm:t>
    </dgm:pt>
    <dgm:pt modelId="{DA154ED3-4358-4C87-AF9A-067C0ECADCDE}" type="sibTrans" cxnId="{099DAABB-ECA2-438E-A279-87FF10291887}">
      <dgm:prSet/>
      <dgm:spPr/>
      <dgm:t>
        <a:bodyPr/>
        <a:lstStyle/>
        <a:p>
          <a:endParaRPr lang="en-US"/>
        </a:p>
      </dgm:t>
    </dgm:pt>
    <dgm:pt modelId="{83E656DA-C9F4-4000-9D1E-412C3E96F2CE}">
      <dgm:prSet custT="1"/>
      <dgm:spPr>
        <a:solidFill>
          <a:schemeClr val="bg1">
            <a:lumMod val="100000"/>
          </a:schemeClr>
        </a:solidFill>
      </dgm:spPr>
      <dgm:t>
        <a:bodyPr/>
        <a:lstStyle/>
        <a:p>
          <a:pPr>
            <a:lnSpc>
              <a:spcPct val="100000"/>
            </a:lnSpc>
          </a:pPr>
          <a:r>
            <a:rPr lang="en-US" sz="1000" dirty="0"/>
            <a:t> Gift card request</a:t>
          </a:r>
        </a:p>
      </dgm:t>
    </dgm:pt>
    <dgm:pt modelId="{523C047F-1B7B-4FE7-A85A-95F30877F32A}" type="parTrans" cxnId="{DFFE5708-DCE7-4E05-8A36-DD3CDAF6D982}">
      <dgm:prSet/>
      <dgm:spPr/>
      <dgm:t>
        <a:bodyPr/>
        <a:lstStyle/>
        <a:p>
          <a:endParaRPr lang="en-US"/>
        </a:p>
      </dgm:t>
    </dgm:pt>
    <dgm:pt modelId="{56D2C58D-60CE-4180-AAF1-0A94E527BE50}" type="sibTrans" cxnId="{DFFE5708-DCE7-4E05-8A36-DD3CDAF6D982}">
      <dgm:prSet/>
      <dgm:spPr/>
      <dgm:t>
        <a:bodyPr/>
        <a:lstStyle/>
        <a:p>
          <a:endParaRPr lang="en-US"/>
        </a:p>
      </dgm:t>
    </dgm:pt>
    <dgm:pt modelId="{B89FC082-2E1B-4392-8A1D-81FB8B769995}">
      <dgm:prSet custT="1"/>
      <dgm:spPr>
        <a:solidFill>
          <a:schemeClr val="bg1">
            <a:lumMod val="100000"/>
          </a:schemeClr>
        </a:solidFill>
      </dgm:spPr>
      <dgm:t>
        <a:bodyPr/>
        <a:lstStyle/>
        <a:p>
          <a:pPr>
            <a:lnSpc>
              <a:spcPct val="100000"/>
            </a:lnSpc>
          </a:pPr>
          <a:r>
            <a:rPr lang="en-US" sz="1000" dirty="0"/>
            <a:t> Sexual Harassment Complaint</a:t>
          </a:r>
        </a:p>
      </dgm:t>
    </dgm:pt>
    <dgm:pt modelId="{52F8C68D-6821-4156-B5BD-88D4FDECF911}" type="parTrans" cxnId="{8AE59C2F-3289-46B2-8CF5-CB13F7BB6132}">
      <dgm:prSet/>
      <dgm:spPr/>
      <dgm:t>
        <a:bodyPr/>
        <a:lstStyle/>
        <a:p>
          <a:endParaRPr lang="en-US"/>
        </a:p>
      </dgm:t>
    </dgm:pt>
    <dgm:pt modelId="{9FD059F9-97E5-4F13-BDB7-777008120CD7}" type="sibTrans" cxnId="{8AE59C2F-3289-46B2-8CF5-CB13F7BB6132}">
      <dgm:prSet/>
      <dgm:spPr/>
      <dgm:t>
        <a:bodyPr/>
        <a:lstStyle/>
        <a:p>
          <a:endParaRPr lang="en-US"/>
        </a:p>
      </dgm:t>
    </dgm:pt>
    <dgm:pt modelId="{7FCE7078-CFFB-43F5-AB10-A1C6C47D72AC}">
      <dgm:prSet custT="1"/>
      <dgm:spPr>
        <a:solidFill>
          <a:schemeClr val="bg1">
            <a:lumMod val="100000"/>
          </a:schemeClr>
        </a:solidFill>
      </dgm:spPr>
      <dgm:t>
        <a:bodyPr/>
        <a:lstStyle/>
        <a:p>
          <a:pPr>
            <a:lnSpc>
              <a:spcPct val="100000"/>
            </a:lnSpc>
          </a:pPr>
          <a:r>
            <a:rPr lang="en-US" sz="1000" dirty="0"/>
            <a:t> Dress Code Policy</a:t>
          </a:r>
        </a:p>
      </dgm:t>
    </dgm:pt>
    <dgm:pt modelId="{694AA3B8-2C61-4A57-8866-1006C06F813E}" type="parTrans" cxnId="{26829396-9318-4FF1-AE3F-BFE792490262}">
      <dgm:prSet/>
      <dgm:spPr/>
      <dgm:t>
        <a:bodyPr/>
        <a:lstStyle/>
        <a:p>
          <a:endParaRPr lang="en-US"/>
        </a:p>
      </dgm:t>
    </dgm:pt>
    <dgm:pt modelId="{BF1DD1B0-1853-4678-AE2F-296B36349C9F}" type="sibTrans" cxnId="{26829396-9318-4FF1-AE3F-BFE792490262}">
      <dgm:prSet/>
      <dgm:spPr/>
      <dgm:t>
        <a:bodyPr/>
        <a:lstStyle/>
        <a:p>
          <a:endParaRPr lang="en-US"/>
        </a:p>
      </dgm:t>
    </dgm:pt>
    <dgm:pt modelId="{6F43DD9C-F407-4080-84D8-D4C5EB1F8534}">
      <dgm:prSet custT="1"/>
      <dgm:spPr>
        <a:solidFill>
          <a:schemeClr val="bg1">
            <a:lumMod val="100000"/>
          </a:schemeClr>
        </a:solidFill>
      </dgm:spPr>
      <dgm:t>
        <a:bodyPr/>
        <a:lstStyle/>
        <a:p>
          <a:pPr>
            <a:lnSpc>
              <a:spcPct val="100000"/>
            </a:lnSpc>
          </a:pPr>
          <a:r>
            <a:rPr lang="en-US" sz="1000" dirty="0"/>
            <a:t> Bonus $$$</a:t>
          </a:r>
        </a:p>
      </dgm:t>
    </dgm:pt>
    <dgm:pt modelId="{C17239D7-0FC8-4340-851A-CE70E3A34691}" type="parTrans" cxnId="{F60D350D-16A5-4858-BF69-F398E4995B52}">
      <dgm:prSet/>
      <dgm:spPr/>
      <dgm:t>
        <a:bodyPr/>
        <a:lstStyle/>
        <a:p>
          <a:endParaRPr lang="en-US"/>
        </a:p>
      </dgm:t>
    </dgm:pt>
    <dgm:pt modelId="{2FB717A5-2E7B-445D-8B39-E6B6CA932A9A}" type="sibTrans" cxnId="{F60D350D-16A5-4858-BF69-F398E4995B52}">
      <dgm:prSet/>
      <dgm:spPr/>
      <dgm:t>
        <a:bodyPr/>
        <a:lstStyle/>
        <a:p>
          <a:endParaRPr lang="en-US"/>
        </a:p>
      </dgm:t>
    </dgm:pt>
    <dgm:pt modelId="{0A9C7EF1-BBC3-4992-9F82-04BB1BBAC289}">
      <dgm:prSet custT="1"/>
      <dgm:spPr>
        <a:ln w="38100" cap="flat" cmpd="sng" algn="ctr">
          <a:solidFill>
            <a:schemeClr val="bg1">
              <a:lumMod val="100000"/>
            </a:schemeClr>
          </a:solidFill>
          <a:prstDash val="solid"/>
          <a:round/>
          <a:headEnd type="none" w="med" len="med"/>
          <a:tailEnd type="none" w="med" len="med"/>
        </a:ln>
      </dgm:spPr>
      <dgm:t>
        <a:bodyPr/>
        <a:lstStyle/>
        <a:p>
          <a:pPr>
            <a:lnSpc>
              <a:spcPct val="100000"/>
            </a:lnSpc>
          </a:pPr>
          <a:r>
            <a:rPr lang="en-US" sz="1400" dirty="0">
              <a:solidFill>
                <a:schemeClr val="bg1">
                  <a:lumMod val="100000"/>
                </a:schemeClr>
              </a:solidFill>
            </a:rPr>
            <a:t>Attack</a:t>
          </a:r>
        </a:p>
      </dgm:t>
    </dgm:pt>
    <dgm:pt modelId="{4343FD44-5118-4167-96C2-982A049F4D4B}" type="parTrans" cxnId="{C84096FA-6FCF-46CE-8EE1-DC0676C7326D}">
      <dgm:prSet/>
      <dgm:spPr/>
      <dgm:t>
        <a:bodyPr/>
        <a:lstStyle/>
        <a:p>
          <a:endParaRPr lang="en-US"/>
        </a:p>
      </dgm:t>
    </dgm:pt>
    <dgm:pt modelId="{6DCC5F70-A586-401C-BBE2-D37C94D9BBC4}" type="sibTrans" cxnId="{C84096FA-6FCF-46CE-8EE1-DC0676C7326D}">
      <dgm:prSet/>
      <dgm:spPr/>
      <dgm:t>
        <a:bodyPr/>
        <a:lstStyle/>
        <a:p>
          <a:endParaRPr lang="en-US"/>
        </a:p>
      </dgm:t>
    </dgm:pt>
    <dgm:pt modelId="{E3FA25A6-601B-476C-B993-2F29457FB9D7}">
      <dgm:prSet custT="1"/>
      <dgm:spPr>
        <a:solidFill>
          <a:schemeClr val="bg1">
            <a:lumMod val="100000"/>
          </a:schemeClr>
        </a:solidFill>
      </dgm:spPr>
      <dgm:t>
        <a:bodyPr/>
        <a:lstStyle/>
        <a:p>
          <a:pPr>
            <a:lnSpc>
              <a:spcPct val="100000"/>
            </a:lnSpc>
          </a:pPr>
          <a:r>
            <a:rPr lang="en-US" sz="1000" dirty="0"/>
            <a:t> Capture Credentials</a:t>
          </a:r>
        </a:p>
      </dgm:t>
    </dgm:pt>
    <dgm:pt modelId="{92EE9D64-E78C-46A4-B08A-77F8AD42161B}" type="parTrans" cxnId="{18ECD423-F8DA-4C79-8CE3-A592DEC0F7A5}">
      <dgm:prSet/>
      <dgm:spPr/>
      <dgm:t>
        <a:bodyPr/>
        <a:lstStyle/>
        <a:p>
          <a:endParaRPr lang="en-US"/>
        </a:p>
      </dgm:t>
    </dgm:pt>
    <dgm:pt modelId="{ADB69285-CA9A-49AB-8DA7-EF668C81216E}" type="sibTrans" cxnId="{18ECD423-F8DA-4C79-8CE3-A592DEC0F7A5}">
      <dgm:prSet/>
      <dgm:spPr/>
      <dgm:t>
        <a:bodyPr/>
        <a:lstStyle/>
        <a:p>
          <a:endParaRPr lang="en-US"/>
        </a:p>
      </dgm:t>
    </dgm:pt>
    <dgm:pt modelId="{D8D750A5-003F-45C3-B894-37D65EDF6F00}">
      <dgm:prSet custT="1"/>
      <dgm:spPr>
        <a:solidFill>
          <a:schemeClr val="bg1">
            <a:lumMod val="100000"/>
          </a:schemeClr>
        </a:solidFill>
      </dgm:spPr>
      <dgm:t>
        <a:bodyPr/>
        <a:lstStyle/>
        <a:p>
          <a:pPr>
            <a:lnSpc>
              <a:spcPct val="100000"/>
            </a:lnSpc>
          </a:pPr>
          <a:r>
            <a:rPr lang="en-US" sz="1000" dirty="0"/>
            <a:t> Deliver a malicious remote access file</a:t>
          </a:r>
        </a:p>
      </dgm:t>
    </dgm:pt>
    <dgm:pt modelId="{DC652D44-8C45-4E28-BCB3-AA0259C3F84F}" type="parTrans" cxnId="{7FF2281D-3195-4AC8-9B8B-EE02AD5A31E1}">
      <dgm:prSet/>
      <dgm:spPr/>
      <dgm:t>
        <a:bodyPr/>
        <a:lstStyle/>
        <a:p>
          <a:endParaRPr lang="en-US"/>
        </a:p>
      </dgm:t>
    </dgm:pt>
    <dgm:pt modelId="{77BF07C3-6A75-408A-8095-03B069334A6C}" type="sibTrans" cxnId="{7FF2281D-3195-4AC8-9B8B-EE02AD5A31E1}">
      <dgm:prSet/>
      <dgm:spPr/>
      <dgm:t>
        <a:bodyPr/>
        <a:lstStyle/>
        <a:p>
          <a:endParaRPr lang="en-US"/>
        </a:p>
      </dgm:t>
    </dgm:pt>
    <dgm:pt modelId="{3A87FD70-6566-4E62-8911-A6BEC0CC5BE0}">
      <dgm:prSet custT="1"/>
      <dgm:spPr>
        <a:solidFill>
          <a:schemeClr val="bg1">
            <a:lumMod val="100000"/>
          </a:schemeClr>
        </a:solidFill>
      </dgm:spPr>
      <dgm:t>
        <a:bodyPr/>
        <a:lstStyle/>
        <a:p>
          <a:pPr>
            <a:lnSpc>
              <a:spcPct val="100000"/>
            </a:lnSpc>
          </a:pPr>
          <a:r>
            <a:rPr lang="en-US" sz="1000" dirty="0"/>
            <a:t> Access online resources</a:t>
          </a:r>
        </a:p>
      </dgm:t>
    </dgm:pt>
    <dgm:pt modelId="{116736A6-5E6C-4AE5-B207-7D1A3BC55CFE}" type="parTrans" cxnId="{6E9E97B6-1B09-478C-887F-04B7329F7ECA}">
      <dgm:prSet/>
      <dgm:spPr/>
      <dgm:t>
        <a:bodyPr/>
        <a:lstStyle/>
        <a:p>
          <a:endParaRPr lang="en-US"/>
        </a:p>
      </dgm:t>
    </dgm:pt>
    <dgm:pt modelId="{5BCC39D0-0E3A-41A6-B9D8-62D83425980A}" type="sibTrans" cxnId="{6E9E97B6-1B09-478C-887F-04B7329F7ECA}">
      <dgm:prSet/>
      <dgm:spPr/>
      <dgm:t>
        <a:bodyPr/>
        <a:lstStyle/>
        <a:p>
          <a:endParaRPr lang="en-US"/>
        </a:p>
      </dgm:t>
    </dgm:pt>
    <dgm:pt modelId="{29616252-F44E-3142-9788-715063FB3A90}">
      <dgm:prSet custT="1"/>
      <dgm:spPr>
        <a:ln w="38100" cap="flat" cmpd="sng" algn="ctr">
          <a:solidFill>
            <a:schemeClr val="bg1">
              <a:lumMod val="100000"/>
            </a:schemeClr>
          </a:solidFill>
          <a:prstDash val="solid"/>
          <a:round/>
          <a:headEnd type="none" w="med" len="med"/>
          <a:tailEnd type="none" w="med" len="med"/>
        </a:ln>
      </dgm:spPr>
      <dgm:t>
        <a:bodyPr/>
        <a:lstStyle/>
        <a:p>
          <a:pPr>
            <a:lnSpc>
              <a:spcPct val="100000"/>
            </a:lnSpc>
          </a:pPr>
          <a:r>
            <a:rPr lang="en-US" sz="1400" dirty="0">
              <a:solidFill>
                <a:schemeClr val="bg1">
                  <a:lumMod val="100000"/>
                </a:schemeClr>
              </a:solidFill>
            </a:rPr>
            <a:t>Disrupt Operations</a:t>
          </a:r>
        </a:p>
      </dgm:t>
    </dgm:pt>
    <dgm:pt modelId="{AE2EEF0C-4F09-CC41-BF5A-18EE8BE47C4F}" type="parTrans" cxnId="{167DB3E6-680E-2046-AB79-6C0899509E2D}">
      <dgm:prSet/>
      <dgm:spPr/>
      <dgm:t>
        <a:bodyPr/>
        <a:lstStyle/>
        <a:p>
          <a:endParaRPr lang="en-US"/>
        </a:p>
      </dgm:t>
    </dgm:pt>
    <dgm:pt modelId="{59F6DFCB-8C98-DB48-BE4F-13DEAFB2B2C6}" type="sibTrans" cxnId="{167DB3E6-680E-2046-AB79-6C0899509E2D}">
      <dgm:prSet/>
      <dgm:spPr/>
      <dgm:t>
        <a:bodyPr/>
        <a:lstStyle/>
        <a:p>
          <a:endParaRPr lang="en-US"/>
        </a:p>
      </dgm:t>
    </dgm:pt>
    <dgm:pt modelId="{B14E8696-9BCD-9E4B-B228-ED4D347DBAA7}">
      <dgm:prSet custT="1"/>
      <dgm:spPr>
        <a:solidFill>
          <a:schemeClr val="bg1">
            <a:lumMod val="100000"/>
          </a:schemeClr>
        </a:solidFill>
      </dgm:spPr>
      <dgm:t>
        <a:bodyPr/>
        <a:lstStyle/>
        <a:p>
          <a:pPr>
            <a:lnSpc>
              <a:spcPct val="100000"/>
            </a:lnSpc>
          </a:pPr>
          <a:r>
            <a:rPr lang="en-US" sz="1000" dirty="0"/>
            <a:t> Exfiltrate data</a:t>
          </a:r>
        </a:p>
      </dgm:t>
    </dgm:pt>
    <dgm:pt modelId="{B95180DA-1A87-AB48-BDBB-AA9B9F66E750}" type="parTrans" cxnId="{C2729237-47ED-1A49-86B3-B496B14EE378}">
      <dgm:prSet/>
      <dgm:spPr/>
      <dgm:t>
        <a:bodyPr/>
        <a:lstStyle/>
        <a:p>
          <a:endParaRPr lang="en-US"/>
        </a:p>
      </dgm:t>
    </dgm:pt>
    <dgm:pt modelId="{D9F9C05C-AA4F-0143-A89E-14E2028707CA}" type="sibTrans" cxnId="{C2729237-47ED-1A49-86B3-B496B14EE378}">
      <dgm:prSet/>
      <dgm:spPr/>
      <dgm:t>
        <a:bodyPr/>
        <a:lstStyle/>
        <a:p>
          <a:endParaRPr lang="en-US"/>
        </a:p>
      </dgm:t>
    </dgm:pt>
    <dgm:pt modelId="{AC7B6E4A-13ED-4E44-B026-7B10F809BDD9}">
      <dgm:prSet custT="1"/>
      <dgm:spPr>
        <a:solidFill>
          <a:schemeClr val="bg1">
            <a:lumMod val="100000"/>
          </a:schemeClr>
        </a:solidFill>
      </dgm:spPr>
      <dgm:t>
        <a:bodyPr/>
        <a:lstStyle/>
        <a:p>
          <a:pPr>
            <a:lnSpc>
              <a:spcPct val="100000"/>
            </a:lnSpc>
          </a:pPr>
          <a:r>
            <a:rPr lang="en-US" sz="1000" dirty="0"/>
            <a:t> Deploy Ransomware</a:t>
          </a:r>
        </a:p>
      </dgm:t>
    </dgm:pt>
    <dgm:pt modelId="{184A52A8-DC00-6E4A-8144-1A788C81BD01}" type="parTrans" cxnId="{79DBB82A-49AE-4C45-A6A9-85829411E739}">
      <dgm:prSet/>
      <dgm:spPr/>
      <dgm:t>
        <a:bodyPr/>
        <a:lstStyle/>
        <a:p>
          <a:endParaRPr lang="en-US"/>
        </a:p>
      </dgm:t>
    </dgm:pt>
    <dgm:pt modelId="{87DD85B3-373C-4A42-9603-075F76A39D3D}" type="sibTrans" cxnId="{79DBB82A-49AE-4C45-A6A9-85829411E739}">
      <dgm:prSet/>
      <dgm:spPr/>
      <dgm:t>
        <a:bodyPr/>
        <a:lstStyle/>
        <a:p>
          <a:endParaRPr lang="en-US"/>
        </a:p>
      </dgm:t>
    </dgm:pt>
    <dgm:pt modelId="{54B1322B-71CE-4B4C-BB19-2D8CAFC658CA}">
      <dgm:prSet custT="1"/>
      <dgm:spPr>
        <a:solidFill>
          <a:schemeClr val="bg1">
            <a:lumMod val="100000"/>
          </a:schemeClr>
        </a:solidFill>
      </dgm:spPr>
      <dgm:t>
        <a:bodyPr/>
        <a:lstStyle/>
        <a:p>
          <a:pPr>
            <a:lnSpc>
              <a:spcPct val="100000"/>
            </a:lnSpc>
          </a:pPr>
          <a:r>
            <a:rPr lang="en-US" sz="1000" dirty="0"/>
            <a:t> Harvest Intellectual Property</a:t>
          </a:r>
        </a:p>
      </dgm:t>
    </dgm:pt>
    <dgm:pt modelId="{C48F3547-F0DB-FC4B-B5DD-1B6DEB9043E7}" type="parTrans" cxnId="{206BF0B5-00D7-E74E-9CCF-E08B5613452D}">
      <dgm:prSet/>
      <dgm:spPr/>
      <dgm:t>
        <a:bodyPr/>
        <a:lstStyle/>
        <a:p>
          <a:endParaRPr lang="en-US"/>
        </a:p>
      </dgm:t>
    </dgm:pt>
    <dgm:pt modelId="{324311F9-19E3-384E-A0A7-C9811BF8F7FC}" type="sibTrans" cxnId="{206BF0B5-00D7-E74E-9CCF-E08B5613452D}">
      <dgm:prSet/>
      <dgm:spPr/>
      <dgm:t>
        <a:bodyPr/>
        <a:lstStyle/>
        <a:p>
          <a:endParaRPr lang="en-US"/>
        </a:p>
      </dgm:t>
    </dgm:pt>
    <dgm:pt modelId="{29D72EDD-146B-D244-B631-D71319A3489B}" type="pres">
      <dgm:prSet presAssocID="{4411CDB2-016A-4042-8BE3-516CFA43F8DD}" presName="linear" presStyleCnt="0">
        <dgm:presLayoutVars>
          <dgm:dir/>
          <dgm:animLvl val="lvl"/>
          <dgm:resizeHandles val="exact"/>
        </dgm:presLayoutVars>
      </dgm:prSet>
      <dgm:spPr/>
    </dgm:pt>
    <dgm:pt modelId="{70B40EC5-0CD7-2744-9D8D-91284AB1AB56}" type="pres">
      <dgm:prSet presAssocID="{34680AAD-8CED-4AF2-B0AA-F0A800A7A1EF}" presName="parentLin" presStyleCnt="0"/>
      <dgm:spPr/>
    </dgm:pt>
    <dgm:pt modelId="{670B5DAB-1546-E345-8B28-0D5AEE40ADA6}" type="pres">
      <dgm:prSet presAssocID="{34680AAD-8CED-4AF2-B0AA-F0A800A7A1EF}" presName="parentLeftMargin" presStyleLbl="node1" presStyleIdx="0" presStyleCnt="4"/>
      <dgm:spPr/>
    </dgm:pt>
    <dgm:pt modelId="{CAF1599E-E9EF-AD41-B8F9-996657BC38B0}" type="pres">
      <dgm:prSet presAssocID="{34680AAD-8CED-4AF2-B0AA-F0A800A7A1EF}" presName="parentText" presStyleLbl="node1" presStyleIdx="0" presStyleCnt="4" custScaleX="102137" custScaleY="148619">
        <dgm:presLayoutVars>
          <dgm:chMax val="0"/>
          <dgm:bulletEnabled val="1"/>
        </dgm:presLayoutVars>
      </dgm:prSet>
      <dgm:spPr/>
    </dgm:pt>
    <dgm:pt modelId="{684425F6-2A13-094D-9CCD-D84D288836B1}" type="pres">
      <dgm:prSet presAssocID="{34680AAD-8CED-4AF2-B0AA-F0A800A7A1EF}" presName="negativeSpace" presStyleCnt="0"/>
      <dgm:spPr/>
    </dgm:pt>
    <dgm:pt modelId="{350CCE1F-6463-7E4D-93AD-BF6F37124155}" type="pres">
      <dgm:prSet presAssocID="{34680AAD-8CED-4AF2-B0AA-F0A800A7A1EF}" presName="childText" presStyleLbl="conFgAcc1" presStyleIdx="0" presStyleCnt="4">
        <dgm:presLayoutVars>
          <dgm:bulletEnabled val="1"/>
        </dgm:presLayoutVars>
      </dgm:prSet>
      <dgm:spPr/>
    </dgm:pt>
    <dgm:pt modelId="{57469A7D-32F3-1749-A8E5-7D06C2C199E2}" type="pres">
      <dgm:prSet presAssocID="{4F0CEAD3-F236-4ED3-8D4E-25C58B008727}" presName="spaceBetweenRectangles" presStyleCnt="0"/>
      <dgm:spPr/>
    </dgm:pt>
    <dgm:pt modelId="{49B081CE-AC2F-AD46-800F-B94BA50B1987}" type="pres">
      <dgm:prSet presAssocID="{7824FA04-9C7B-4ED8-ADCC-A041A625F309}" presName="parentLin" presStyleCnt="0"/>
      <dgm:spPr/>
    </dgm:pt>
    <dgm:pt modelId="{16CA7216-9DE4-5F47-9741-B8AA43B0B48D}" type="pres">
      <dgm:prSet presAssocID="{7824FA04-9C7B-4ED8-ADCC-A041A625F309}" presName="parentLeftMargin" presStyleLbl="node1" presStyleIdx="0" presStyleCnt="4"/>
      <dgm:spPr/>
    </dgm:pt>
    <dgm:pt modelId="{2451663B-2017-FC49-B0A4-1F1BE875F981}" type="pres">
      <dgm:prSet presAssocID="{7824FA04-9C7B-4ED8-ADCC-A041A625F309}" presName="parentText" presStyleLbl="node1" presStyleIdx="1" presStyleCnt="4" custScaleX="101611" custScaleY="141606">
        <dgm:presLayoutVars>
          <dgm:chMax val="0"/>
          <dgm:bulletEnabled val="1"/>
        </dgm:presLayoutVars>
      </dgm:prSet>
      <dgm:spPr/>
    </dgm:pt>
    <dgm:pt modelId="{BD2199B2-03B5-564A-8BA9-52F9922C1593}" type="pres">
      <dgm:prSet presAssocID="{7824FA04-9C7B-4ED8-ADCC-A041A625F309}" presName="negativeSpace" presStyleCnt="0"/>
      <dgm:spPr/>
    </dgm:pt>
    <dgm:pt modelId="{D8BD3A42-C866-2943-8C6E-A547226577BB}" type="pres">
      <dgm:prSet presAssocID="{7824FA04-9C7B-4ED8-ADCC-A041A625F309}" presName="childText" presStyleLbl="conFgAcc1" presStyleIdx="1" presStyleCnt="4">
        <dgm:presLayoutVars>
          <dgm:bulletEnabled val="1"/>
        </dgm:presLayoutVars>
      </dgm:prSet>
      <dgm:spPr/>
    </dgm:pt>
    <dgm:pt modelId="{7B9B1115-D8C0-4543-A107-A4F95B4B1562}" type="pres">
      <dgm:prSet presAssocID="{DA154ED3-4358-4C87-AF9A-067C0ECADCDE}" presName="spaceBetweenRectangles" presStyleCnt="0"/>
      <dgm:spPr/>
    </dgm:pt>
    <dgm:pt modelId="{15901A74-7AE5-9B4A-AC7F-234C6B0E9A25}" type="pres">
      <dgm:prSet presAssocID="{0A9C7EF1-BBC3-4992-9F82-04BB1BBAC289}" presName="parentLin" presStyleCnt="0"/>
      <dgm:spPr/>
    </dgm:pt>
    <dgm:pt modelId="{0867E440-8483-B449-9582-CA0BA558D748}" type="pres">
      <dgm:prSet presAssocID="{0A9C7EF1-BBC3-4992-9F82-04BB1BBAC289}" presName="parentLeftMargin" presStyleLbl="node1" presStyleIdx="1" presStyleCnt="4"/>
      <dgm:spPr/>
    </dgm:pt>
    <dgm:pt modelId="{E645D23A-960B-A74C-B0A4-F660D5246F81}" type="pres">
      <dgm:prSet presAssocID="{0A9C7EF1-BBC3-4992-9F82-04BB1BBAC289}" presName="parentText" presStyleLbl="node1" presStyleIdx="2" presStyleCnt="4" custScaleX="101611" custScaleY="155388">
        <dgm:presLayoutVars>
          <dgm:chMax val="0"/>
          <dgm:bulletEnabled val="1"/>
        </dgm:presLayoutVars>
      </dgm:prSet>
      <dgm:spPr/>
    </dgm:pt>
    <dgm:pt modelId="{75A87465-736F-E247-B53B-0D4D5F774209}" type="pres">
      <dgm:prSet presAssocID="{0A9C7EF1-BBC3-4992-9F82-04BB1BBAC289}" presName="negativeSpace" presStyleCnt="0"/>
      <dgm:spPr/>
    </dgm:pt>
    <dgm:pt modelId="{F6BDEA8B-9824-694B-97DE-358E7D50268B}" type="pres">
      <dgm:prSet presAssocID="{0A9C7EF1-BBC3-4992-9F82-04BB1BBAC289}" presName="childText" presStyleLbl="conFgAcc1" presStyleIdx="2" presStyleCnt="4">
        <dgm:presLayoutVars>
          <dgm:bulletEnabled val="1"/>
        </dgm:presLayoutVars>
      </dgm:prSet>
      <dgm:spPr/>
    </dgm:pt>
    <dgm:pt modelId="{471246F4-920F-7A40-A46E-25E4A1456173}" type="pres">
      <dgm:prSet presAssocID="{6DCC5F70-A586-401C-BBE2-D37C94D9BBC4}" presName="spaceBetweenRectangles" presStyleCnt="0"/>
      <dgm:spPr/>
    </dgm:pt>
    <dgm:pt modelId="{CF8EFC30-E14B-0D43-BBBA-CACF344AB5BA}" type="pres">
      <dgm:prSet presAssocID="{29616252-F44E-3142-9788-715063FB3A90}" presName="parentLin" presStyleCnt="0"/>
      <dgm:spPr/>
    </dgm:pt>
    <dgm:pt modelId="{45B11DA4-307B-AB4F-9306-0D02FE03A596}" type="pres">
      <dgm:prSet presAssocID="{29616252-F44E-3142-9788-715063FB3A90}" presName="parentLeftMargin" presStyleLbl="node1" presStyleIdx="2" presStyleCnt="4"/>
      <dgm:spPr/>
    </dgm:pt>
    <dgm:pt modelId="{14C235F7-84DF-4740-948D-6FE0A4262E86}" type="pres">
      <dgm:prSet presAssocID="{29616252-F44E-3142-9788-715063FB3A90}" presName="parentText" presStyleLbl="node1" presStyleIdx="3" presStyleCnt="4" custScaleX="102662" custScaleY="142666">
        <dgm:presLayoutVars>
          <dgm:chMax val="0"/>
          <dgm:bulletEnabled val="1"/>
        </dgm:presLayoutVars>
      </dgm:prSet>
      <dgm:spPr/>
    </dgm:pt>
    <dgm:pt modelId="{3E8BE7D6-347D-7041-9249-C3BB8D3F37F7}" type="pres">
      <dgm:prSet presAssocID="{29616252-F44E-3142-9788-715063FB3A90}" presName="negativeSpace" presStyleCnt="0"/>
      <dgm:spPr/>
    </dgm:pt>
    <dgm:pt modelId="{42677D47-B160-1942-A1DF-01CBEA1F737B}" type="pres">
      <dgm:prSet presAssocID="{29616252-F44E-3142-9788-715063FB3A90}" presName="childText" presStyleLbl="conFgAcc1" presStyleIdx="3" presStyleCnt="4">
        <dgm:presLayoutVars>
          <dgm:bulletEnabled val="1"/>
        </dgm:presLayoutVars>
      </dgm:prSet>
      <dgm:spPr/>
    </dgm:pt>
  </dgm:ptLst>
  <dgm:cxnLst>
    <dgm:cxn modelId="{61DF0408-99CC-DA45-B24C-B6FCD265252E}" type="presOf" srcId="{F282087B-5F9C-46FE-BD1D-B6615EFE5826}" destId="{350CCE1F-6463-7E4D-93AD-BF6F37124155}" srcOrd="0" destOrd="2" presId="urn:microsoft.com/office/officeart/2005/8/layout/list1"/>
    <dgm:cxn modelId="{DFFE5708-DCE7-4E05-8A36-DD3CDAF6D982}" srcId="{7824FA04-9C7B-4ED8-ADCC-A041A625F309}" destId="{83E656DA-C9F4-4000-9D1E-412C3E96F2CE}" srcOrd="0" destOrd="0" parTransId="{523C047F-1B7B-4FE7-A85A-95F30877F32A}" sibTransId="{56D2C58D-60CE-4180-AAF1-0A94E527BE50}"/>
    <dgm:cxn modelId="{7C5F7808-0040-AE4F-9FF8-C3FED0BFDFC3}" type="presOf" srcId="{0A9C7EF1-BBC3-4992-9F82-04BB1BBAC289}" destId="{E645D23A-960B-A74C-B0A4-F660D5246F81}" srcOrd="1" destOrd="0" presId="urn:microsoft.com/office/officeart/2005/8/layout/list1"/>
    <dgm:cxn modelId="{F60D350D-16A5-4858-BF69-F398E4995B52}" srcId="{7824FA04-9C7B-4ED8-ADCC-A041A625F309}" destId="{6F43DD9C-F407-4080-84D8-D4C5EB1F8534}" srcOrd="3" destOrd="0" parTransId="{C17239D7-0FC8-4340-851A-CE70E3A34691}" sibTransId="{2FB717A5-2E7B-445D-8B39-E6B6CA932A9A}"/>
    <dgm:cxn modelId="{7FF2281D-3195-4AC8-9B8B-EE02AD5A31E1}" srcId="{0A9C7EF1-BBC3-4992-9F82-04BB1BBAC289}" destId="{D8D750A5-003F-45C3-B894-37D65EDF6F00}" srcOrd="1" destOrd="0" parTransId="{DC652D44-8C45-4E28-BCB3-AA0259C3F84F}" sibTransId="{77BF07C3-6A75-408A-8095-03B069334A6C}"/>
    <dgm:cxn modelId="{F30D5421-6865-448F-AE6C-0699485DAFFF}" srcId="{4411CDB2-016A-4042-8BE3-516CFA43F8DD}" destId="{34680AAD-8CED-4AF2-B0AA-F0A800A7A1EF}" srcOrd="0" destOrd="0" parTransId="{9534DAB8-A617-437C-9D12-FAD92590CECE}" sibTransId="{4F0CEAD3-F236-4ED3-8D4E-25C58B008727}"/>
    <dgm:cxn modelId="{18ECD423-F8DA-4C79-8CE3-A592DEC0F7A5}" srcId="{0A9C7EF1-BBC3-4992-9F82-04BB1BBAC289}" destId="{E3FA25A6-601B-476C-B993-2F29457FB9D7}" srcOrd="0" destOrd="0" parTransId="{92EE9D64-E78C-46A4-B08A-77F8AD42161B}" sibTransId="{ADB69285-CA9A-49AB-8DA7-EF668C81216E}"/>
    <dgm:cxn modelId="{79DBB82A-49AE-4C45-A6A9-85829411E739}" srcId="{29616252-F44E-3142-9788-715063FB3A90}" destId="{AC7B6E4A-13ED-4E44-B026-7B10F809BDD9}" srcOrd="1" destOrd="0" parTransId="{184A52A8-DC00-6E4A-8144-1A788C81BD01}" sibTransId="{87DD85B3-373C-4A42-9603-075F76A39D3D}"/>
    <dgm:cxn modelId="{8AE59C2F-3289-46B2-8CF5-CB13F7BB6132}" srcId="{7824FA04-9C7B-4ED8-ADCC-A041A625F309}" destId="{B89FC082-2E1B-4392-8A1D-81FB8B769995}" srcOrd="1" destOrd="0" parTransId="{52F8C68D-6821-4156-B5BD-88D4FDECF911}" sibTransId="{9FD059F9-97E5-4F13-BDB7-777008120CD7}"/>
    <dgm:cxn modelId="{3F581D34-C1EF-2040-B00C-A96816A5CC80}" type="presOf" srcId="{54B1322B-71CE-4B4C-BB19-2D8CAFC658CA}" destId="{42677D47-B160-1942-A1DF-01CBEA1F737B}" srcOrd="0" destOrd="2" presId="urn:microsoft.com/office/officeart/2005/8/layout/list1"/>
    <dgm:cxn modelId="{C2729237-47ED-1A49-86B3-B496B14EE378}" srcId="{29616252-F44E-3142-9788-715063FB3A90}" destId="{B14E8696-9BCD-9E4B-B228-ED4D347DBAA7}" srcOrd="0" destOrd="0" parTransId="{B95180DA-1A87-AB48-BDBB-AA9B9F66E750}" sibTransId="{D9F9C05C-AA4F-0143-A89E-14E2028707CA}"/>
    <dgm:cxn modelId="{9E782640-C400-E449-8103-6018AE9D7B9B}" type="presOf" srcId="{B89FC082-2E1B-4392-8A1D-81FB8B769995}" destId="{D8BD3A42-C866-2943-8C6E-A547226577BB}" srcOrd="0" destOrd="1" presId="urn:microsoft.com/office/officeart/2005/8/layout/list1"/>
    <dgm:cxn modelId="{89BF325C-0A18-FA4A-B1B5-1DBB724B5062}" type="presOf" srcId="{4411CDB2-016A-4042-8BE3-516CFA43F8DD}" destId="{29D72EDD-146B-D244-B631-D71319A3489B}" srcOrd="0" destOrd="0" presId="urn:microsoft.com/office/officeart/2005/8/layout/list1"/>
    <dgm:cxn modelId="{8686B95E-0B2B-7F49-BC19-B2FDC862C3C0}" type="presOf" srcId="{29616252-F44E-3142-9788-715063FB3A90}" destId="{45B11DA4-307B-AB4F-9306-0D02FE03A596}" srcOrd="0" destOrd="0" presId="urn:microsoft.com/office/officeart/2005/8/layout/list1"/>
    <dgm:cxn modelId="{9329AD47-AF80-3D4D-82A7-51A149AC5029}" type="presOf" srcId="{34680AAD-8CED-4AF2-B0AA-F0A800A7A1EF}" destId="{670B5DAB-1546-E345-8B28-0D5AEE40ADA6}" srcOrd="0" destOrd="0" presId="urn:microsoft.com/office/officeart/2005/8/layout/list1"/>
    <dgm:cxn modelId="{1CC45469-C916-42FE-AE88-95D49D905961}" srcId="{34680AAD-8CED-4AF2-B0AA-F0A800A7A1EF}" destId="{5A92B4EC-55C7-47D2-B696-E5C524AF89D6}" srcOrd="0" destOrd="0" parTransId="{71A69C65-8D55-4571-9FBC-BBC1642A56ED}" sibTransId="{CDEF24C9-3BE1-4B16-9D9D-401C87787B6A}"/>
    <dgm:cxn modelId="{ED3AB56C-8ED4-3A44-8CA6-C84151AE6597}" type="presOf" srcId="{5A92B4EC-55C7-47D2-B696-E5C524AF89D6}" destId="{350CCE1F-6463-7E4D-93AD-BF6F37124155}" srcOrd="0" destOrd="0" presId="urn:microsoft.com/office/officeart/2005/8/layout/list1"/>
    <dgm:cxn modelId="{078CBA4C-E0A7-DB48-9E02-94E908163DFD}" type="presOf" srcId="{B14E8696-9BCD-9E4B-B228-ED4D347DBAA7}" destId="{42677D47-B160-1942-A1DF-01CBEA1F737B}" srcOrd="0" destOrd="0" presId="urn:microsoft.com/office/officeart/2005/8/layout/list1"/>
    <dgm:cxn modelId="{FA3DD752-90AB-DF41-BE86-B39B48703974}" type="presOf" srcId="{3A87FD70-6566-4E62-8911-A6BEC0CC5BE0}" destId="{F6BDEA8B-9824-694B-97DE-358E7D50268B}" srcOrd="0" destOrd="2" presId="urn:microsoft.com/office/officeart/2005/8/layout/list1"/>
    <dgm:cxn modelId="{0A9BD873-71E0-4247-807E-3A0F22784C83}" type="presOf" srcId="{34680AAD-8CED-4AF2-B0AA-F0A800A7A1EF}" destId="{CAF1599E-E9EF-AD41-B8F9-996657BC38B0}" srcOrd="1" destOrd="0" presId="urn:microsoft.com/office/officeart/2005/8/layout/list1"/>
    <dgm:cxn modelId="{AF2DA281-8140-984E-A1DE-381EB5A61BC9}" type="presOf" srcId="{29616252-F44E-3142-9788-715063FB3A90}" destId="{14C235F7-84DF-4740-948D-6FE0A4262E86}" srcOrd="1" destOrd="0" presId="urn:microsoft.com/office/officeart/2005/8/layout/list1"/>
    <dgm:cxn modelId="{FC8C1B8E-0DEE-4141-8113-6AC21BE9E128}" type="presOf" srcId="{7824FA04-9C7B-4ED8-ADCC-A041A625F309}" destId="{2451663B-2017-FC49-B0A4-1F1BE875F981}" srcOrd="1" destOrd="0" presId="urn:microsoft.com/office/officeart/2005/8/layout/list1"/>
    <dgm:cxn modelId="{55BED194-AE08-1D43-A53C-1835150D9644}" type="presOf" srcId="{0A9C7EF1-BBC3-4992-9F82-04BB1BBAC289}" destId="{0867E440-8483-B449-9582-CA0BA558D748}" srcOrd="0" destOrd="0" presId="urn:microsoft.com/office/officeart/2005/8/layout/list1"/>
    <dgm:cxn modelId="{26829396-9318-4FF1-AE3F-BFE792490262}" srcId="{7824FA04-9C7B-4ED8-ADCC-A041A625F309}" destId="{7FCE7078-CFFB-43F5-AB10-A1C6C47D72AC}" srcOrd="2" destOrd="0" parTransId="{694AA3B8-2C61-4A57-8866-1006C06F813E}" sibTransId="{BF1DD1B0-1853-4678-AE2F-296B36349C9F}"/>
    <dgm:cxn modelId="{4A1F1A98-865E-104E-B420-6DB70F10D117}" type="presOf" srcId="{E3FA25A6-601B-476C-B993-2F29457FB9D7}" destId="{F6BDEA8B-9824-694B-97DE-358E7D50268B}" srcOrd="0" destOrd="0" presId="urn:microsoft.com/office/officeart/2005/8/layout/list1"/>
    <dgm:cxn modelId="{CC59B79F-B5A3-CF49-A905-2BF2B215A610}" type="presOf" srcId="{83E656DA-C9F4-4000-9D1E-412C3E96F2CE}" destId="{D8BD3A42-C866-2943-8C6E-A547226577BB}" srcOrd="0" destOrd="0" presId="urn:microsoft.com/office/officeart/2005/8/layout/list1"/>
    <dgm:cxn modelId="{A7BB31AA-B18F-B84F-8D33-C602A97F0F6C}" type="presOf" srcId="{D8D750A5-003F-45C3-B894-37D65EDF6F00}" destId="{F6BDEA8B-9824-694B-97DE-358E7D50268B}" srcOrd="0" destOrd="1" presId="urn:microsoft.com/office/officeart/2005/8/layout/list1"/>
    <dgm:cxn modelId="{25E2A2AA-552D-AF46-9EFF-D1D90C5BE8C2}" type="presOf" srcId="{6F43DD9C-F407-4080-84D8-D4C5EB1F8534}" destId="{D8BD3A42-C866-2943-8C6E-A547226577BB}" srcOrd="0" destOrd="3" presId="urn:microsoft.com/office/officeart/2005/8/layout/list1"/>
    <dgm:cxn modelId="{BC99EBAF-27DD-FA4F-A014-F8571D6EF806}" type="presOf" srcId="{AC7B6E4A-13ED-4E44-B026-7B10F809BDD9}" destId="{42677D47-B160-1942-A1DF-01CBEA1F737B}" srcOrd="0" destOrd="1" presId="urn:microsoft.com/office/officeart/2005/8/layout/list1"/>
    <dgm:cxn modelId="{206BF0B5-00D7-E74E-9CCF-E08B5613452D}" srcId="{29616252-F44E-3142-9788-715063FB3A90}" destId="{54B1322B-71CE-4B4C-BB19-2D8CAFC658CA}" srcOrd="2" destOrd="0" parTransId="{C48F3547-F0DB-FC4B-B5DD-1B6DEB9043E7}" sibTransId="{324311F9-19E3-384E-A0A7-C9811BF8F7FC}"/>
    <dgm:cxn modelId="{6E9E97B6-1B09-478C-887F-04B7329F7ECA}" srcId="{0A9C7EF1-BBC3-4992-9F82-04BB1BBAC289}" destId="{3A87FD70-6566-4E62-8911-A6BEC0CC5BE0}" srcOrd="2" destOrd="0" parTransId="{116736A6-5E6C-4AE5-B207-7D1A3BC55CFE}" sibTransId="{5BCC39D0-0E3A-41A6-B9D8-62D83425980A}"/>
    <dgm:cxn modelId="{099DAABB-ECA2-438E-A279-87FF10291887}" srcId="{4411CDB2-016A-4042-8BE3-516CFA43F8DD}" destId="{7824FA04-9C7B-4ED8-ADCC-A041A625F309}" srcOrd="1" destOrd="0" parTransId="{E7EA0299-5BF6-41F0-A1B8-1E6D440CE59A}" sibTransId="{DA154ED3-4358-4C87-AF9A-067C0ECADCDE}"/>
    <dgm:cxn modelId="{423B6AC5-2850-46BE-981D-1C7DDA877CFB}" srcId="{34680AAD-8CED-4AF2-B0AA-F0A800A7A1EF}" destId="{0D28C6C0-17D9-4584-84D4-2BF96E94CC2B}" srcOrd="1" destOrd="0" parTransId="{581A6A11-D8B7-453A-8197-9A942C5A5118}" sibTransId="{7D0C6B38-D30F-40E3-AC28-7A1D226E2B98}"/>
    <dgm:cxn modelId="{9F44FDC5-0ACE-F34C-9D7C-F4A26FF7E0FF}" type="presOf" srcId="{7FCE7078-CFFB-43F5-AB10-A1C6C47D72AC}" destId="{D8BD3A42-C866-2943-8C6E-A547226577BB}" srcOrd="0" destOrd="2" presId="urn:microsoft.com/office/officeart/2005/8/layout/list1"/>
    <dgm:cxn modelId="{574310C6-E7F3-4080-87E7-70BBB1F44D32}" srcId="{34680AAD-8CED-4AF2-B0AA-F0A800A7A1EF}" destId="{F282087B-5F9C-46FE-BD1D-B6615EFE5826}" srcOrd="2" destOrd="0" parTransId="{5A7C3DA3-249E-4660-9B8F-48E9ABAE1482}" sibTransId="{122B58F4-C69D-45AD-987C-A16519504B0D}"/>
    <dgm:cxn modelId="{E024FDC8-095C-C94C-800B-BE089504E9F0}" type="presOf" srcId="{0D28C6C0-17D9-4584-84D4-2BF96E94CC2B}" destId="{350CCE1F-6463-7E4D-93AD-BF6F37124155}" srcOrd="0" destOrd="1" presId="urn:microsoft.com/office/officeart/2005/8/layout/list1"/>
    <dgm:cxn modelId="{167DB3E6-680E-2046-AB79-6C0899509E2D}" srcId="{4411CDB2-016A-4042-8BE3-516CFA43F8DD}" destId="{29616252-F44E-3142-9788-715063FB3A90}" srcOrd="3" destOrd="0" parTransId="{AE2EEF0C-4F09-CC41-BF5A-18EE8BE47C4F}" sibTransId="{59F6DFCB-8C98-DB48-BE4F-13DEAFB2B2C6}"/>
    <dgm:cxn modelId="{25E5F9EE-9024-E142-8D2D-55B9B81FEC72}" type="presOf" srcId="{7824FA04-9C7B-4ED8-ADCC-A041A625F309}" destId="{16CA7216-9DE4-5F47-9741-B8AA43B0B48D}" srcOrd="0" destOrd="0" presId="urn:microsoft.com/office/officeart/2005/8/layout/list1"/>
    <dgm:cxn modelId="{C84096FA-6FCF-46CE-8EE1-DC0676C7326D}" srcId="{4411CDB2-016A-4042-8BE3-516CFA43F8DD}" destId="{0A9C7EF1-BBC3-4992-9F82-04BB1BBAC289}" srcOrd="2" destOrd="0" parTransId="{4343FD44-5118-4167-96C2-982A049F4D4B}" sibTransId="{6DCC5F70-A586-401C-BBE2-D37C94D9BBC4}"/>
    <dgm:cxn modelId="{40CCA41E-CB2E-B943-8676-0AC3FED87FC3}" type="presParOf" srcId="{29D72EDD-146B-D244-B631-D71319A3489B}" destId="{70B40EC5-0CD7-2744-9D8D-91284AB1AB56}" srcOrd="0" destOrd="0" presId="urn:microsoft.com/office/officeart/2005/8/layout/list1"/>
    <dgm:cxn modelId="{64E276CE-A706-D448-B060-ACC135BCB881}" type="presParOf" srcId="{70B40EC5-0CD7-2744-9D8D-91284AB1AB56}" destId="{670B5DAB-1546-E345-8B28-0D5AEE40ADA6}" srcOrd="0" destOrd="0" presId="urn:microsoft.com/office/officeart/2005/8/layout/list1"/>
    <dgm:cxn modelId="{BDF0ABB7-2487-7643-A91E-F6AAD971EE5E}" type="presParOf" srcId="{70B40EC5-0CD7-2744-9D8D-91284AB1AB56}" destId="{CAF1599E-E9EF-AD41-B8F9-996657BC38B0}" srcOrd="1" destOrd="0" presId="urn:microsoft.com/office/officeart/2005/8/layout/list1"/>
    <dgm:cxn modelId="{E37AA6BE-A6EE-8C49-B292-A04F9756A198}" type="presParOf" srcId="{29D72EDD-146B-D244-B631-D71319A3489B}" destId="{684425F6-2A13-094D-9CCD-D84D288836B1}" srcOrd="1" destOrd="0" presId="urn:microsoft.com/office/officeart/2005/8/layout/list1"/>
    <dgm:cxn modelId="{C2BD305A-9289-244A-B26D-9D640AC974AB}" type="presParOf" srcId="{29D72EDD-146B-D244-B631-D71319A3489B}" destId="{350CCE1F-6463-7E4D-93AD-BF6F37124155}" srcOrd="2" destOrd="0" presId="urn:microsoft.com/office/officeart/2005/8/layout/list1"/>
    <dgm:cxn modelId="{7E16D7B6-B129-8B4B-88F8-8AFE12A64CD2}" type="presParOf" srcId="{29D72EDD-146B-D244-B631-D71319A3489B}" destId="{57469A7D-32F3-1749-A8E5-7D06C2C199E2}" srcOrd="3" destOrd="0" presId="urn:microsoft.com/office/officeart/2005/8/layout/list1"/>
    <dgm:cxn modelId="{80784B60-BFA0-0541-B129-AC1F1325FF16}" type="presParOf" srcId="{29D72EDD-146B-D244-B631-D71319A3489B}" destId="{49B081CE-AC2F-AD46-800F-B94BA50B1987}" srcOrd="4" destOrd="0" presId="urn:microsoft.com/office/officeart/2005/8/layout/list1"/>
    <dgm:cxn modelId="{757B1EAC-B245-BD4B-A4AA-2BA18B1FCD78}" type="presParOf" srcId="{49B081CE-AC2F-AD46-800F-B94BA50B1987}" destId="{16CA7216-9DE4-5F47-9741-B8AA43B0B48D}" srcOrd="0" destOrd="0" presId="urn:microsoft.com/office/officeart/2005/8/layout/list1"/>
    <dgm:cxn modelId="{D504066E-67A9-AF48-8C19-7FBC6A49B857}" type="presParOf" srcId="{49B081CE-AC2F-AD46-800F-B94BA50B1987}" destId="{2451663B-2017-FC49-B0A4-1F1BE875F981}" srcOrd="1" destOrd="0" presId="urn:microsoft.com/office/officeart/2005/8/layout/list1"/>
    <dgm:cxn modelId="{93043E3F-B40D-CC47-9FDE-AEEDBEAE13BC}" type="presParOf" srcId="{29D72EDD-146B-D244-B631-D71319A3489B}" destId="{BD2199B2-03B5-564A-8BA9-52F9922C1593}" srcOrd="5" destOrd="0" presId="urn:microsoft.com/office/officeart/2005/8/layout/list1"/>
    <dgm:cxn modelId="{F6B16621-20D1-1945-9457-F2B86364C18A}" type="presParOf" srcId="{29D72EDD-146B-D244-B631-D71319A3489B}" destId="{D8BD3A42-C866-2943-8C6E-A547226577BB}" srcOrd="6" destOrd="0" presId="urn:microsoft.com/office/officeart/2005/8/layout/list1"/>
    <dgm:cxn modelId="{39E3ACDC-723A-8A4A-98C9-5C6513F04B54}" type="presParOf" srcId="{29D72EDD-146B-D244-B631-D71319A3489B}" destId="{7B9B1115-D8C0-4543-A107-A4F95B4B1562}" srcOrd="7" destOrd="0" presId="urn:microsoft.com/office/officeart/2005/8/layout/list1"/>
    <dgm:cxn modelId="{D7B6B13A-81EE-E34B-ADA9-3F7DBD044FD3}" type="presParOf" srcId="{29D72EDD-146B-D244-B631-D71319A3489B}" destId="{15901A74-7AE5-9B4A-AC7F-234C6B0E9A25}" srcOrd="8" destOrd="0" presId="urn:microsoft.com/office/officeart/2005/8/layout/list1"/>
    <dgm:cxn modelId="{58C4C9A6-7BCD-EE42-8B4C-BA6111B4DBBE}" type="presParOf" srcId="{15901A74-7AE5-9B4A-AC7F-234C6B0E9A25}" destId="{0867E440-8483-B449-9582-CA0BA558D748}" srcOrd="0" destOrd="0" presId="urn:microsoft.com/office/officeart/2005/8/layout/list1"/>
    <dgm:cxn modelId="{12B39B8E-2C9F-A448-B1D2-23FFB390BA0D}" type="presParOf" srcId="{15901A74-7AE5-9B4A-AC7F-234C6B0E9A25}" destId="{E645D23A-960B-A74C-B0A4-F660D5246F81}" srcOrd="1" destOrd="0" presId="urn:microsoft.com/office/officeart/2005/8/layout/list1"/>
    <dgm:cxn modelId="{64BB724D-4DE7-204D-8B76-1630B7A2729A}" type="presParOf" srcId="{29D72EDD-146B-D244-B631-D71319A3489B}" destId="{75A87465-736F-E247-B53B-0D4D5F774209}" srcOrd="9" destOrd="0" presId="urn:microsoft.com/office/officeart/2005/8/layout/list1"/>
    <dgm:cxn modelId="{7C203A21-E655-0447-BFF4-0E79D11690DF}" type="presParOf" srcId="{29D72EDD-146B-D244-B631-D71319A3489B}" destId="{F6BDEA8B-9824-694B-97DE-358E7D50268B}" srcOrd="10" destOrd="0" presId="urn:microsoft.com/office/officeart/2005/8/layout/list1"/>
    <dgm:cxn modelId="{8E3F623D-2723-E540-BD92-A7054EF00035}" type="presParOf" srcId="{29D72EDD-146B-D244-B631-D71319A3489B}" destId="{471246F4-920F-7A40-A46E-25E4A1456173}" srcOrd="11" destOrd="0" presId="urn:microsoft.com/office/officeart/2005/8/layout/list1"/>
    <dgm:cxn modelId="{5A854549-1154-A94B-9C0A-0DC75A6DEE37}" type="presParOf" srcId="{29D72EDD-146B-D244-B631-D71319A3489B}" destId="{CF8EFC30-E14B-0D43-BBBA-CACF344AB5BA}" srcOrd="12" destOrd="0" presId="urn:microsoft.com/office/officeart/2005/8/layout/list1"/>
    <dgm:cxn modelId="{02480D47-43AD-2744-A955-93E1C6C27434}" type="presParOf" srcId="{CF8EFC30-E14B-0D43-BBBA-CACF344AB5BA}" destId="{45B11DA4-307B-AB4F-9306-0D02FE03A596}" srcOrd="0" destOrd="0" presId="urn:microsoft.com/office/officeart/2005/8/layout/list1"/>
    <dgm:cxn modelId="{5091181C-C4F9-0E4B-984D-278963B3C4AE}" type="presParOf" srcId="{CF8EFC30-E14B-0D43-BBBA-CACF344AB5BA}" destId="{14C235F7-84DF-4740-948D-6FE0A4262E86}" srcOrd="1" destOrd="0" presId="urn:microsoft.com/office/officeart/2005/8/layout/list1"/>
    <dgm:cxn modelId="{B371CEA6-7471-6543-93C3-CCB3C5819EA3}" type="presParOf" srcId="{29D72EDD-146B-D244-B631-D71319A3489B}" destId="{3E8BE7D6-347D-7041-9249-C3BB8D3F37F7}" srcOrd="13" destOrd="0" presId="urn:microsoft.com/office/officeart/2005/8/layout/list1"/>
    <dgm:cxn modelId="{F43F00E5-F55F-D143-AC35-CF67781D10A8}" type="presParOf" srcId="{29D72EDD-146B-D244-B631-D71319A3489B}" destId="{42677D47-B160-1942-A1DF-01CBEA1F737B}" srcOrd="14"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6A5DF0-B4C9-4481-B76E-16FCD553E2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2C2BC7-BAE5-43C8-9FFF-DFA18D2ECA30}" type="pres">
      <dgm:prSet presAssocID="{4A6A5DF0-B4C9-4481-B76E-16FCD553E275}" presName="linear" presStyleCnt="0">
        <dgm:presLayoutVars>
          <dgm:animLvl val="lvl"/>
          <dgm:resizeHandles val="exact"/>
        </dgm:presLayoutVars>
      </dgm:prSet>
      <dgm:spPr/>
    </dgm:pt>
  </dgm:ptLst>
  <dgm:cxnLst>
    <dgm:cxn modelId="{DE2B7BD1-5B7A-4812-A2CC-C06DAC08673A}" type="presOf" srcId="{4A6A5DF0-B4C9-4481-B76E-16FCD553E275}" destId="{1E2C2BC7-BAE5-43C8-9FFF-DFA18D2ECA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BA4F4A-F809-4572-B627-76967A4A84B6}" type="doc">
      <dgm:prSet loTypeId="urn:microsoft.com/office/officeart/2005/8/layout/hierarchy4" loCatId="list" qsTypeId="urn:microsoft.com/office/officeart/2005/8/quickstyle/simple1" qsCatId="simple" csTypeId="urn:microsoft.com/office/officeart/2005/8/colors/colorful1" csCatId="colorful" phldr="1"/>
      <dgm:spPr/>
      <dgm:t>
        <a:bodyPr/>
        <a:lstStyle/>
        <a:p>
          <a:endParaRPr lang="en-US"/>
        </a:p>
      </dgm:t>
    </dgm:pt>
    <dgm:pt modelId="{8C9B7175-73AD-4BBE-A2F4-AF1E272AFDFC}">
      <dgm:prSet custT="1"/>
      <dgm:spPr>
        <a:ln w="25400" cap="flat" cmpd="sng" algn="ctr">
          <a:solidFill>
            <a:schemeClr val="bg1">
              <a:lumMod val="100000"/>
            </a:schemeClr>
          </a:solidFill>
          <a:prstDash val="solid"/>
          <a:round/>
          <a:headEnd type="none" w="med" len="med"/>
          <a:tailEnd type="none" w="med" len="med"/>
        </a:ln>
      </dgm:spPr>
      <dgm:t>
        <a:bodyPr/>
        <a:lstStyle/>
        <a:p>
          <a:r>
            <a:rPr lang="en-US" sz="2400" dirty="0">
              <a:solidFill>
                <a:schemeClr val="bg1">
                  <a:lumMod val="100000"/>
                </a:schemeClr>
              </a:solidFill>
            </a:rPr>
            <a:t>Potential Change in Accounting Estimate Examples</a:t>
          </a:r>
        </a:p>
      </dgm:t>
    </dgm:pt>
    <dgm:pt modelId="{C5BA3F13-FC0B-43EC-8CFB-B158437503FD}" type="parTrans" cxnId="{9B192F10-FE55-4C6C-ABAB-D70A9C4534D2}">
      <dgm:prSet/>
      <dgm:spPr/>
      <dgm:t>
        <a:bodyPr/>
        <a:lstStyle/>
        <a:p>
          <a:endParaRPr lang="en-US"/>
        </a:p>
      </dgm:t>
    </dgm:pt>
    <dgm:pt modelId="{19A03E28-29E2-4BF4-AA41-D1015D731E18}" type="sibTrans" cxnId="{9B192F10-FE55-4C6C-ABAB-D70A9C4534D2}">
      <dgm:prSet/>
      <dgm:spPr/>
      <dgm:t>
        <a:bodyPr/>
        <a:lstStyle/>
        <a:p>
          <a:endParaRPr lang="en-US"/>
        </a:p>
      </dgm:t>
    </dgm:pt>
    <dgm:pt modelId="{BFA487CE-E9A6-46B8-A10F-8CF8D1A7188D}">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accent1"/>
              </a:solidFill>
            </a:rPr>
            <a:t>OPEB Liability</a:t>
          </a:r>
        </a:p>
      </dgm:t>
    </dgm:pt>
    <dgm:pt modelId="{FFF723BE-F327-4D9A-B161-432DD19EAC40}" type="parTrans" cxnId="{D137E435-7227-45AE-ABC9-AFAF4548D36D}">
      <dgm:prSet/>
      <dgm:spPr/>
      <dgm:t>
        <a:bodyPr/>
        <a:lstStyle/>
        <a:p>
          <a:endParaRPr lang="en-US"/>
        </a:p>
      </dgm:t>
    </dgm:pt>
    <dgm:pt modelId="{33D8BCBD-16D9-4A18-A254-032FFB969201}" type="sibTrans" cxnId="{D137E435-7227-45AE-ABC9-AFAF4548D36D}">
      <dgm:prSet/>
      <dgm:spPr/>
      <dgm:t>
        <a:bodyPr/>
        <a:lstStyle/>
        <a:p>
          <a:endParaRPr lang="en-US"/>
        </a:p>
      </dgm:t>
    </dgm:pt>
    <dgm:pt modelId="{9B78E05B-8280-4A65-9526-9D9BFEF55BFE}">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accent1"/>
              </a:solidFill>
            </a:rPr>
            <a:t>Net Pension Liability</a:t>
          </a:r>
        </a:p>
      </dgm:t>
    </dgm:pt>
    <dgm:pt modelId="{65EFA5EE-5B03-460F-A8F3-1D41BD20DC4E}" type="parTrans" cxnId="{8C1D4EAD-D42F-4FCE-AAD7-69E58F666411}">
      <dgm:prSet/>
      <dgm:spPr/>
      <dgm:t>
        <a:bodyPr/>
        <a:lstStyle/>
        <a:p>
          <a:endParaRPr lang="en-US"/>
        </a:p>
      </dgm:t>
    </dgm:pt>
    <dgm:pt modelId="{F89E3D0A-3B7D-46D9-885A-D8B5A84E6A06}" type="sibTrans" cxnId="{8C1D4EAD-D42F-4FCE-AAD7-69E58F666411}">
      <dgm:prSet/>
      <dgm:spPr/>
      <dgm:t>
        <a:bodyPr/>
        <a:lstStyle/>
        <a:p>
          <a:endParaRPr lang="en-US"/>
        </a:p>
      </dgm:t>
    </dgm:pt>
    <dgm:pt modelId="{D3BBE294-BF24-4CBA-84B4-FB3A1A2902A1}">
      <dgm:prSet/>
      <dgm:spPr>
        <a:ln w="25400" cap="flat" cmpd="sng" algn="ctr">
          <a:solidFill>
            <a:schemeClr val="bg1">
              <a:lumMod val="100000"/>
            </a:schemeClr>
          </a:solidFill>
          <a:prstDash val="solid"/>
          <a:round/>
          <a:headEnd type="none" w="med" len="med"/>
          <a:tailEnd type="none" w="med" len="med"/>
        </a:ln>
      </dgm:spPr>
      <dgm:t>
        <a:bodyPr/>
        <a:lstStyle/>
        <a:p>
          <a:r>
            <a:rPr lang="en-US" dirty="0">
              <a:solidFill>
                <a:schemeClr val="accent1"/>
              </a:solidFill>
            </a:rPr>
            <a:t>Landfill Post-Closure Liability</a:t>
          </a:r>
        </a:p>
      </dgm:t>
    </dgm:pt>
    <dgm:pt modelId="{628FB8BF-957E-4289-9E48-D49D2DAE2AFC}" type="parTrans" cxnId="{AA37FAE5-5E96-4B45-8438-687119BC4F63}">
      <dgm:prSet/>
      <dgm:spPr/>
      <dgm:t>
        <a:bodyPr/>
        <a:lstStyle/>
        <a:p>
          <a:endParaRPr lang="en-US"/>
        </a:p>
      </dgm:t>
    </dgm:pt>
    <dgm:pt modelId="{76644378-DBF8-4B4B-A845-BE73E38E04B7}" type="sibTrans" cxnId="{AA37FAE5-5E96-4B45-8438-687119BC4F63}">
      <dgm:prSet/>
      <dgm:spPr/>
      <dgm:t>
        <a:bodyPr/>
        <a:lstStyle/>
        <a:p>
          <a:endParaRPr lang="en-US"/>
        </a:p>
      </dgm:t>
    </dgm:pt>
    <dgm:pt modelId="{909DB90A-4173-41AD-A4E4-13C2D8CDB575}" type="pres">
      <dgm:prSet presAssocID="{D9BA4F4A-F809-4572-B627-76967A4A84B6}" presName="Name0" presStyleCnt="0">
        <dgm:presLayoutVars>
          <dgm:chPref val="1"/>
          <dgm:dir/>
          <dgm:animOne val="branch"/>
          <dgm:animLvl val="lvl"/>
          <dgm:resizeHandles/>
        </dgm:presLayoutVars>
      </dgm:prSet>
      <dgm:spPr/>
    </dgm:pt>
    <dgm:pt modelId="{9F7B0FF9-2777-4324-BD1C-D56303D5F4B9}" type="pres">
      <dgm:prSet presAssocID="{8C9B7175-73AD-4BBE-A2F4-AF1E272AFDFC}" presName="vertOne" presStyleCnt="0"/>
      <dgm:spPr/>
    </dgm:pt>
    <dgm:pt modelId="{4CC63603-C696-4DEA-A40C-1F14110A02CD}" type="pres">
      <dgm:prSet presAssocID="{8C9B7175-73AD-4BBE-A2F4-AF1E272AFDFC}" presName="txOne" presStyleLbl="node0" presStyleIdx="0" presStyleCnt="1">
        <dgm:presLayoutVars>
          <dgm:chPref val="3"/>
        </dgm:presLayoutVars>
      </dgm:prSet>
      <dgm:spPr/>
    </dgm:pt>
    <dgm:pt modelId="{A2BBA7AB-5076-418E-ACED-29ABEE9029F3}" type="pres">
      <dgm:prSet presAssocID="{8C9B7175-73AD-4BBE-A2F4-AF1E272AFDFC}" presName="parTransOne" presStyleCnt="0"/>
      <dgm:spPr/>
    </dgm:pt>
    <dgm:pt modelId="{93296CCB-517A-4BDF-9CBF-5ECC7E52313E}" type="pres">
      <dgm:prSet presAssocID="{8C9B7175-73AD-4BBE-A2F4-AF1E272AFDFC}" presName="horzOne" presStyleCnt="0"/>
      <dgm:spPr/>
    </dgm:pt>
    <dgm:pt modelId="{C4397A0D-EAB6-4904-ACB4-E8011684656B}" type="pres">
      <dgm:prSet presAssocID="{BFA487CE-E9A6-46B8-A10F-8CF8D1A7188D}" presName="vertTwo" presStyleCnt="0"/>
      <dgm:spPr/>
    </dgm:pt>
    <dgm:pt modelId="{6AA44645-EDA4-4A7C-A0E5-3C68FFC22910}" type="pres">
      <dgm:prSet presAssocID="{BFA487CE-E9A6-46B8-A10F-8CF8D1A7188D}" presName="txTwo" presStyleLbl="node2" presStyleIdx="0" presStyleCnt="3">
        <dgm:presLayoutVars>
          <dgm:chPref val="3"/>
        </dgm:presLayoutVars>
      </dgm:prSet>
      <dgm:spPr/>
    </dgm:pt>
    <dgm:pt modelId="{61BEA0C9-4B71-4348-A7E5-70E2A7ED3785}" type="pres">
      <dgm:prSet presAssocID="{BFA487CE-E9A6-46B8-A10F-8CF8D1A7188D}" presName="horzTwo" presStyleCnt="0"/>
      <dgm:spPr/>
    </dgm:pt>
    <dgm:pt modelId="{E2874684-A1FD-4391-9D46-8040E2E6C1CE}" type="pres">
      <dgm:prSet presAssocID="{33D8BCBD-16D9-4A18-A254-032FFB969201}" presName="sibSpaceTwo" presStyleCnt="0"/>
      <dgm:spPr/>
    </dgm:pt>
    <dgm:pt modelId="{68C7E653-12E0-4020-984A-58BE431BD0DA}" type="pres">
      <dgm:prSet presAssocID="{9B78E05B-8280-4A65-9526-9D9BFEF55BFE}" presName="vertTwo" presStyleCnt="0"/>
      <dgm:spPr/>
    </dgm:pt>
    <dgm:pt modelId="{D66D399E-5081-4937-8D35-F94D691ACAFA}" type="pres">
      <dgm:prSet presAssocID="{9B78E05B-8280-4A65-9526-9D9BFEF55BFE}" presName="txTwo" presStyleLbl="node2" presStyleIdx="1" presStyleCnt="3">
        <dgm:presLayoutVars>
          <dgm:chPref val="3"/>
        </dgm:presLayoutVars>
      </dgm:prSet>
      <dgm:spPr/>
    </dgm:pt>
    <dgm:pt modelId="{EC3894B4-F352-4661-A358-F1D3FB356CC7}" type="pres">
      <dgm:prSet presAssocID="{9B78E05B-8280-4A65-9526-9D9BFEF55BFE}" presName="horzTwo" presStyleCnt="0"/>
      <dgm:spPr/>
    </dgm:pt>
    <dgm:pt modelId="{46D721CE-5E91-43D4-AEE3-62813C4D0A34}" type="pres">
      <dgm:prSet presAssocID="{F89E3D0A-3B7D-46D9-885A-D8B5A84E6A06}" presName="sibSpaceTwo" presStyleCnt="0"/>
      <dgm:spPr/>
    </dgm:pt>
    <dgm:pt modelId="{785C3115-3396-41A8-9ED6-0D6EBE5CC87D}" type="pres">
      <dgm:prSet presAssocID="{D3BBE294-BF24-4CBA-84B4-FB3A1A2902A1}" presName="vertTwo" presStyleCnt="0"/>
      <dgm:spPr/>
    </dgm:pt>
    <dgm:pt modelId="{3E795E39-C3DE-4897-B732-573752A9238D}" type="pres">
      <dgm:prSet presAssocID="{D3BBE294-BF24-4CBA-84B4-FB3A1A2902A1}" presName="txTwo" presStyleLbl="node2" presStyleIdx="2" presStyleCnt="3">
        <dgm:presLayoutVars>
          <dgm:chPref val="3"/>
        </dgm:presLayoutVars>
      </dgm:prSet>
      <dgm:spPr/>
    </dgm:pt>
    <dgm:pt modelId="{85571ED0-46AF-419A-8610-2E222E634096}" type="pres">
      <dgm:prSet presAssocID="{D3BBE294-BF24-4CBA-84B4-FB3A1A2902A1}" presName="horzTwo" presStyleCnt="0"/>
      <dgm:spPr/>
    </dgm:pt>
  </dgm:ptLst>
  <dgm:cxnLst>
    <dgm:cxn modelId="{9B192F10-FE55-4C6C-ABAB-D70A9C4534D2}" srcId="{D9BA4F4A-F809-4572-B627-76967A4A84B6}" destId="{8C9B7175-73AD-4BBE-A2F4-AF1E272AFDFC}" srcOrd="0" destOrd="0" parTransId="{C5BA3F13-FC0B-43EC-8CFB-B158437503FD}" sibTransId="{19A03E28-29E2-4BF4-AA41-D1015D731E18}"/>
    <dgm:cxn modelId="{78411B13-F7CB-472D-B477-5802EE688648}" type="presOf" srcId="{BFA487CE-E9A6-46B8-A10F-8CF8D1A7188D}" destId="{6AA44645-EDA4-4A7C-A0E5-3C68FFC22910}" srcOrd="0" destOrd="0" presId="urn:microsoft.com/office/officeart/2005/8/layout/hierarchy4"/>
    <dgm:cxn modelId="{D137E435-7227-45AE-ABC9-AFAF4548D36D}" srcId="{8C9B7175-73AD-4BBE-A2F4-AF1E272AFDFC}" destId="{BFA487CE-E9A6-46B8-A10F-8CF8D1A7188D}" srcOrd="0" destOrd="0" parTransId="{FFF723BE-F327-4D9A-B161-432DD19EAC40}" sibTransId="{33D8BCBD-16D9-4A18-A254-032FFB969201}"/>
    <dgm:cxn modelId="{2805896B-99C4-4198-9E51-3A65AABEE153}" type="presOf" srcId="{8C9B7175-73AD-4BBE-A2F4-AF1E272AFDFC}" destId="{4CC63603-C696-4DEA-A40C-1F14110A02CD}" srcOrd="0" destOrd="0" presId="urn:microsoft.com/office/officeart/2005/8/layout/hierarchy4"/>
    <dgm:cxn modelId="{73D18776-2772-4337-B1FC-B53C58DE7657}" type="presOf" srcId="{9B78E05B-8280-4A65-9526-9D9BFEF55BFE}" destId="{D66D399E-5081-4937-8D35-F94D691ACAFA}" srcOrd="0" destOrd="0" presId="urn:microsoft.com/office/officeart/2005/8/layout/hierarchy4"/>
    <dgm:cxn modelId="{8298A089-4E14-4CE0-B265-50041FE8F5C6}" type="presOf" srcId="{D9BA4F4A-F809-4572-B627-76967A4A84B6}" destId="{909DB90A-4173-41AD-A4E4-13C2D8CDB575}" srcOrd="0" destOrd="0" presId="urn:microsoft.com/office/officeart/2005/8/layout/hierarchy4"/>
    <dgm:cxn modelId="{8C1D4EAD-D42F-4FCE-AAD7-69E58F666411}" srcId="{8C9B7175-73AD-4BBE-A2F4-AF1E272AFDFC}" destId="{9B78E05B-8280-4A65-9526-9D9BFEF55BFE}" srcOrd="1" destOrd="0" parTransId="{65EFA5EE-5B03-460F-A8F3-1D41BD20DC4E}" sibTransId="{F89E3D0A-3B7D-46D9-885A-D8B5A84E6A06}"/>
    <dgm:cxn modelId="{AA37FAE5-5E96-4B45-8438-687119BC4F63}" srcId="{8C9B7175-73AD-4BBE-A2F4-AF1E272AFDFC}" destId="{D3BBE294-BF24-4CBA-84B4-FB3A1A2902A1}" srcOrd="2" destOrd="0" parTransId="{628FB8BF-957E-4289-9E48-D49D2DAE2AFC}" sibTransId="{76644378-DBF8-4B4B-A845-BE73E38E04B7}"/>
    <dgm:cxn modelId="{E0169FF9-BD06-4D74-87DB-3D69E7D78F8F}" type="presOf" srcId="{D3BBE294-BF24-4CBA-84B4-FB3A1A2902A1}" destId="{3E795E39-C3DE-4897-B732-573752A9238D}" srcOrd="0" destOrd="0" presId="urn:microsoft.com/office/officeart/2005/8/layout/hierarchy4"/>
    <dgm:cxn modelId="{7E4A92CA-AB20-4EE6-8268-5024ED5330EA}" type="presParOf" srcId="{909DB90A-4173-41AD-A4E4-13C2D8CDB575}" destId="{9F7B0FF9-2777-4324-BD1C-D56303D5F4B9}" srcOrd="0" destOrd="0" presId="urn:microsoft.com/office/officeart/2005/8/layout/hierarchy4"/>
    <dgm:cxn modelId="{0D08DB87-2045-4906-8F9B-CB083CAADB71}" type="presParOf" srcId="{9F7B0FF9-2777-4324-BD1C-D56303D5F4B9}" destId="{4CC63603-C696-4DEA-A40C-1F14110A02CD}" srcOrd="0" destOrd="0" presId="urn:microsoft.com/office/officeart/2005/8/layout/hierarchy4"/>
    <dgm:cxn modelId="{323AD26F-361B-48C2-AE2B-6F13B48166D5}" type="presParOf" srcId="{9F7B0FF9-2777-4324-BD1C-D56303D5F4B9}" destId="{A2BBA7AB-5076-418E-ACED-29ABEE9029F3}" srcOrd="1" destOrd="0" presId="urn:microsoft.com/office/officeart/2005/8/layout/hierarchy4"/>
    <dgm:cxn modelId="{FBB1ACBD-FE35-4FB7-9F36-27F3448C981E}" type="presParOf" srcId="{9F7B0FF9-2777-4324-BD1C-D56303D5F4B9}" destId="{93296CCB-517A-4BDF-9CBF-5ECC7E52313E}" srcOrd="2" destOrd="0" presId="urn:microsoft.com/office/officeart/2005/8/layout/hierarchy4"/>
    <dgm:cxn modelId="{02615B9E-FE8D-4F1C-805F-0783FC2E94DA}" type="presParOf" srcId="{93296CCB-517A-4BDF-9CBF-5ECC7E52313E}" destId="{C4397A0D-EAB6-4904-ACB4-E8011684656B}" srcOrd="0" destOrd="0" presId="urn:microsoft.com/office/officeart/2005/8/layout/hierarchy4"/>
    <dgm:cxn modelId="{2ADBB738-4358-46CB-B870-0C7F9F718C9E}" type="presParOf" srcId="{C4397A0D-EAB6-4904-ACB4-E8011684656B}" destId="{6AA44645-EDA4-4A7C-A0E5-3C68FFC22910}" srcOrd="0" destOrd="0" presId="urn:microsoft.com/office/officeart/2005/8/layout/hierarchy4"/>
    <dgm:cxn modelId="{530CC0FE-C2E8-41B0-9DC0-8CB4439277A7}" type="presParOf" srcId="{C4397A0D-EAB6-4904-ACB4-E8011684656B}" destId="{61BEA0C9-4B71-4348-A7E5-70E2A7ED3785}" srcOrd="1" destOrd="0" presId="urn:microsoft.com/office/officeart/2005/8/layout/hierarchy4"/>
    <dgm:cxn modelId="{5296D924-BCB1-45EC-941E-95C6D2F27662}" type="presParOf" srcId="{93296CCB-517A-4BDF-9CBF-5ECC7E52313E}" destId="{E2874684-A1FD-4391-9D46-8040E2E6C1CE}" srcOrd="1" destOrd="0" presId="urn:microsoft.com/office/officeart/2005/8/layout/hierarchy4"/>
    <dgm:cxn modelId="{BEEADF7A-6BA9-479A-BB26-F90A77D32096}" type="presParOf" srcId="{93296CCB-517A-4BDF-9CBF-5ECC7E52313E}" destId="{68C7E653-12E0-4020-984A-58BE431BD0DA}" srcOrd="2" destOrd="0" presId="urn:microsoft.com/office/officeart/2005/8/layout/hierarchy4"/>
    <dgm:cxn modelId="{24461176-641C-442E-B611-2ECADB28A039}" type="presParOf" srcId="{68C7E653-12E0-4020-984A-58BE431BD0DA}" destId="{D66D399E-5081-4937-8D35-F94D691ACAFA}" srcOrd="0" destOrd="0" presId="urn:microsoft.com/office/officeart/2005/8/layout/hierarchy4"/>
    <dgm:cxn modelId="{2C70068A-FE7B-4182-9B44-00D69AC91824}" type="presParOf" srcId="{68C7E653-12E0-4020-984A-58BE431BD0DA}" destId="{EC3894B4-F352-4661-A358-F1D3FB356CC7}" srcOrd="1" destOrd="0" presId="urn:microsoft.com/office/officeart/2005/8/layout/hierarchy4"/>
    <dgm:cxn modelId="{A2375088-A80C-4848-ACD4-EC654058A82E}" type="presParOf" srcId="{93296CCB-517A-4BDF-9CBF-5ECC7E52313E}" destId="{46D721CE-5E91-43D4-AEE3-62813C4D0A34}" srcOrd="3" destOrd="0" presId="urn:microsoft.com/office/officeart/2005/8/layout/hierarchy4"/>
    <dgm:cxn modelId="{DEE02220-AECC-4AD2-B99D-D635998A7FE7}" type="presParOf" srcId="{93296CCB-517A-4BDF-9CBF-5ECC7E52313E}" destId="{785C3115-3396-41A8-9ED6-0D6EBE5CC87D}" srcOrd="4" destOrd="0" presId="urn:microsoft.com/office/officeart/2005/8/layout/hierarchy4"/>
    <dgm:cxn modelId="{54AC782B-968A-4354-B84C-FACBABB5D4D1}" type="presParOf" srcId="{785C3115-3396-41A8-9ED6-0D6EBE5CC87D}" destId="{3E795E39-C3DE-4897-B732-573752A9238D}" srcOrd="0" destOrd="0" presId="urn:microsoft.com/office/officeart/2005/8/layout/hierarchy4"/>
    <dgm:cxn modelId="{3EB545BB-B951-4153-832D-2D766162E29E}" type="presParOf" srcId="{785C3115-3396-41A8-9ED6-0D6EBE5CC87D}" destId="{85571ED0-46AF-419A-8610-2E222E634096}"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D3042D-E86D-41D3-BF5A-461DC94FCFB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88DFD2F-3882-4C0D-9C57-775351184BEF}">
      <dgm:prSet/>
      <dgm:spPr/>
      <dgm:t>
        <a:bodyPr/>
        <a:lstStyle/>
        <a:p>
          <a:pPr>
            <a:lnSpc>
              <a:spcPct val="100000"/>
            </a:lnSpc>
          </a:pPr>
          <a:r>
            <a:rPr lang="en-US" dirty="0"/>
            <a:t>Effects on beginning net position, fund balance, or fund net position</a:t>
          </a:r>
        </a:p>
      </dgm:t>
    </dgm:pt>
    <dgm:pt modelId="{E1C2C49F-4216-4E28-87E3-50689C97B811}" type="parTrans" cxnId="{66C8A363-C244-40D4-8A2E-DE05E240479D}">
      <dgm:prSet/>
      <dgm:spPr/>
      <dgm:t>
        <a:bodyPr/>
        <a:lstStyle/>
        <a:p>
          <a:endParaRPr lang="en-US"/>
        </a:p>
      </dgm:t>
    </dgm:pt>
    <dgm:pt modelId="{51E8F421-A5D7-4431-9BD2-EB81AE410081}" type="sibTrans" cxnId="{66C8A363-C244-40D4-8A2E-DE05E240479D}">
      <dgm:prSet/>
      <dgm:spPr/>
      <dgm:t>
        <a:bodyPr/>
        <a:lstStyle/>
        <a:p>
          <a:endParaRPr lang="en-US"/>
        </a:p>
      </dgm:t>
    </dgm:pt>
    <dgm:pt modelId="{BE55DCEB-1132-41CD-BA6F-98793B929DD9}">
      <dgm:prSet/>
      <dgm:spPr/>
      <dgm:t>
        <a:bodyPr/>
        <a:lstStyle/>
        <a:p>
          <a:pPr>
            <a:lnSpc>
              <a:spcPct val="100000"/>
            </a:lnSpc>
          </a:pPr>
          <a:r>
            <a:rPr lang="en-US" dirty="0"/>
            <a:t>Nature of error and correction, including f/s line items impacted</a:t>
          </a:r>
        </a:p>
      </dgm:t>
    </dgm:pt>
    <dgm:pt modelId="{A55A5E52-C9D7-4D46-BD80-ADF49B027CD3}" type="parTrans" cxnId="{F3AE4FAE-F152-4C34-AA2A-CC89266D187C}">
      <dgm:prSet/>
      <dgm:spPr/>
      <dgm:t>
        <a:bodyPr/>
        <a:lstStyle/>
        <a:p>
          <a:endParaRPr lang="en-US"/>
        </a:p>
      </dgm:t>
    </dgm:pt>
    <dgm:pt modelId="{46000C91-2DB6-4664-9417-A015406E1F51}" type="sibTrans" cxnId="{F3AE4FAE-F152-4C34-AA2A-CC89266D187C}">
      <dgm:prSet/>
      <dgm:spPr/>
      <dgm:t>
        <a:bodyPr/>
        <a:lstStyle/>
        <a:p>
          <a:endParaRPr lang="en-US"/>
        </a:p>
      </dgm:t>
    </dgm:pt>
    <dgm:pt modelId="{8AEBB624-3511-4D32-8FD4-A3AEC7B71E88}">
      <dgm:prSet/>
      <dgm:spPr/>
      <dgm:t>
        <a:bodyPr/>
        <a:lstStyle/>
        <a:p>
          <a:pPr>
            <a:lnSpc>
              <a:spcPct val="100000"/>
            </a:lnSpc>
          </a:pPr>
          <a:r>
            <a:rPr lang="en-US" dirty="0"/>
            <a:t>Single period – effect on the prior period’s change in net position, fund balance or net position, as if the error didn’t happen</a:t>
          </a:r>
        </a:p>
        <a:p>
          <a:pPr>
            <a:lnSpc>
              <a:spcPct val="100000"/>
            </a:lnSpc>
          </a:pPr>
          <a:r>
            <a:rPr lang="en-US" dirty="0"/>
            <a:t>Comparative – effect of the error correction on </a:t>
          </a:r>
          <a:r>
            <a:rPr lang="en-US"/>
            <a:t>the prior-period </a:t>
          </a:r>
          <a:r>
            <a:rPr lang="en-US" dirty="0"/>
            <a:t>change in net position, fund balance or fund net position</a:t>
          </a:r>
        </a:p>
      </dgm:t>
    </dgm:pt>
    <dgm:pt modelId="{9D0B37B6-57CB-48DC-9CF3-5AE30B0FC9B4}" type="parTrans" cxnId="{7AE50798-9FB6-4149-A83E-8117D7864E33}">
      <dgm:prSet/>
      <dgm:spPr/>
      <dgm:t>
        <a:bodyPr/>
        <a:lstStyle/>
        <a:p>
          <a:endParaRPr lang="en-US"/>
        </a:p>
      </dgm:t>
    </dgm:pt>
    <dgm:pt modelId="{1F859F72-91DA-4FE5-87EC-D1C430DD3D90}" type="sibTrans" cxnId="{7AE50798-9FB6-4149-A83E-8117D7864E33}">
      <dgm:prSet/>
      <dgm:spPr/>
      <dgm:t>
        <a:bodyPr/>
        <a:lstStyle/>
        <a:p>
          <a:endParaRPr lang="en-US"/>
        </a:p>
      </dgm:t>
    </dgm:pt>
    <dgm:pt modelId="{53175ACB-BC4B-41D7-8EED-DF418BCECCC1}" type="pres">
      <dgm:prSet presAssocID="{80D3042D-E86D-41D3-BF5A-461DC94FCFB4}" presName="root" presStyleCnt="0">
        <dgm:presLayoutVars>
          <dgm:dir/>
          <dgm:resizeHandles val="exact"/>
        </dgm:presLayoutVars>
      </dgm:prSet>
      <dgm:spPr/>
    </dgm:pt>
    <dgm:pt modelId="{9DE5490A-1DFE-4A05-A377-0A2A4F4A7BAE}" type="pres">
      <dgm:prSet presAssocID="{288DFD2F-3882-4C0D-9C57-775351184BEF}" presName="compNode" presStyleCnt="0"/>
      <dgm:spPr/>
    </dgm:pt>
    <dgm:pt modelId="{09B16D26-53AD-4C95-97CC-DDEAC13DB277}" type="pres">
      <dgm:prSet presAssocID="{288DFD2F-3882-4C0D-9C57-775351184BEF}" presName="bgRect" presStyleLbl="bgShp" presStyleIdx="0" presStyleCnt="2" custScaleY="135631" custLinFactNeighborY="2472"/>
      <dgm:spPr/>
    </dgm:pt>
    <dgm:pt modelId="{7A92AC3B-3606-4D2A-AE74-504C8C4D2897}" type="pres">
      <dgm:prSet presAssocID="{288DFD2F-3882-4C0D-9C57-775351184BEF}"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ghts On with solid fill"/>
        </a:ext>
      </dgm:extLst>
    </dgm:pt>
    <dgm:pt modelId="{E65C487E-6067-4D8C-9D1E-E9ECDE9D128E}" type="pres">
      <dgm:prSet presAssocID="{288DFD2F-3882-4C0D-9C57-775351184BEF}" presName="spaceRect" presStyleCnt="0"/>
      <dgm:spPr/>
    </dgm:pt>
    <dgm:pt modelId="{68B2B776-127C-4A7F-96A0-3CDE81E5BBDD}" type="pres">
      <dgm:prSet presAssocID="{288DFD2F-3882-4C0D-9C57-775351184BEF}" presName="parTx" presStyleLbl="revTx" presStyleIdx="0" presStyleCnt="3">
        <dgm:presLayoutVars>
          <dgm:chMax val="0"/>
          <dgm:chPref val="0"/>
        </dgm:presLayoutVars>
      </dgm:prSet>
      <dgm:spPr/>
    </dgm:pt>
    <dgm:pt modelId="{0E7E66B9-A1A4-4C09-BD72-691B018546D1}" type="pres">
      <dgm:prSet presAssocID="{51E8F421-A5D7-4431-9BD2-EB81AE410081}" presName="sibTrans" presStyleCnt="0"/>
      <dgm:spPr/>
    </dgm:pt>
    <dgm:pt modelId="{9B9872C5-CC47-445E-A239-F8C593C1C9F5}" type="pres">
      <dgm:prSet presAssocID="{BE55DCEB-1132-41CD-BA6F-98793B929DD9}" presName="compNode" presStyleCnt="0"/>
      <dgm:spPr/>
    </dgm:pt>
    <dgm:pt modelId="{C5D1EC21-4B8A-4643-A2F9-92F3A985204D}" type="pres">
      <dgm:prSet presAssocID="{BE55DCEB-1132-41CD-BA6F-98793B929DD9}" presName="bgRect" presStyleLbl="bgShp" presStyleIdx="1" presStyleCnt="2" custScaleY="146910" custLinFactNeighborX="926"/>
      <dgm:spPr/>
    </dgm:pt>
    <dgm:pt modelId="{A3C87CF9-872B-46AA-BF4D-3D86EC478766}" type="pres">
      <dgm:prSet presAssocID="{BE55DCEB-1132-41CD-BA6F-98793B929DD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outline"/>
        </a:ext>
      </dgm:extLst>
    </dgm:pt>
    <dgm:pt modelId="{7B03E715-8C6D-418A-9DF6-1262DDE24116}" type="pres">
      <dgm:prSet presAssocID="{BE55DCEB-1132-41CD-BA6F-98793B929DD9}" presName="spaceRect" presStyleCnt="0"/>
      <dgm:spPr/>
    </dgm:pt>
    <dgm:pt modelId="{B3712E29-4B42-410D-B53C-7E3DBB71C4C0}" type="pres">
      <dgm:prSet presAssocID="{BE55DCEB-1132-41CD-BA6F-98793B929DD9}" presName="parTx" presStyleLbl="revTx" presStyleIdx="1" presStyleCnt="3">
        <dgm:presLayoutVars>
          <dgm:chMax val="0"/>
          <dgm:chPref val="0"/>
        </dgm:presLayoutVars>
      </dgm:prSet>
      <dgm:spPr/>
    </dgm:pt>
    <dgm:pt modelId="{BF6E4F38-F69F-4C40-9DD2-225F6B5BFD9C}" type="pres">
      <dgm:prSet presAssocID="{BE55DCEB-1132-41CD-BA6F-98793B929DD9}" presName="desTx" presStyleLbl="revTx" presStyleIdx="2" presStyleCnt="3" custScaleY="132625">
        <dgm:presLayoutVars/>
      </dgm:prSet>
      <dgm:spPr/>
    </dgm:pt>
  </dgm:ptLst>
  <dgm:cxnLst>
    <dgm:cxn modelId="{A383CB15-570D-4357-A20F-89C2DB1A3730}" type="presOf" srcId="{288DFD2F-3882-4C0D-9C57-775351184BEF}" destId="{68B2B776-127C-4A7F-96A0-3CDE81E5BBDD}" srcOrd="0" destOrd="0" presId="urn:microsoft.com/office/officeart/2018/2/layout/IconVerticalSolidList"/>
    <dgm:cxn modelId="{FD93A029-942B-4F23-BD92-914AF6A582D3}" type="presOf" srcId="{BE55DCEB-1132-41CD-BA6F-98793B929DD9}" destId="{B3712E29-4B42-410D-B53C-7E3DBB71C4C0}" srcOrd="0" destOrd="0" presId="urn:microsoft.com/office/officeart/2018/2/layout/IconVerticalSolidList"/>
    <dgm:cxn modelId="{66C8A363-C244-40D4-8A2E-DE05E240479D}" srcId="{80D3042D-E86D-41D3-BF5A-461DC94FCFB4}" destId="{288DFD2F-3882-4C0D-9C57-775351184BEF}" srcOrd="0" destOrd="0" parTransId="{E1C2C49F-4216-4E28-87E3-50689C97B811}" sibTransId="{51E8F421-A5D7-4431-9BD2-EB81AE410081}"/>
    <dgm:cxn modelId="{FA70F183-FD9C-4944-AB35-BA34C12CE8DC}" type="presOf" srcId="{8AEBB624-3511-4D32-8FD4-A3AEC7B71E88}" destId="{BF6E4F38-F69F-4C40-9DD2-225F6B5BFD9C}" srcOrd="0" destOrd="0" presId="urn:microsoft.com/office/officeart/2018/2/layout/IconVerticalSolidList"/>
    <dgm:cxn modelId="{7AE50798-9FB6-4149-A83E-8117D7864E33}" srcId="{BE55DCEB-1132-41CD-BA6F-98793B929DD9}" destId="{8AEBB624-3511-4D32-8FD4-A3AEC7B71E88}" srcOrd="0" destOrd="0" parTransId="{9D0B37B6-57CB-48DC-9CF3-5AE30B0FC9B4}" sibTransId="{1F859F72-91DA-4FE5-87EC-D1C430DD3D90}"/>
    <dgm:cxn modelId="{F3AE4FAE-F152-4C34-AA2A-CC89266D187C}" srcId="{80D3042D-E86D-41D3-BF5A-461DC94FCFB4}" destId="{BE55DCEB-1132-41CD-BA6F-98793B929DD9}" srcOrd="1" destOrd="0" parTransId="{A55A5E52-C9D7-4D46-BD80-ADF49B027CD3}" sibTransId="{46000C91-2DB6-4664-9417-A015406E1F51}"/>
    <dgm:cxn modelId="{44EC5BED-C2AD-4803-AB26-564143C378C7}" type="presOf" srcId="{80D3042D-E86D-41D3-BF5A-461DC94FCFB4}" destId="{53175ACB-BC4B-41D7-8EED-DF418BCECCC1}" srcOrd="0" destOrd="0" presId="urn:microsoft.com/office/officeart/2018/2/layout/IconVerticalSolidList"/>
    <dgm:cxn modelId="{D3C371A5-1EE5-4FF2-9D3E-BF5D04684DB8}" type="presParOf" srcId="{53175ACB-BC4B-41D7-8EED-DF418BCECCC1}" destId="{9DE5490A-1DFE-4A05-A377-0A2A4F4A7BAE}" srcOrd="0" destOrd="0" presId="urn:microsoft.com/office/officeart/2018/2/layout/IconVerticalSolidList"/>
    <dgm:cxn modelId="{722EFB30-DC7B-479B-BBA1-243BB403E78F}" type="presParOf" srcId="{9DE5490A-1DFE-4A05-A377-0A2A4F4A7BAE}" destId="{09B16D26-53AD-4C95-97CC-DDEAC13DB277}" srcOrd="0" destOrd="0" presId="urn:microsoft.com/office/officeart/2018/2/layout/IconVerticalSolidList"/>
    <dgm:cxn modelId="{94B123AA-23A9-414F-9EF0-DB1DA5096B24}" type="presParOf" srcId="{9DE5490A-1DFE-4A05-A377-0A2A4F4A7BAE}" destId="{7A92AC3B-3606-4D2A-AE74-504C8C4D2897}" srcOrd="1" destOrd="0" presId="urn:microsoft.com/office/officeart/2018/2/layout/IconVerticalSolidList"/>
    <dgm:cxn modelId="{4E500C8C-08CE-4D2B-A57A-A3F7F03FAC13}" type="presParOf" srcId="{9DE5490A-1DFE-4A05-A377-0A2A4F4A7BAE}" destId="{E65C487E-6067-4D8C-9D1E-E9ECDE9D128E}" srcOrd="2" destOrd="0" presId="urn:microsoft.com/office/officeart/2018/2/layout/IconVerticalSolidList"/>
    <dgm:cxn modelId="{B74F7BD2-EAF0-48B9-871A-A9040C891A05}" type="presParOf" srcId="{9DE5490A-1DFE-4A05-A377-0A2A4F4A7BAE}" destId="{68B2B776-127C-4A7F-96A0-3CDE81E5BBDD}" srcOrd="3" destOrd="0" presId="urn:microsoft.com/office/officeart/2018/2/layout/IconVerticalSolidList"/>
    <dgm:cxn modelId="{422B996D-EB07-4945-A214-FCB2341FBC50}" type="presParOf" srcId="{53175ACB-BC4B-41D7-8EED-DF418BCECCC1}" destId="{0E7E66B9-A1A4-4C09-BD72-691B018546D1}" srcOrd="1" destOrd="0" presId="urn:microsoft.com/office/officeart/2018/2/layout/IconVerticalSolidList"/>
    <dgm:cxn modelId="{90943ADA-2382-4586-A9EC-2C180003CDE5}" type="presParOf" srcId="{53175ACB-BC4B-41D7-8EED-DF418BCECCC1}" destId="{9B9872C5-CC47-445E-A239-F8C593C1C9F5}" srcOrd="2" destOrd="0" presId="urn:microsoft.com/office/officeart/2018/2/layout/IconVerticalSolidList"/>
    <dgm:cxn modelId="{0486D101-0C8F-4772-BDF6-AE4595948F0A}" type="presParOf" srcId="{9B9872C5-CC47-445E-A239-F8C593C1C9F5}" destId="{C5D1EC21-4B8A-4643-A2F9-92F3A985204D}" srcOrd="0" destOrd="0" presId="urn:microsoft.com/office/officeart/2018/2/layout/IconVerticalSolidList"/>
    <dgm:cxn modelId="{EEBE54CE-3712-4612-8236-1D4FD73420DF}" type="presParOf" srcId="{9B9872C5-CC47-445E-A239-F8C593C1C9F5}" destId="{A3C87CF9-872B-46AA-BF4D-3D86EC478766}" srcOrd="1" destOrd="0" presId="urn:microsoft.com/office/officeart/2018/2/layout/IconVerticalSolidList"/>
    <dgm:cxn modelId="{AD10E824-DDD5-44AA-A13B-282926DCDF57}" type="presParOf" srcId="{9B9872C5-CC47-445E-A239-F8C593C1C9F5}" destId="{7B03E715-8C6D-418A-9DF6-1262DDE24116}" srcOrd="2" destOrd="0" presId="urn:microsoft.com/office/officeart/2018/2/layout/IconVerticalSolidList"/>
    <dgm:cxn modelId="{B9B1A0EA-EF08-410F-BE64-A74672823B07}" type="presParOf" srcId="{9B9872C5-CC47-445E-A239-F8C593C1C9F5}" destId="{B3712E29-4B42-410D-B53C-7E3DBB71C4C0}" srcOrd="3" destOrd="0" presId="urn:microsoft.com/office/officeart/2018/2/layout/IconVerticalSolidList"/>
    <dgm:cxn modelId="{FD549CB0-4919-430E-80C6-508E891629CA}" type="presParOf" srcId="{9B9872C5-CC47-445E-A239-F8C593C1C9F5}" destId="{BF6E4F38-F69F-4C40-9DD2-225F6B5BFD9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543AD-B0D9-4381-B931-C8CBB0EB7383}">
      <dsp:nvSpPr>
        <dsp:cNvPr id="0" name=""/>
        <dsp:cNvSpPr/>
      </dsp:nvSpPr>
      <dsp:spPr>
        <a:xfrm>
          <a:off x="0" y="448"/>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E6ABC-C591-4729-9C21-11254F1F294A}">
      <dsp:nvSpPr>
        <dsp:cNvPr id="0" name=""/>
        <dsp:cNvSpPr/>
      </dsp:nvSpPr>
      <dsp:spPr>
        <a:xfrm>
          <a:off x="0" y="448"/>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8:10 – 9 a.m. — GASB Update (all GASBs)</a:t>
          </a:r>
          <a:endParaRPr lang="en-US" sz="1800" kern="1200" dirty="0"/>
        </a:p>
      </dsp:txBody>
      <dsp:txXfrm>
        <a:off x="0" y="448"/>
        <a:ext cx="8229600" cy="407887"/>
      </dsp:txXfrm>
    </dsp:sp>
    <dsp:sp modelId="{8AE4F96C-7E37-4641-9408-FB32BF0C7C70}">
      <dsp:nvSpPr>
        <dsp:cNvPr id="0" name=""/>
        <dsp:cNvSpPr/>
      </dsp:nvSpPr>
      <dsp:spPr>
        <a:xfrm>
          <a:off x="0" y="408336"/>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244C9-9673-48A1-BC13-0E94034327FB}">
      <dsp:nvSpPr>
        <dsp:cNvPr id="0" name=""/>
        <dsp:cNvSpPr/>
      </dsp:nvSpPr>
      <dsp:spPr>
        <a:xfrm>
          <a:off x="0" y="408336"/>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9:00 – 9:50 a.m. — Fraud Update</a:t>
          </a:r>
          <a:endParaRPr lang="en-US" sz="1800" kern="1200" dirty="0"/>
        </a:p>
      </dsp:txBody>
      <dsp:txXfrm>
        <a:off x="0" y="408336"/>
        <a:ext cx="8229600" cy="407887"/>
      </dsp:txXfrm>
    </dsp:sp>
    <dsp:sp modelId="{7D644B30-6036-4807-9C79-B723437A034B}">
      <dsp:nvSpPr>
        <dsp:cNvPr id="0" name=""/>
        <dsp:cNvSpPr/>
      </dsp:nvSpPr>
      <dsp:spPr>
        <a:xfrm>
          <a:off x="0" y="816223"/>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649FB-7B92-4F4A-8F4B-A75B01EEDE67}">
      <dsp:nvSpPr>
        <dsp:cNvPr id="0" name=""/>
        <dsp:cNvSpPr/>
      </dsp:nvSpPr>
      <dsp:spPr>
        <a:xfrm>
          <a:off x="0" y="816223"/>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9:50 – 10:05 a.m. — Break</a:t>
          </a:r>
        </a:p>
      </dsp:txBody>
      <dsp:txXfrm>
        <a:off x="0" y="816223"/>
        <a:ext cx="8229600" cy="407887"/>
      </dsp:txXfrm>
    </dsp:sp>
    <dsp:sp modelId="{2D35F0AB-CD06-40F3-813B-7334443D9263}">
      <dsp:nvSpPr>
        <dsp:cNvPr id="0" name=""/>
        <dsp:cNvSpPr/>
      </dsp:nvSpPr>
      <dsp:spPr>
        <a:xfrm>
          <a:off x="0" y="1224111"/>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44060A-38D6-450B-87D0-700E9676BEB7}">
      <dsp:nvSpPr>
        <dsp:cNvPr id="0" name=""/>
        <dsp:cNvSpPr/>
      </dsp:nvSpPr>
      <dsp:spPr>
        <a:xfrm>
          <a:off x="0" y="1224111"/>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10:05 – 10:55 a.m. — Inflation Reduction Act</a:t>
          </a:r>
        </a:p>
      </dsp:txBody>
      <dsp:txXfrm>
        <a:off x="0" y="1224111"/>
        <a:ext cx="8229600" cy="407887"/>
      </dsp:txXfrm>
    </dsp:sp>
    <dsp:sp modelId="{322811BA-6B0E-44B4-8F2B-64E8D7AEB66D}">
      <dsp:nvSpPr>
        <dsp:cNvPr id="0" name=""/>
        <dsp:cNvSpPr/>
      </dsp:nvSpPr>
      <dsp:spPr>
        <a:xfrm>
          <a:off x="0" y="1631999"/>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700F6-027B-4FFD-9E5E-C8A3F9BAACCE}">
      <dsp:nvSpPr>
        <dsp:cNvPr id="0" name=""/>
        <dsp:cNvSpPr/>
      </dsp:nvSpPr>
      <dsp:spPr>
        <a:xfrm>
          <a:off x="0" y="1631999"/>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10:55 – 11:45 a.m. — Automation in Local Governments</a:t>
          </a:r>
          <a:endParaRPr lang="en-US" sz="1800" kern="1200" dirty="0"/>
        </a:p>
      </dsp:txBody>
      <dsp:txXfrm>
        <a:off x="0" y="1631999"/>
        <a:ext cx="8229600" cy="407887"/>
      </dsp:txXfrm>
    </dsp:sp>
    <dsp:sp modelId="{7AD9B033-B9FF-4AC4-ADB4-04F42ED54550}">
      <dsp:nvSpPr>
        <dsp:cNvPr id="0" name=""/>
        <dsp:cNvSpPr/>
      </dsp:nvSpPr>
      <dsp:spPr>
        <a:xfrm>
          <a:off x="0" y="2039887"/>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62D4E-B88C-4413-A1B1-05E6C97628D4}">
      <dsp:nvSpPr>
        <dsp:cNvPr id="0" name=""/>
        <dsp:cNvSpPr/>
      </dsp:nvSpPr>
      <dsp:spPr>
        <a:xfrm>
          <a:off x="0" y="2039887"/>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11:45 a.m. – 12:30 p.m.— Lunch</a:t>
          </a:r>
          <a:endParaRPr lang="en-US" sz="1800" kern="1200" dirty="0"/>
        </a:p>
      </dsp:txBody>
      <dsp:txXfrm>
        <a:off x="0" y="2039887"/>
        <a:ext cx="8229600" cy="407887"/>
      </dsp:txXfrm>
    </dsp:sp>
    <dsp:sp modelId="{F58C2B0B-EAFA-4674-A12D-6FA6FFE3F827}">
      <dsp:nvSpPr>
        <dsp:cNvPr id="0" name=""/>
        <dsp:cNvSpPr/>
      </dsp:nvSpPr>
      <dsp:spPr>
        <a:xfrm>
          <a:off x="0" y="2447775"/>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36DC63-1D11-4546-BA9A-523778843974}">
      <dsp:nvSpPr>
        <dsp:cNvPr id="0" name=""/>
        <dsp:cNvSpPr/>
      </dsp:nvSpPr>
      <dsp:spPr>
        <a:xfrm>
          <a:off x="0" y="2447775"/>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12:30 – 1:20 p.m. — Pensions - Update on PERA</a:t>
          </a:r>
          <a:endParaRPr lang="en-US" sz="1800" kern="1200" dirty="0"/>
        </a:p>
      </dsp:txBody>
      <dsp:txXfrm>
        <a:off x="0" y="2447775"/>
        <a:ext cx="8229600" cy="407887"/>
      </dsp:txXfrm>
    </dsp:sp>
    <dsp:sp modelId="{DC54A831-82BB-4E35-B320-90290C05A7BE}">
      <dsp:nvSpPr>
        <dsp:cNvPr id="0" name=""/>
        <dsp:cNvSpPr/>
      </dsp:nvSpPr>
      <dsp:spPr>
        <a:xfrm>
          <a:off x="0" y="2855663"/>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F1BCFC-8F50-437D-B6B3-4E44E6B00A5A}">
      <dsp:nvSpPr>
        <dsp:cNvPr id="0" name=""/>
        <dsp:cNvSpPr/>
      </dsp:nvSpPr>
      <dsp:spPr>
        <a:xfrm>
          <a:off x="0" y="2855663"/>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1:20 – 2:10 p.m. — Economic Update</a:t>
          </a:r>
          <a:endParaRPr lang="en-US" sz="1800" kern="1200" dirty="0"/>
        </a:p>
      </dsp:txBody>
      <dsp:txXfrm>
        <a:off x="0" y="2855663"/>
        <a:ext cx="8229600" cy="407887"/>
      </dsp:txXfrm>
    </dsp:sp>
    <dsp:sp modelId="{8FB876B3-3A1E-48A3-8DA5-ADC2A7CEE7AC}">
      <dsp:nvSpPr>
        <dsp:cNvPr id="0" name=""/>
        <dsp:cNvSpPr/>
      </dsp:nvSpPr>
      <dsp:spPr>
        <a:xfrm>
          <a:off x="0" y="3263550"/>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DBAD53-C3B8-4E00-BFC7-93A0FBC8EBB5}">
      <dsp:nvSpPr>
        <dsp:cNvPr id="0" name=""/>
        <dsp:cNvSpPr/>
      </dsp:nvSpPr>
      <dsp:spPr>
        <a:xfrm>
          <a:off x="0" y="3263550"/>
          <a:ext cx="8229600" cy="40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2:10 – 3:00 p.m. — Social Engineering</a:t>
          </a:r>
        </a:p>
      </dsp:txBody>
      <dsp:txXfrm>
        <a:off x="0" y="3263550"/>
        <a:ext cx="8229600" cy="4078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C1730-EC00-4341-9AA6-58862BD42661}">
      <dsp:nvSpPr>
        <dsp:cNvPr id="0" name=""/>
        <dsp:cNvSpPr/>
      </dsp:nvSpPr>
      <dsp:spPr>
        <a:xfrm>
          <a:off x="750914" y="776323"/>
          <a:ext cx="1081248" cy="1081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4CDCD5-9E85-46FF-8DD9-44468F775FD0}">
      <dsp:nvSpPr>
        <dsp:cNvPr id="0" name=""/>
        <dsp:cNvSpPr/>
      </dsp:nvSpPr>
      <dsp:spPr>
        <a:xfrm>
          <a:off x="90151" y="2175563"/>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Replaces GASB Statement No. 16</a:t>
          </a:r>
        </a:p>
      </dsp:txBody>
      <dsp:txXfrm>
        <a:off x="90151" y="2175563"/>
        <a:ext cx="2402775" cy="720000"/>
      </dsp:txXfrm>
    </dsp:sp>
    <dsp:sp modelId="{D11DF635-8714-4E5A-94A9-578AC2583152}">
      <dsp:nvSpPr>
        <dsp:cNvPr id="0" name=""/>
        <dsp:cNvSpPr/>
      </dsp:nvSpPr>
      <dsp:spPr>
        <a:xfrm>
          <a:off x="3574175" y="776323"/>
          <a:ext cx="1081248" cy="1081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A4EF3F-1B04-44A1-8FE7-2BF3851474DE}">
      <dsp:nvSpPr>
        <dsp:cNvPr id="0" name=""/>
        <dsp:cNvSpPr/>
      </dsp:nvSpPr>
      <dsp:spPr>
        <a:xfrm>
          <a:off x="2913412" y="2175563"/>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C</a:t>
          </a:r>
          <a:r>
            <a:rPr lang="en-US" sz="1200" b="0" i="0" kern="1200" dirty="0"/>
            <a:t>reate a more consistent model that can be applied to all types of compensated absence arrangements</a:t>
          </a:r>
          <a:endParaRPr lang="en-US" sz="1200" kern="1200" dirty="0"/>
        </a:p>
      </dsp:txBody>
      <dsp:txXfrm>
        <a:off x="2913412" y="2175563"/>
        <a:ext cx="2402775" cy="720000"/>
      </dsp:txXfrm>
    </dsp:sp>
    <dsp:sp modelId="{B71D3BBE-3694-464C-981F-13C86D8A9323}">
      <dsp:nvSpPr>
        <dsp:cNvPr id="0" name=""/>
        <dsp:cNvSpPr/>
      </dsp:nvSpPr>
      <dsp:spPr>
        <a:xfrm>
          <a:off x="6397436" y="776323"/>
          <a:ext cx="1081248" cy="1081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5CF46B-A976-4A3D-A9A8-764DE6BB2A9B}">
      <dsp:nvSpPr>
        <dsp:cNvPr id="0" name=""/>
        <dsp:cNvSpPr/>
      </dsp:nvSpPr>
      <dsp:spPr>
        <a:xfrm>
          <a:off x="5736673" y="2175563"/>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Attempts to address inconsistencies arising from types of leave not originally contemplates by GASB Statement No. 16.</a:t>
          </a:r>
        </a:p>
      </dsp:txBody>
      <dsp:txXfrm>
        <a:off x="5736673" y="2175563"/>
        <a:ext cx="2402775"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17FCF-5123-43ED-A02A-ABA738B337AB}">
      <dsp:nvSpPr>
        <dsp:cNvPr id="0" name=""/>
        <dsp:cNvSpPr/>
      </dsp:nvSpPr>
      <dsp:spPr>
        <a:xfrm>
          <a:off x="1152867" y="2366"/>
          <a:ext cx="2820888" cy="1692532"/>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Termination benefits (GASB 47)</a:t>
          </a:r>
        </a:p>
      </dsp:txBody>
      <dsp:txXfrm>
        <a:off x="1152867" y="2366"/>
        <a:ext cx="2820888" cy="1692532"/>
      </dsp:txXfrm>
    </dsp:sp>
    <dsp:sp modelId="{FC72E16C-989A-4F8C-8AB4-9D38A2AF4527}">
      <dsp:nvSpPr>
        <dsp:cNvPr id="0" name=""/>
        <dsp:cNvSpPr/>
      </dsp:nvSpPr>
      <dsp:spPr>
        <a:xfrm>
          <a:off x="4255844" y="2366"/>
          <a:ext cx="2820888" cy="1692532"/>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MLTN to convert to DB plan</a:t>
          </a:r>
        </a:p>
      </dsp:txBody>
      <dsp:txXfrm>
        <a:off x="4255844" y="2366"/>
        <a:ext cx="2820888" cy="1692532"/>
      </dsp:txXfrm>
    </dsp:sp>
    <dsp:sp modelId="{B57F8D78-4A03-4F5C-A6E1-41EDB21549E9}">
      <dsp:nvSpPr>
        <dsp:cNvPr id="0" name=""/>
        <dsp:cNvSpPr/>
      </dsp:nvSpPr>
      <dsp:spPr>
        <a:xfrm>
          <a:off x="1152867" y="1976987"/>
          <a:ext cx="2820888" cy="1692532"/>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Unlimited Leave</a:t>
          </a:r>
        </a:p>
      </dsp:txBody>
      <dsp:txXfrm>
        <a:off x="1152867" y="1976987"/>
        <a:ext cx="2820888" cy="1692532"/>
      </dsp:txXfrm>
    </dsp:sp>
    <dsp:sp modelId="{292B9E30-A776-4F77-B9C6-F9C22831ADD9}">
      <dsp:nvSpPr>
        <dsp:cNvPr id="0" name=""/>
        <dsp:cNvSpPr/>
      </dsp:nvSpPr>
      <dsp:spPr>
        <a:xfrm>
          <a:off x="4255844" y="1976987"/>
          <a:ext cx="2820888" cy="1692532"/>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Sabbatical, if performing other duties</a:t>
          </a:r>
        </a:p>
      </dsp:txBody>
      <dsp:txXfrm>
        <a:off x="4255844" y="1976987"/>
        <a:ext cx="2820888" cy="16925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1B27D-3B4C-44AC-AE77-43C253A3E3F4}">
      <dsp:nvSpPr>
        <dsp:cNvPr id="0" name=""/>
        <dsp:cNvSpPr/>
      </dsp:nvSpPr>
      <dsp:spPr>
        <a:xfrm>
          <a:off x="1004" y="530303"/>
          <a:ext cx="3526110" cy="223908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2F9AC86-EDF5-422E-BEF4-698967920F34}">
      <dsp:nvSpPr>
        <dsp:cNvPr id="0" name=""/>
        <dsp:cNvSpPr/>
      </dsp:nvSpPr>
      <dsp:spPr>
        <a:xfrm>
          <a:off x="392794" y="902503"/>
          <a:ext cx="3526110" cy="223908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kern="1200" dirty="0">
              <a:solidFill>
                <a:schemeClr val="tx1">
                  <a:lumMod val="100000"/>
                </a:schemeClr>
              </a:solidFill>
            </a:rPr>
            <a:t>Leave that </a:t>
          </a:r>
          <a:r>
            <a:rPr lang="en-US" sz="3300" kern="1200" dirty="0">
              <a:solidFill>
                <a:schemeClr val="tx1">
                  <a:lumMod val="100000"/>
                </a:schemeClr>
              </a:solidFill>
            </a:rPr>
            <a:t>has not been used</a:t>
          </a:r>
        </a:p>
      </dsp:txBody>
      <dsp:txXfrm>
        <a:off x="458374" y="968083"/>
        <a:ext cx="3394950" cy="2107920"/>
      </dsp:txXfrm>
    </dsp:sp>
    <dsp:sp modelId="{D0BC8C62-6AE9-42B6-95D8-6AB74F99597E}">
      <dsp:nvSpPr>
        <dsp:cNvPr id="0" name=""/>
        <dsp:cNvSpPr/>
      </dsp:nvSpPr>
      <dsp:spPr>
        <a:xfrm>
          <a:off x="4310695" y="530303"/>
          <a:ext cx="3526110" cy="223908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3A9FD44-D6AA-48BD-AC39-1FD7202C51AE}">
      <dsp:nvSpPr>
        <dsp:cNvPr id="0" name=""/>
        <dsp:cNvSpPr/>
      </dsp:nvSpPr>
      <dsp:spPr>
        <a:xfrm>
          <a:off x="4702485" y="902503"/>
          <a:ext cx="3526110" cy="223908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kern="1200" dirty="0">
              <a:solidFill>
                <a:schemeClr val="tx1">
                  <a:lumMod val="100000"/>
                </a:schemeClr>
              </a:solidFill>
            </a:rPr>
            <a:t>Leave that has been used but not paid or settled</a:t>
          </a:r>
          <a:endParaRPr lang="en-US" sz="3300" kern="1200" dirty="0">
            <a:solidFill>
              <a:schemeClr val="tx1">
                <a:lumMod val="100000"/>
              </a:schemeClr>
            </a:solidFill>
          </a:endParaRPr>
        </a:p>
      </dsp:txBody>
      <dsp:txXfrm>
        <a:off x="4768065" y="968083"/>
        <a:ext cx="3394950" cy="21079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2594D-D328-403F-9A96-61F2B4F763CE}">
      <dsp:nvSpPr>
        <dsp:cNvPr id="0" name=""/>
        <dsp:cNvSpPr/>
      </dsp:nvSpPr>
      <dsp:spPr>
        <a:xfrm>
          <a:off x="0" y="978907"/>
          <a:ext cx="2314575" cy="146975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3768518-495C-430C-8173-2DD809DC8710}">
      <dsp:nvSpPr>
        <dsp:cNvPr id="0" name=""/>
        <dsp:cNvSpPr/>
      </dsp:nvSpPr>
      <dsp:spPr>
        <a:xfrm>
          <a:off x="257174" y="1223224"/>
          <a:ext cx="2314575" cy="146975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100000"/>
                </a:schemeClr>
              </a:solidFill>
            </a:rPr>
            <a:t>Leave is attributable to services already rendered</a:t>
          </a:r>
        </a:p>
      </dsp:txBody>
      <dsp:txXfrm>
        <a:off x="300222" y="1266272"/>
        <a:ext cx="2228479" cy="1383659"/>
      </dsp:txXfrm>
    </dsp:sp>
    <dsp:sp modelId="{426159D3-9377-4489-AE3E-971AFE7BA3C8}">
      <dsp:nvSpPr>
        <dsp:cNvPr id="0" name=""/>
        <dsp:cNvSpPr/>
      </dsp:nvSpPr>
      <dsp:spPr>
        <a:xfrm>
          <a:off x="2828924" y="978907"/>
          <a:ext cx="2314575" cy="146975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2AE8DE4-1C44-4C38-9B20-8D06E802CCF0}">
      <dsp:nvSpPr>
        <dsp:cNvPr id="0" name=""/>
        <dsp:cNvSpPr/>
      </dsp:nvSpPr>
      <dsp:spPr>
        <a:xfrm>
          <a:off x="3086099" y="1223224"/>
          <a:ext cx="2314575" cy="146975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100000"/>
                </a:schemeClr>
              </a:solidFill>
            </a:rPr>
            <a:t>Leave accumulates</a:t>
          </a:r>
        </a:p>
      </dsp:txBody>
      <dsp:txXfrm>
        <a:off x="3129147" y="1266272"/>
        <a:ext cx="2228479" cy="1383659"/>
      </dsp:txXfrm>
    </dsp:sp>
    <dsp:sp modelId="{8F904652-A712-4FB3-8072-D4D48174F9F4}">
      <dsp:nvSpPr>
        <dsp:cNvPr id="0" name=""/>
        <dsp:cNvSpPr/>
      </dsp:nvSpPr>
      <dsp:spPr>
        <a:xfrm>
          <a:off x="5657850" y="978907"/>
          <a:ext cx="2314575" cy="146975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BC46321-AD74-4F38-92BD-C1A41895F713}">
      <dsp:nvSpPr>
        <dsp:cNvPr id="0" name=""/>
        <dsp:cNvSpPr/>
      </dsp:nvSpPr>
      <dsp:spPr>
        <a:xfrm>
          <a:off x="5915024" y="1223224"/>
          <a:ext cx="2314575" cy="146975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100000"/>
                </a:schemeClr>
              </a:solidFill>
            </a:rPr>
            <a:t>Leave is more likely than not to be used for time off or otherwise paid or settled </a:t>
          </a:r>
        </a:p>
      </dsp:txBody>
      <dsp:txXfrm>
        <a:off x="5958072" y="1266272"/>
        <a:ext cx="2228479" cy="138365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B3D50-8256-4E4C-906A-21DABCEB8DD6}">
      <dsp:nvSpPr>
        <dsp:cNvPr id="0" name=""/>
        <dsp:cNvSpPr/>
      </dsp:nvSpPr>
      <dsp:spPr>
        <a:xfrm>
          <a:off x="0" y="2258337"/>
          <a:ext cx="4038600" cy="1481713"/>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100000"/>
                </a:schemeClr>
              </a:solidFill>
            </a:rPr>
            <a:t>Generally viewed as a </a:t>
          </a:r>
          <a:r>
            <a:rPr lang="en-US" sz="2300" i="1" kern="1200" dirty="0">
              <a:solidFill>
                <a:schemeClr val="bg1">
                  <a:lumMod val="100000"/>
                </a:schemeClr>
              </a:solidFill>
            </a:rPr>
            <a:t>lower </a:t>
          </a:r>
          <a:r>
            <a:rPr lang="en-US" sz="2300" kern="1200" dirty="0">
              <a:solidFill>
                <a:schemeClr val="bg1">
                  <a:lumMod val="100000"/>
                </a:schemeClr>
              </a:solidFill>
            </a:rPr>
            <a:t>threshold for recognition than “probable” in GASBS No. 16</a:t>
          </a:r>
        </a:p>
      </dsp:txBody>
      <dsp:txXfrm>
        <a:off x="0" y="2258337"/>
        <a:ext cx="4038600" cy="1481713"/>
      </dsp:txXfrm>
    </dsp:sp>
    <dsp:sp modelId="{B769BBC8-612F-487B-9C23-157621625AD1}">
      <dsp:nvSpPr>
        <dsp:cNvPr id="0" name=""/>
        <dsp:cNvSpPr/>
      </dsp:nvSpPr>
      <dsp:spPr>
        <a:xfrm rot="10800000">
          <a:off x="0" y="1687"/>
          <a:ext cx="4038600" cy="2278875"/>
        </a:xfrm>
        <a:prstGeom prst="upArrowCallou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100000"/>
                </a:schemeClr>
              </a:solidFill>
            </a:rPr>
            <a:t>Defined in GASBS No. 101 as a likelihood of more than 50 percent</a:t>
          </a:r>
        </a:p>
      </dsp:txBody>
      <dsp:txXfrm rot="10800000">
        <a:off x="0" y="1687"/>
        <a:ext cx="4038600" cy="14807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8A05C-8F07-4CFF-A9E3-D352A6A34DA4}">
      <dsp:nvSpPr>
        <dsp:cNvPr id="0" name=""/>
        <dsp:cNvSpPr/>
      </dsp:nvSpPr>
      <dsp:spPr>
        <a:xfrm>
          <a:off x="25368" y="441052"/>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7AC96C-B131-48E6-99AF-27427BAC5BB9}">
      <dsp:nvSpPr>
        <dsp:cNvPr id="0" name=""/>
        <dsp:cNvSpPr/>
      </dsp:nvSpPr>
      <dsp:spPr>
        <a:xfrm>
          <a:off x="225659" y="654889"/>
          <a:ext cx="628012" cy="6280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2D653A-5FD3-4A51-8DBA-45019CB07AED}">
      <dsp:nvSpPr>
        <dsp:cNvPr id="0" name=""/>
        <dsp:cNvSpPr/>
      </dsp:nvSpPr>
      <dsp:spPr>
        <a:xfrm>
          <a:off x="1340173" y="441052"/>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The government’s employment policies related to compensated absences</a:t>
          </a:r>
        </a:p>
      </dsp:txBody>
      <dsp:txXfrm>
        <a:off x="1340173" y="441052"/>
        <a:ext cx="2552269" cy="1082781"/>
      </dsp:txXfrm>
    </dsp:sp>
    <dsp:sp modelId="{AC9F4BBE-CFCB-4673-B485-DE1596396FF9}">
      <dsp:nvSpPr>
        <dsp:cNvPr id="0" name=""/>
        <dsp:cNvSpPr/>
      </dsp:nvSpPr>
      <dsp:spPr>
        <a:xfrm>
          <a:off x="4337156" y="441052"/>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506BD-A24D-4A3A-AE79-C8746CE5B8E1}">
      <dsp:nvSpPr>
        <dsp:cNvPr id="0" name=""/>
        <dsp:cNvSpPr/>
      </dsp:nvSpPr>
      <dsp:spPr>
        <a:xfrm>
          <a:off x="4564540" y="668436"/>
          <a:ext cx="628012" cy="62801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A77FB6-36E4-4D7E-875B-9551977B0A43}">
      <dsp:nvSpPr>
        <dsp:cNvPr id="0" name=""/>
        <dsp:cNvSpPr/>
      </dsp:nvSpPr>
      <dsp:spPr>
        <a:xfrm>
          <a:off x="5651962" y="441052"/>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Whether leave that has been earned is, or will become, eligible for use or payment in the future</a:t>
          </a:r>
        </a:p>
      </dsp:txBody>
      <dsp:txXfrm>
        <a:off x="5651962" y="441052"/>
        <a:ext cx="2552269" cy="1082781"/>
      </dsp:txXfrm>
    </dsp:sp>
    <dsp:sp modelId="{13ACCD29-8B97-4B0E-80A4-1E3BD50C34A9}">
      <dsp:nvSpPr>
        <dsp:cNvPr id="0" name=""/>
        <dsp:cNvSpPr/>
      </dsp:nvSpPr>
      <dsp:spPr>
        <a:xfrm>
          <a:off x="25368" y="2148053"/>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55C1A-DC4C-4DF9-BDF7-C47F0B9C18CF}">
      <dsp:nvSpPr>
        <dsp:cNvPr id="0" name=""/>
        <dsp:cNvSpPr/>
      </dsp:nvSpPr>
      <dsp:spPr>
        <a:xfrm>
          <a:off x="252752" y="2375437"/>
          <a:ext cx="628012" cy="62801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C3967C-5213-4D70-91E9-5D72E5379A55}">
      <dsp:nvSpPr>
        <dsp:cNvPr id="0" name=""/>
        <dsp:cNvSpPr/>
      </dsp:nvSpPr>
      <dsp:spPr>
        <a:xfrm>
          <a:off x="1340173" y="214805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Historical information about the use, payment, or forfeiture of compensated absences</a:t>
          </a:r>
        </a:p>
      </dsp:txBody>
      <dsp:txXfrm>
        <a:off x="1340173" y="2148053"/>
        <a:ext cx="2552269" cy="1082781"/>
      </dsp:txXfrm>
    </dsp:sp>
    <dsp:sp modelId="{1F0B059D-645D-4A8A-A1FE-C8857BC5EE09}">
      <dsp:nvSpPr>
        <dsp:cNvPr id="0" name=""/>
        <dsp:cNvSpPr/>
      </dsp:nvSpPr>
      <dsp:spPr>
        <a:xfrm>
          <a:off x="4337156" y="2148053"/>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4AE34-BB71-4113-8F41-0BF0484AB30A}">
      <dsp:nvSpPr>
        <dsp:cNvPr id="0" name=""/>
        <dsp:cNvSpPr/>
      </dsp:nvSpPr>
      <dsp:spPr>
        <a:xfrm>
          <a:off x="4564540" y="2375437"/>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D33B3F-6554-42FE-8480-CCFFCDC5237A}">
      <dsp:nvSpPr>
        <dsp:cNvPr id="0" name=""/>
        <dsp:cNvSpPr/>
      </dsp:nvSpPr>
      <dsp:spPr>
        <a:xfrm>
          <a:off x="5651962" y="214805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Information known to the government that would indicate that historical information may not be representative of future trends or patterns </a:t>
          </a:r>
        </a:p>
      </dsp:txBody>
      <dsp:txXfrm>
        <a:off x="5651962" y="2148053"/>
        <a:ext cx="2552269" cy="10827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17FCF-5123-43ED-A02A-ABA738B337AB}">
      <dsp:nvSpPr>
        <dsp:cNvPr id="0" name=""/>
        <dsp:cNvSpPr/>
      </dsp:nvSpPr>
      <dsp:spPr>
        <a:xfrm>
          <a:off x="1090109" y="2053"/>
          <a:ext cx="2600739" cy="1560443"/>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Vacation</a:t>
          </a:r>
          <a:endParaRPr lang="en-US" sz="3800" kern="1200" dirty="0">
            <a:solidFill>
              <a:schemeClr val="bg1">
                <a:lumMod val="100000"/>
              </a:schemeClr>
            </a:solidFill>
          </a:endParaRPr>
        </a:p>
      </dsp:txBody>
      <dsp:txXfrm>
        <a:off x="1090109" y="2053"/>
        <a:ext cx="2600739" cy="1560443"/>
      </dsp:txXfrm>
    </dsp:sp>
    <dsp:sp modelId="{473ED1E9-4939-4D21-897D-38475565082A}">
      <dsp:nvSpPr>
        <dsp:cNvPr id="0" name=""/>
        <dsp:cNvSpPr/>
      </dsp:nvSpPr>
      <dsp:spPr>
        <a:xfrm>
          <a:off x="3950922" y="2053"/>
          <a:ext cx="2600739" cy="1560443"/>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Sick</a:t>
          </a:r>
        </a:p>
      </dsp:txBody>
      <dsp:txXfrm>
        <a:off x="3950922" y="2053"/>
        <a:ext cx="2600739" cy="1560443"/>
      </dsp:txXfrm>
    </dsp:sp>
    <dsp:sp modelId="{CDC265CC-86B0-4862-8C7D-991B793CED1B}">
      <dsp:nvSpPr>
        <dsp:cNvPr id="0" name=""/>
        <dsp:cNvSpPr/>
      </dsp:nvSpPr>
      <dsp:spPr>
        <a:xfrm>
          <a:off x="1090109" y="1824624"/>
          <a:ext cx="2600739" cy="1560443"/>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Holiday	</a:t>
          </a:r>
        </a:p>
      </dsp:txBody>
      <dsp:txXfrm>
        <a:off x="1090109" y="1824624"/>
        <a:ext cx="2600739" cy="1560443"/>
      </dsp:txXfrm>
    </dsp:sp>
    <dsp:sp modelId="{4E90593F-3E56-4187-B29E-96246B9A684F}">
      <dsp:nvSpPr>
        <dsp:cNvPr id="0" name=""/>
        <dsp:cNvSpPr/>
      </dsp:nvSpPr>
      <dsp:spPr>
        <a:xfrm>
          <a:off x="3950922" y="1822570"/>
          <a:ext cx="2600739" cy="1560443"/>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Sabbatical, if unrestricted</a:t>
          </a:r>
        </a:p>
      </dsp:txBody>
      <dsp:txXfrm>
        <a:off x="3950922" y="1822570"/>
        <a:ext cx="2600739" cy="15604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ED1E9-4939-4D21-897D-38475565082A}">
      <dsp:nvSpPr>
        <dsp:cNvPr id="0" name=""/>
        <dsp:cNvSpPr/>
      </dsp:nvSpPr>
      <dsp:spPr>
        <a:xfrm>
          <a:off x="1211955" y="78472"/>
          <a:ext cx="2744539" cy="1646723"/>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lumMod val="100000"/>
                </a:schemeClr>
              </a:solidFill>
            </a:rPr>
            <a:t>Military</a:t>
          </a:r>
          <a:r>
            <a:rPr lang="en-US" sz="4900" kern="1200" dirty="0"/>
            <a:t> </a:t>
          </a:r>
        </a:p>
      </dsp:txBody>
      <dsp:txXfrm>
        <a:off x="1211955" y="78472"/>
        <a:ext cx="2744539" cy="1646723"/>
      </dsp:txXfrm>
    </dsp:sp>
    <dsp:sp modelId="{CDC265CC-86B0-4862-8C7D-991B793CED1B}">
      <dsp:nvSpPr>
        <dsp:cNvPr id="0" name=""/>
        <dsp:cNvSpPr/>
      </dsp:nvSpPr>
      <dsp:spPr>
        <a:xfrm>
          <a:off x="4259217" y="0"/>
          <a:ext cx="2744539" cy="1746910"/>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lumMod val="100000"/>
                </a:schemeClr>
              </a:solidFill>
            </a:rPr>
            <a:t>Parental</a:t>
          </a:r>
        </a:p>
      </dsp:txBody>
      <dsp:txXfrm>
        <a:off x="4259217" y="0"/>
        <a:ext cx="2744539" cy="1746910"/>
      </dsp:txXfrm>
    </dsp:sp>
    <dsp:sp modelId="{B57F8D78-4A03-4F5C-A6E1-41EDB21549E9}">
      <dsp:nvSpPr>
        <dsp:cNvPr id="0" name=""/>
        <dsp:cNvSpPr/>
      </dsp:nvSpPr>
      <dsp:spPr>
        <a:xfrm>
          <a:off x="2742530" y="2023263"/>
          <a:ext cx="2744539" cy="1646723"/>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lumMod val="100000"/>
                </a:schemeClr>
              </a:solidFill>
            </a:rPr>
            <a:t>Jury Duty</a:t>
          </a:r>
        </a:p>
      </dsp:txBody>
      <dsp:txXfrm>
        <a:off x="2742530" y="2023263"/>
        <a:ext cx="2744539" cy="164672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95E0B-EB5E-4809-8A15-8A9EABA98ADF}">
      <dsp:nvSpPr>
        <dsp:cNvPr id="0" name=""/>
        <dsp:cNvSpPr/>
      </dsp:nvSpPr>
      <dsp:spPr>
        <a:xfrm>
          <a:off x="1004" y="660573"/>
          <a:ext cx="3917900" cy="2350740"/>
        </a:xfrm>
        <a:prstGeom prst="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rPr>
            <a:t>Holiday – if based on specific date and not at discretion of employee</a:t>
          </a:r>
        </a:p>
      </dsp:txBody>
      <dsp:txXfrm>
        <a:off x="1004" y="660573"/>
        <a:ext cx="3917900" cy="2350740"/>
      </dsp:txXfrm>
    </dsp:sp>
    <dsp:sp modelId="{0A8F3F2A-8227-4604-8F5A-EE155C0F8F0F}">
      <dsp:nvSpPr>
        <dsp:cNvPr id="0" name=""/>
        <dsp:cNvSpPr/>
      </dsp:nvSpPr>
      <dsp:spPr>
        <a:xfrm>
          <a:off x="4310695" y="660573"/>
          <a:ext cx="3917900" cy="2350740"/>
        </a:xfrm>
        <a:prstGeom prst="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accent1"/>
              </a:solidFill>
            </a:rPr>
            <a:t>Unlimited Leave</a:t>
          </a:r>
        </a:p>
      </dsp:txBody>
      <dsp:txXfrm>
        <a:off x="4310695" y="660573"/>
        <a:ext cx="3917900" cy="23507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2594D-D328-403F-9A96-61F2B4F763CE}">
      <dsp:nvSpPr>
        <dsp:cNvPr id="0" name=""/>
        <dsp:cNvSpPr/>
      </dsp:nvSpPr>
      <dsp:spPr>
        <a:xfrm>
          <a:off x="0" y="978907"/>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768518-495C-430C-8173-2DD809DC8710}">
      <dsp:nvSpPr>
        <dsp:cNvPr id="0" name=""/>
        <dsp:cNvSpPr/>
      </dsp:nvSpPr>
      <dsp:spPr>
        <a:xfrm>
          <a:off x="257174" y="1223224"/>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Leave is used for time off but not yet paid in cash or settled through other means</a:t>
          </a:r>
          <a:endParaRPr lang="en-US" sz="1700" kern="1200" dirty="0"/>
        </a:p>
      </dsp:txBody>
      <dsp:txXfrm>
        <a:off x="300222" y="1266272"/>
        <a:ext cx="2228479" cy="1383659"/>
      </dsp:txXfrm>
    </dsp:sp>
    <dsp:sp modelId="{426159D3-9377-4489-AE3E-971AFE7BA3C8}">
      <dsp:nvSpPr>
        <dsp:cNvPr id="0" name=""/>
        <dsp:cNvSpPr/>
      </dsp:nvSpPr>
      <dsp:spPr>
        <a:xfrm>
          <a:off x="2828924" y="978907"/>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E8DE4-1C44-4C38-9B20-8D06E802CCF0}">
      <dsp:nvSpPr>
        <dsp:cNvPr id="0" name=""/>
        <dsp:cNvSpPr/>
      </dsp:nvSpPr>
      <dsp:spPr>
        <a:xfrm>
          <a:off x="3086099" y="1223224"/>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Measure at the amount of the cash payment or noncash settlement to be made</a:t>
          </a:r>
          <a:endParaRPr lang="en-US" sz="1700" kern="1200" dirty="0"/>
        </a:p>
      </dsp:txBody>
      <dsp:txXfrm>
        <a:off x="3129147" y="1266272"/>
        <a:ext cx="2228479" cy="1383659"/>
      </dsp:txXfrm>
    </dsp:sp>
    <dsp:sp modelId="{8F904652-A712-4FB3-8072-D4D48174F9F4}">
      <dsp:nvSpPr>
        <dsp:cNvPr id="0" name=""/>
        <dsp:cNvSpPr/>
      </dsp:nvSpPr>
      <dsp:spPr>
        <a:xfrm>
          <a:off x="5657850" y="978907"/>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C46321-AD74-4F38-92BD-C1A41895F713}">
      <dsp:nvSpPr>
        <dsp:cNvPr id="0" name=""/>
        <dsp:cNvSpPr/>
      </dsp:nvSpPr>
      <dsp:spPr>
        <a:xfrm>
          <a:off x="5915024" y="1223224"/>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Include applicable salary-related payments</a:t>
          </a:r>
          <a:endParaRPr lang="en-US" sz="1700" kern="1200" dirty="0"/>
        </a:p>
      </dsp:txBody>
      <dsp:txXfrm>
        <a:off x="5958072" y="1266272"/>
        <a:ext cx="2228479" cy="1383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EE4A0-6C8A-4C5D-8E9A-01AE9D6BBD05}">
      <dsp:nvSpPr>
        <dsp:cNvPr id="0" name=""/>
        <dsp:cNvSpPr/>
      </dsp:nvSpPr>
      <dsp:spPr>
        <a:xfrm>
          <a:off x="-194568" y="0"/>
          <a:ext cx="8229600" cy="9757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E1165-04CB-428E-AB7D-CAB0483B2AA3}">
      <dsp:nvSpPr>
        <dsp:cNvPr id="0" name=""/>
        <dsp:cNvSpPr/>
      </dsp:nvSpPr>
      <dsp:spPr>
        <a:xfrm>
          <a:off x="100581" y="224963"/>
          <a:ext cx="536637" cy="5366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B547C9-0060-41AF-B29E-2B12A6E2C8D1}">
      <dsp:nvSpPr>
        <dsp:cNvPr id="0" name=""/>
        <dsp:cNvSpPr/>
      </dsp:nvSpPr>
      <dsp:spPr>
        <a:xfrm>
          <a:off x="541027" y="5430"/>
          <a:ext cx="7883140" cy="975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2" tIns="103262" rIns="103262" bIns="103262"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Identify how to apply accounting standards that are effective in the coming years.</a:t>
          </a:r>
        </a:p>
      </dsp:txBody>
      <dsp:txXfrm>
        <a:off x="541027" y="5430"/>
        <a:ext cx="7883140" cy="975704"/>
      </dsp:txXfrm>
    </dsp:sp>
    <dsp:sp modelId="{C72362B9-7570-440E-A562-685274401F0B}">
      <dsp:nvSpPr>
        <dsp:cNvPr id="0" name=""/>
        <dsp:cNvSpPr/>
      </dsp:nvSpPr>
      <dsp:spPr>
        <a:xfrm>
          <a:off x="-194568" y="1225060"/>
          <a:ext cx="8229600" cy="9757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B273D5-C36A-4E77-B5C1-7A2A2A7F2EBD}">
      <dsp:nvSpPr>
        <dsp:cNvPr id="0" name=""/>
        <dsp:cNvSpPr/>
      </dsp:nvSpPr>
      <dsp:spPr>
        <a:xfrm>
          <a:off x="72070" y="1444593"/>
          <a:ext cx="536637" cy="5366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61C2FD-88D6-4086-82A1-F6B271965C53}">
      <dsp:nvSpPr>
        <dsp:cNvPr id="0" name=""/>
        <dsp:cNvSpPr/>
      </dsp:nvSpPr>
      <dsp:spPr>
        <a:xfrm>
          <a:off x="647144" y="1296442"/>
          <a:ext cx="7464568" cy="975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2" tIns="103262" rIns="103262" bIns="103262"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Identify how to begin to prepare for GASBs 99, 100, 101, and 102</a:t>
          </a:r>
        </a:p>
      </dsp:txBody>
      <dsp:txXfrm>
        <a:off x="647144" y="1296442"/>
        <a:ext cx="7464568" cy="975704"/>
      </dsp:txXfrm>
    </dsp:sp>
    <dsp:sp modelId="{07452A71-34CC-4642-90DB-713EB8BB20BE}">
      <dsp:nvSpPr>
        <dsp:cNvPr id="0" name=""/>
        <dsp:cNvSpPr/>
      </dsp:nvSpPr>
      <dsp:spPr>
        <a:xfrm>
          <a:off x="-194568" y="2393270"/>
          <a:ext cx="8229600" cy="9757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159EAE-B922-4AF3-BCCE-01A188B9A4F9}">
      <dsp:nvSpPr>
        <dsp:cNvPr id="0" name=""/>
        <dsp:cNvSpPr/>
      </dsp:nvSpPr>
      <dsp:spPr>
        <a:xfrm>
          <a:off x="100581" y="2664223"/>
          <a:ext cx="536637" cy="5366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A7F487-811E-40CA-8CEE-019C41DE020C}">
      <dsp:nvSpPr>
        <dsp:cNvPr id="0" name=""/>
        <dsp:cNvSpPr/>
      </dsp:nvSpPr>
      <dsp:spPr>
        <a:xfrm>
          <a:off x="725959" y="2424122"/>
          <a:ext cx="7100457" cy="975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2" tIns="103262" rIns="103262" bIns="103262"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Recognize the status of current GASB projects</a:t>
          </a:r>
        </a:p>
      </dsp:txBody>
      <dsp:txXfrm>
        <a:off x="725959" y="2424122"/>
        <a:ext cx="7100457" cy="97570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AF197-6C38-4EFA-991B-5568F7EA8C31}">
      <dsp:nvSpPr>
        <dsp:cNvPr id="0" name=""/>
        <dsp:cNvSpPr/>
      </dsp:nvSpPr>
      <dsp:spPr>
        <a:xfrm>
          <a:off x="750914" y="776323"/>
          <a:ext cx="1081248" cy="10812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D56E06-43B8-40D3-944C-E9353BCA11EC}">
      <dsp:nvSpPr>
        <dsp:cNvPr id="0" name=""/>
        <dsp:cNvSpPr/>
      </dsp:nvSpPr>
      <dsp:spPr>
        <a:xfrm>
          <a:off x="90151" y="2175563"/>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O</a:t>
          </a:r>
          <a:r>
            <a:rPr lang="en-US" sz="1300" b="0" i="0" kern="1200" dirty="0"/>
            <a:t>bligations that a government incurs related to providing leave in exchange for services rendered</a:t>
          </a:r>
          <a:endParaRPr lang="en-US" sz="1300" kern="1200" dirty="0"/>
        </a:p>
      </dsp:txBody>
      <dsp:txXfrm>
        <a:off x="90151" y="2175563"/>
        <a:ext cx="2402775" cy="720000"/>
      </dsp:txXfrm>
    </dsp:sp>
    <dsp:sp modelId="{8D9DE183-EAA8-4D04-B977-572F2AFCCF82}">
      <dsp:nvSpPr>
        <dsp:cNvPr id="0" name=""/>
        <dsp:cNvSpPr/>
      </dsp:nvSpPr>
      <dsp:spPr>
        <a:xfrm>
          <a:off x="3574175" y="776323"/>
          <a:ext cx="1081248" cy="108124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52DF6C-4AFD-48E0-84A0-6F31A84204E6}">
      <dsp:nvSpPr>
        <dsp:cNvPr id="0" name=""/>
        <dsp:cNvSpPr/>
      </dsp:nvSpPr>
      <dsp:spPr>
        <a:xfrm>
          <a:off x="2913412" y="2175563"/>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May be directly associated or incrementally associated</a:t>
          </a:r>
        </a:p>
      </dsp:txBody>
      <dsp:txXfrm>
        <a:off x="2913412" y="2175563"/>
        <a:ext cx="2402775" cy="720000"/>
      </dsp:txXfrm>
    </dsp:sp>
    <dsp:sp modelId="{CCEBDB68-3E87-45B1-804B-70FF6894FF36}">
      <dsp:nvSpPr>
        <dsp:cNvPr id="0" name=""/>
        <dsp:cNvSpPr/>
      </dsp:nvSpPr>
      <dsp:spPr>
        <a:xfrm>
          <a:off x="6397436" y="776323"/>
          <a:ext cx="1081248" cy="1081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13125B-36A5-4B78-9FD5-CE70F7B50C35}">
      <dsp:nvSpPr>
        <dsp:cNvPr id="0" name=""/>
        <dsp:cNvSpPr/>
      </dsp:nvSpPr>
      <dsp:spPr>
        <a:xfrm>
          <a:off x="5736673" y="2175563"/>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Common example – Employer </a:t>
          </a:r>
          <a:r>
            <a:rPr lang="en-US" sz="1300" kern="1200"/>
            <a:t>payroll taxes </a:t>
          </a:r>
          <a:endParaRPr lang="en-US" sz="1300" kern="1200" dirty="0"/>
        </a:p>
      </dsp:txBody>
      <dsp:txXfrm>
        <a:off x="5736673" y="2175563"/>
        <a:ext cx="2402775" cy="720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9D719-683B-458E-A343-A84FCE2E525F}">
      <dsp:nvSpPr>
        <dsp:cNvPr id="0" name=""/>
        <dsp:cNvSpPr/>
      </dsp:nvSpPr>
      <dsp:spPr>
        <a:xfrm>
          <a:off x="2411" y="1198523"/>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0D3734-0F11-4318-B685-1326D623BF90}">
      <dsp:nvSpPr>
        <dsp:cNvPr id="0" name=""/>
        <dsp:cNvSpPr/>
      </dsp:nvSpPr>
      <dsp:spPr>
        <a:xfrm>
          <a:off x="193684" y="1380233"/>
          <a:ext cx="1721465" cy="109313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Include in compensated absence liability if:</a:t>
          </a:r>
        </a:p>
      </dsp:txBody>
      <dsp:txXfrm>
        <a:off x="225701" y="1412250"/>
        <a:ext cx="1657431" cy="1029096"/>
      </dsp:txXfrm>
    </dsp:sp>
    <dsp:sp modelId="{4A8518D5-653A-4DC1-AFAC-C3E72A69E48F}">
      <dsp:nvSpPr>
        <dsp:cNvPr id="0" name=""/>
        <dsp:cNvSpPr/>
      </dsp:nvSpPr>
      <dsp:spPr>
        <a:xfrm>
          <a:off x="2106423" y="1198523"/>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0CAC0-53DE-402B-A604-01541BBC4DAA}">
      <dsp:nvSpPr>
        <dsp:cNvPr id="0" name=""/>
        <dsp:cNvSpPr/>
      </dsp:nvSpPr>
      <dsp:spPr>
        <a:xfrm>
          <a:off x="2297697" y="1380233"/>
          <a:ext cx="1721465" cy="109313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MLTN to be paid through distribution to individual account to be used for specified purposes (for example, payment of future premiums)</a:t>
          </a:r>
        </a:p>
      </dsp:txBody>
      <dsp:txXfrm>
        <a:off x="2329714" y="1412250"/>
        <a:ext cx="1657431" cy="1029096"/>
      </dsp:txXfrm>
    </dsp:sp>
    <dsp:sp modelId="{BA6CA253-92B9-4DDC-8450-E734554FF3AA}">
      <dsp:nvSpPr>
        <dsp:cNvPr id="0" name=""/>
        <dsp:cNvSpPr/>
      </dsp:nvSpPr>
      <dsp:spPr>
        <a:xfrm>
          <a:off x="4210436" y="1198523"/>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1306D3-F36D-4B13-BF71-B0ABC3EBE79E}">
      <dsp:nvSpPr>
        <dsp:cNvPr id="0" name=""/>
        <dsp:cNvSpPr/>
      </dsp:nvSpPr>
      <dsp:spPr>
        <a:xfrm>
          <a:off x="4401710" y="1380233"/>
          <a:ext cx="1721465" cy="109313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Leave has not been used </a:t>
          </a:r>
        </a:p>
      </dsp:txBody>
      <dsp:txXfrm>
        <a:off x="4433727" y="1412250"/>
        <a:ext cx="1657431" cy="1029096"/>
      </dsp:txXfrm>
    </dsp:sp>
    <dsp:sp modelId="{AF0845E0-A037-4F35-A23D-C9DDA411FFBA}">
      <dsp:nvSpPr>
        <dsp:cNvPr id="0" name=""/>
        <dsp:cNvSpPr/>
      </dsp:nvSpPr>
      <dsp:spPr>
        <a:xfrm>
          <a:off x="6314449" y="1198523"/>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3E2DE0-D157-4B4C-8827-DD4A9E317FDA}">
      <dsp:nvSpPr>
        <dsp:cNvPr id="0" name=""/>
        <dsp:cNvSpPr/>
      </dsp:nvSpPr>
      <dsp:spPr>
        <a:xfrm>
          <a:off x="6505723" y="1380233"/>
          <a:ext cx="1721465" cy="109313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Otherwise meets criteria for recognition</a:t>
          </a:r>
        </a:p>
      </dsp:txBody>
      <dsp:txXfrm>
        <a:off x="6537740" y="1412250"/>
        <a:ext cx="1657431" cy="102909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EC134-35BE-494D-B113-50C95EB1A2CB}">
      <dsp:nvSpPr>
        <dsp:cNvPr id="0" name=""/>
        <dsp:cNvSpPr/>
      </dsp:nvSpPr>
      <dsp:spPr>
        <a:xfrm>
          <a:off x="0" y="22803"/>
          <a:ext cx="8229600" cy="671580"/>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bg1">
                  <a:lumMod val="100000"/>
                </a:schemeClr>
              </a:solidFill>
            </a:rPr>
            <a:t>December 31, 2024 year end</a:t>
          </a:r>
          <a:endParaRPr lang="en-US" sz="2800" kern="1200" dirty="0">
            <a:solidFill>
              <a:schemeClr val="bg1">
                <a:lumMod val="100000"/>
              </a:schemeClr>
            </a:solidFill>
          </a:endParaRPr>
        </a:p>
      </dsp:txBody>
      <dsp:txXfrm>
        <a:off x="32784" y="55587"/>
        <a:ext cx="8164032" cy="606012"/>
      </dsp:txXfrm>
    </dsp:sp>
    <dsp:sp modelId="{895A4179-D277-401A-AA46-B9D2C9A5B750}">
      <dsp:nvSpPr>
        <dsp:cNvPr id="0" name=""/>
        <dsp:cNvSpPr/>
      </dsp:nvSpPr>
      <dsp:spPr>
        <a:xfrm>
          <a:off x="0" y="775023"/>
          <a:ext cx="8229600" cy="671580"/>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lumMod val="100000"/>
                </a:schemeClr>
              </a:solidFill>
            </a:rPr>
            <a:t>Employment contract allows for the following:</a:t>
          </a:r>
        </a:p>
      </dsp:txBody>
      <dsp:txXfrm>
        <a:off x="32784" y="807807"/>
        <a:ext cx="8164032" cy="606012"/>
      </dsp:txXfrm>
    </dsp:sp>
    <dsp:sp modelId="{983DD078-8064-4681-92FF-CC90882E1090}">
      <dsp:nvSpPr>
        <dsp:cNvPr id="0" name=""/>
        <dsp:cNvSpPr/>
      </dsp:nvSpPr>
      <dsp:spPr>
        <a:xfrm>
          <a:off x="0" y="1446603"/>
          <a:ext cx="8229600" cy="220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Maximum accumulation of 300 vacation hours</a:t>
          </a:r>
        </a:p>
        <a:p>
          <a:pPr marL="228600" lvl="1" indent="-228600" algn="l" defTabSz="977900">
            <a:lnSpc>
              <a:spcPct val="90000"/>
            </a:lnSpc>
            <a:spcBef>
              <a:spcPct val="0"/>
            </a:spcBef>
            <a:spcAft>
              <a:spcPct val="20000"/>
            </a:spcAft>
            <a:buChar char="•"/>
          </a:pPr>
          <a:r>
            <a:rPr lang="en-US" sz="2200" kern="1200" dirty="0"/>
            <a:t>300 sick hours not paid upon termination</a:t>
          </a:r>
        </a:p>
        <a:p>
          <a:pPr marL="228600" lvl="1" indent="-228600" algn="l" defTabSz="977900">
            <a:lnSpc>
              <a:spcPct val="90000"/>
            </a:lnSpc>
            <a:spcBef>
              <a:spcPct val="0"/>
            </a:spcBef>
            <a:spcAft>
              <a:spcPct val="20000"/>
            </a:spcAft>
            <a:buChar char="•"/>
          </a:pPr>
          <a:r>
            <a:rPr lang="en-US" sz="2200" kern="1200" dirty="0"/>
            <a:t>DC pension with 10% employer contribution</a:t>
          </a:r>
        </a:p>
        <a:p>
          <a:pPr marL="228600" lvl="1" indent="-228600" algn="l" defTabSz="977900">
            <a:lnSpc>
              <a:spcPct val="90000"/>
            </a:lnSpc>
            <a:spcBef>
              <a:spcPct val="0"/>
            </a:spcBef>
            <a:spcAft>
              <a:spcPct val="20000"/>
            </a:spcAft>
            <a:buChar char="•"/>
          </a:pPr>
          <a:r>
            <a:rPr lang="en-US" sz="2200" b="0" i="0" kern="1200" dirty="0"/>
            <a:t>Paid </a:t>
          </a:r>
          <a:r>
            <a:rPr lang="en-US" sz="2200" kern="1200" dirty="0"/>
            <a:t>holiday on 1/1/2025</a:t>
          </a:r>
        </a:p>
        <a:p>
          <a:pPr marL="228600" lvl="1" indent="-228600" algn="l" defTabSz="977900">
            <a:lnSpc>
              <a:spcPct val="90000"/>
            </a:lnSpc>
            <a:spcBef>
              <a:spcPct val="0"/>
            </a:spcBef>
            <a:spcAft>
              <a:spcPct val="20000"/>
            </a:spcAft>
            <a:buChar char="•"/>
          </a:pPr>
          <a:r>
            <a:rPr lang="en-US" sz="2200" kern="1200" dirty="0"/>
            <a:t>Government estimates 50% of sick leave MLTN to be used as paid leave.</a:t>
          </a:r>
        </a:p>
      </dsp:txBody>
      <dsp:txXfrm>
        <a:off x="0" y="1446603"/>
        <a:ext cx="8229600" cy="22024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53EC2-12CD-4E76-A001-B1D198431B3A}">
      <dsp:nvSpPr>
        <dsp:cNvPr id="0" name=""/>
        <dsp:cNvSpPr/>
      </dsp:nvSpPr>
      <dsp:spPr>
        <a:xfrm>
          <a:off x="0" y="554810"/>
          <a:ext cx="8229600"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344C3F-1003-4BE7-A098-8227F4CB3768}">
      <dsp:nvSpPr>
        <dsp:cNvPr id="0" name=""/>
        <dsp:cNvSpPr/>
      </dsp:nvSpPr>
      <dsp:spPr>
        <a:xfrm>
          <a:off x="376306" y="68111"/>
          <a:ext cx="7545218" cy="7528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US" sz="1800" kern="1200"/>
            <a:t>A concentration or constraint is known to the government prior to issuance</a:t>
          </a:r>
          <a:endParaRPr lang="en-US" sz="1500" kern="1200" dirty="0"/>
        </a:p>
      </dsp:txBody>
      <dsp:txXfrm>
        <a:off x="413055" y="104860"/>
        <a:ext cx="7471720" cy="679303"/>
      </dsp:txXfrm>
    </dsp:sp>
    <dsp:sp modelId="{0E96BEDD-9202-42BB-B444-B5D2EE1F237A}">
      <dsp:nvSpPr>
        <dsp:cNvPr id="0" name=""/>
        <dsp:cNvSpPr/>
      </dsp:nvSpPr>
      <dsp:spPr>
        <a:xfrm>
          <a:off x="0" y="1491780"/>
          <a:ext cx="8229600"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3ABBDF-02E2-447F-BA64-75E4C9155600}">
      <dsp:nvSpPr>
        <dsp:cNvPr id="0" name=""/>
        <dsp:cNvSpPr/>
      </dsp:nvSpPr>
      <dsp:spPr>
        <a:xfrm>
          <a:off x="411480" y="1039201"/>
          <a:ext cx="7498729" cy="7152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mn-ea"/>
              <a:cs typeface="+mn-cs"/>
            </a:rPr>
            <a:t>The concentration or constraint makes the reporting unit vulnerable to the risk of a substantial impact</a:t>
          </a:r>
          <a:endParaRPr lang="en-US" sz="1800" kern="1200" dirty="0">
            <a:latin typeface="Calibri"/>
            <a:ea typeface="+mn-ea"/>
            <a:cs typeface="+mn-cs"/>
          </a:endParaRPr>
        </a:p>
      </dsp:txBody>
      <dsp:txXfrm>
        <a:off x="446394" y="1074115"/>
        <a:ext cx="7428901" cy="645381"/>
      </dsp:txXfrm>
    </dsp:sp>
    <dsp:sp modelId="{8664199C-C21B-4A89-8C91-99C0B85D8365}">
      <dsp:nvSpPr>
        <dsp:cNvPr id="0" name=""/>
        <dsp:cNvSpPr/>
      </dsp:nvSpPr>
      <dsp:spPr>
        <a:xfrm>
          <a:off x="0" y="3299221"/>
          <a:ext cx="8229600"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013AD7-EA8A-423D-A969-C31881DEA7C3}">
      <dsp:nvSpPr>
        <dsp:cNvPr id="0" name=""/>
        <dsp:cNvSpPr/>
      </dsp:nvSpPr>
      <dsp:spPr>
        <a:xfrm>
          <a:off x="395781" y="1968212"/>
          <a:ext cx="7446286" cy="15968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mn-ea"/>
              <a:cs typeface="+mn-cs"/>
            </a:rPr>
            <a:t>An event or events associated with the concentration or constraint that could cause a substantial impact has occurred, have begun to occur, or are more likely than not to begin to occur within 12 months of the date the financial statements are issued</a:t>
          </a:r>
          <a:endParaRPr lang="en-US" sz="1800" kern="1200" dirty="0">
            <a:latin typeface="Calibri"/>
            <a:ea typeface="+mn-ea"/>
            <a:cs typeface="+mn-cs"/>
          </a:endParaRPr>
        </a:p>
      </dsp:txBody>
      <dsp:txXfrm>
        <a:off x="473735" y="2046166"/>
        <a:ext cx="7290378" cy="144098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2594D-D328-403F-9A96-61F2B4F763CE}">
      <dsp:nvSpPr>
        <dsp:cNvPr id="0" name=""/>
        <dsp:cNvSpPr/>
      </dsp:nvSpPr>
      <dsp:spPr>
        <a:xfrm>
          <a:off x="0" y="978907"/>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768518-495C-430C-8173-2DD809DC8710}">
      <dsp:nvSpPr>
        <dsp:cNvPr id="0" name=""/>
        <dsp:cNvSpPr/>
      </dsp:nvSpPr>
      <dsp:spPr>
        <a:xfrm>
          <a:off x="257174" y="1223224"/>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What the concentration or constraint is</a:t>
          </a:r>
          <a:endParaRPr lang="en-US" sz="1700" kern="1200" dirty="0"/>
        </a:p>
      </dsp:txBody>
      <dsp:txXfrm>
        <a:off x="300222" y="1266272"/>
        <a:ext cx="2228479" cy="1383659"/>
      </dsp:txXfrm>
    </dsp:sp>
    <dsp:sp modelId="{426159D3-9377-4489-AE3E-971AFE7BA3C8}">
      <dsp:nvSpPr>
        <dsp:cNvPr id="0" name=""/>
        <dsp:cNvSpPr/>
      </dsp:nvSpPr>
      <dsp:spPr>
        <a:xfrm>
          <a:off x="2828924" y="978907"/>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E8DE4-1C44-4C38-9B20-8D06E802CCF0}">
      <dsp:nvSpPr>
        <dsp:cNvPr id="0" name=""/>
        <dsp:cNvSpPr/>
      </dsp:nvSpPr>
      <dsp:spPr>
        <a:xfrm>
          <a:off x="3086099" y="1223224"/>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Each event associated with the concentration or constraint that could cause a substantial impact</a:t>
          </a:r>
          <a:endParaRPr lang="en-US" sz="1700" kern="1200" dirty="0"/>
        </a:p>
      </dsp:txBody>
      <dsp:txXfrm>
        <a:off x="3129147" y="1266272"/>
        <a:ext cx="2228479" cy="1383659"/>
      </dsp:txXfrm>
    </dsp:sp>
    <dsp:sp modelId="{8F904652-A712-4FB3-8072-D4D48174F9F4}">
      <dsp:nvSpPr>
        <dsp:cNvPr id="0" name=""/>
        <dsp:cNvSpPr/>
      </dsp:nvSpPr>
      <dsp:spPr>
        <a:xfrm>
          <a:off x="5657850" y="978907"/>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C46321-AD74-4F38-92BD-C1A41895F713}">
      <dsp:nvSpPr>
        <dsp:cNvPr id="0" name=""/>
        <dsp:cNvSpPr/>
      </dsp:nvSpPr>
      <dsp:spPr>
        <a:xfrm>
          <a:off x="5915024" y="1223224"/>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Actions taken by the government prior to issuance to mitigate the risk</a:t>
          </a:r>
          <a:endParaRPr lang="en-US" sz="1700" kern="1200" dirty="0"/>
        </a:p>
      </dsp:txBody>
      <dsp:txXfrm>
        <a:off x="5958072" y="1266272"/>
        <a:ext cx="2228479" cy="138365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8E80D-C2CB-483E-8543-EC2427203BC0}">
      <dsp:nvSpPr>
        <dsp:cNvPr id="0" name=""/>
        <dsp:cNvSpPr/>
      </dsp:nvSpPr>
      <dsp:spPr>
        <a:xfrm>
          <a:off x="0" y="596681"/>
          <a:ext cx="8229600" cy="1101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5CBEA6-031D-475F-963E-E88070D07CF5}">
      <dsp:nvSpPr>
        <dsp:cNvPr id="0" name=""/>
        <dsp:cNvSpPr/>
      </dsp:nvSpPr>
      <dsp:spPr>
        <a:xfrm>
          <a:off x="333223" y="844534"/>
          <a:ext cx="605861" cy="6058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C731AE-9B96-42B6-B315-8FF9A0119589}">
      <dsp:nvSpPr>
        <dsp:cNvPr id="0" name=""/>
        <dsp:cNvSpPr/>
      </dsp:nvSpPr>
      <dsp:spPr>
        <a:xfrm>
          <a:off x="1272308" y="596681"/>
          <a:ext cx="3703320"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1111250">
            <a:lnSpc>
              <a:spcPct val="100000"/>
            </a:lnSpc>
            <a:spcBef>
              <a:spcPct val="0"/>
            </a:spcBef>
            <a:spcAft>
              <a:spcPct val="35000"/>
            </a:spcAft>
            <a:buNone/>
          </a:pPr>
          <a:r>
            <a:rPr lang="en-US" sz="2500" kern="1200"/>
            <a:t>Financial Reporting Framework</a:t>
          </a:r>
          <a:endParaRPr lang="en-US" sz="2500" kern="1200" dirty="0"/>
        </a:p>
      </dsp:txBody>
      <dsp:txXfrm>
        <a:off x="1272308" y="596681"/>
        <a:ext cx="3703320" cy="1101566"/>
      </dsp:txXfrm>
    </dsp:sp>
    <dsp:sp modelId="{98057712-34CD-427F-BC89-F42D0D99F2FD}">
      <dsp:nvSpPr>
        <dsp:cNvPr id="0" name=""/>
        <dsp:cNvSpPr/>
      </dsp:nvSpPr>
      <dsp:spPr>
        <a:xfrm>
          <a:off x="4975628" y="596681"/>
          <a:ext cx="325397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800100">
            <a:lnSpc>
              <a:spcPct val="100000"/>
            </a:lnSpc>
            <a:spcBef>
              <a:spcPct val="0"/>
            </a:spcBef>
            <a:spcAft>
              <a:spcPct val="35000"/>
            </a:spcAft>
            <a:buNone/>
          </a:pPr>
          <a:r>
            <a:rPr lang="en-US" sz="1800" kern="1200" dirty="0"/>
            <a:t>Final statement targeted for April 2024</a:t>
          </a:r>
        </a:p>
      </dsp:txBody>
      <dsp:txXfrm>
        <a:off x="4975628" y="596681"/>
        <a:ext cx="3253971" cy="1101566"/>
      </dsp:txXfrm>
    </dsp:sp>
    <dsp:sp modelId="{6B8D4A4F-B111-49FF-950A-A99B34C1416D}">
      <dsp:nvSpPr>
        <dsp:cNvPr id="0" name=""/>
        <dsp:cNvSpPr/>
      </dsp:nvSpPr>
      <dsp:spPr>
        <a:xfrm>
          <a:off x="0" y="1973639"/>
          <a:ext cx="8229600" cy="1101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F2D49-C2CE-485C-AE81-D639470893B3}">
      <dsp:nvSpPr>
        <dsp:cNvPr id="0" name=""/>
        <dsp:cNvSpPr/>
      </dsp:nvSpPr>
      <dsp:spPr>
        <a:xfrm>
          <a:off x="333223" y="2221491"/>
          <a:ext cx="605861" cy="6058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6DA15B-C863-4376-AFAF-C40BF1D03343}">
      <dsp:nvSpPr>
        <dsp:cNvPr id="0" name=""/>
        <dsp:cNvSpPr/>
      </dsp:nvSpPr>
      <dsp:spPr>
        <a:xfrm>
          <a:off x="1272308" y="1973639"/>
          <a:ext cx="3703320"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1111250">
            <a:lnSpc>
              <a:spcPct val="100000"/>
            </a:lnSpc>
            <a:spcBef>
              <a:spcPct val="0"/>
            </a:spcBef>
            <a:spcAft>
              <a:spcPct val="35000"/>
            </a:spcAft>
            <a:buNone/>
          </a:pPr>
          <a:r>
            <a:rPr lang="en-US" sz="2500" kern="1200"/>
            <a:t>Revenue and Expense Recognition</a:t>
          </a:r>
          <a:endParaRPr lang="en-US" sz="2500" kern="1200" dirty="0"/>
        </a:p>
      </dsp:txBody>
      <dsp:txXfrm>
        <a:off x="1272308" y="1973639"/>
        <a:ext cx="3703320" cy="1101566"/>
      </dsp:txXfrm>
    </dsp:sp>
    <dsp:sp modelId="{E46536EA-F8D6-430E-B34E-835CE6AC1FE5}">
      <dsp:nvSpPr>
        <dsp:cNvPr id="0" name=""/>
        <dsp:cNvSpPr/>
      </dsp:nvSpPr>
      <dsp:spPr>
        <a:xfrm>
          <a:off x="4975628" y="1973639"/>
          <a:ext cx="325397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800100">
            <a:lnSpc>
              <a:spcPct val="100000"/>
            </a:lnSpc>
            <a:spcBef>
              <a:spcPct val="0"/>
            </a:spcBef>
            <a:spcAft>
              <a:spcPct val="35000"/>
            </a:spcAft>
            <a:buNone/>
          </a:pPr>
          <a:r>
            <a:rPr lang="en-US" sz="1800" kern="1200" dirty="0"/>
            <a:t>Final statement targeted for June 2027</a:t>
          </a:r>
        </a:p>
      </dsp:txBody>
      <dsp:txXfrm>
        <a:off x="4975628" y="1973639"/>
        <a:ext cx="3253971" cy="110156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4C632-F30F-4AE4-8A4D-1C377F3BE1D7}">
      <dsp:nvSpPr>
        <dsp:cNvPr id="0" name=""/>
        <dsp:cNvSpPr/>
      </dsp:nvSpPr>
      <dsp:spPr>
        <a:xfrm>
          <a:off x="0" y="596681"/>
          <a:ext cx="8229600" cy="1101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F9073C-E390-4DDC-896A-78D9987F7E91}">
      <dsp:nvSpPr>
        <dsp:cNvPr id="0" name=""/>
        <dsp:cNvSpPr/>
      </dsp:nvSpPr>
      <dsp:spPr>
        <a:xfrm>
          <a:off x="333223" y="844534"/>
          <a:ext cx="605861" cy="6058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E8AE91-C975-48F2-AD23-BA7CA5EEDC7F}">
      <dsp:nvSpPr>
        <dsp:cNvPr id="0" name=""/>
        <dsp:cNvSpPr/>
      </dsp:nvSpPr>
      <dsp:spPr>
        <a:xfrm>
          <a:off x="1272308" y="596681"/>
          <a:ext cx="3703320"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1022350">
            <a:lnSpc>
              <a:spcPct val="100000"/>
            </a:lnSpc>
            <a:spcBef>
              <a:spcPct val="0"/>
            </a:spcBef>
            <a:spcAft>
              <a:spcPct val="35000"/>
            </a:spcAft>
            <a:buNone/>
          </a:pPr>
          <a:r>
            <a:rPr lang="en-US" sz="2300" kern="1200" dirty="0"/>
            <a:t>Going Concern Uncertainties and Severe Financial Stress</a:t>
          </a:r>
        </a:p>
      </dsp:txBody>
      <dsp:txXfrm>
        <a:off x="1272308" y="596681"/>
        <a:ext cx="3703320" cy="1101566"/>
      </dsp:txXfrm>
    </dsp:sp>
    <dsp:sp modelId="{BB7F0D7B-9EF0-4DD5-9F70-760FF5E512C6}">
      <dsp:nvSpPr>
        <dsp:cNvPr id="0" name=""/>
        <dsp:cNvSpPr/>
      </dsp:nvSpPr>
      <dsp:spPr>
        <a:xfrm>
          <a:off x="4975628" y="596681"/>
          <a:ext cx="325397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755650">
            <a:lnSpc>
              <a:spcPct val="100000"/>
            </a:lnSpc>
            <a:spcBef>
              <a:spcPct val="0"/>
            </a:spcBef>
            <a:spcAft>
              <a:spcPct val="35000"/>
            </a:spcAft>
            <a:buNone/>
          </a:pPr>
          <a:r>
            <a:rPr lang="en-US" sz="1700" kern="1200" dirty="0"/>
            <a:t>Final statement targeted for </a:t>
          </a:r>
          <a:br>
            <a:rPr lang="en-US" sz="1700" kern="1200" dirty="0"/>
          </a:br>
          <a:r>
            <a:rPr lang="en-US" sz="1700" kern="1200" dirty="0"/>
            <a:t>June 2027</a:t>
          </a:r>
        </a:p>
      </dsp:txBody>
      <dsp:txXfrm>
        <a:off x="4975628" y="596681"/>
        <a:ext cx="3253971" cy="1101566"/>
      </dsp:txXfrm>
    </dsp:sp>
    <dsp:sp modelId="{B1C8F942-EDE7-4A11-B366-986DC3F5C883}">
      <dsp:nvSpPr>
        <dsp:cNvPr id="0" name=""/>
        <dsp:cNvSpPr/>
      </dsp:nvSpPr>
      <dsp:spPr>
        <a:xfrm>
          <a:off x="0" y="1973639"/>
          <a:ext cx="8229600" cy="1101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6F6962-CE38-4837-A253-2B3DCE700302}">
      <dsp:nvSpPr>
        <dsp:cNvPr id="0" name=""/>
        <dsp:cNvSpPr/>
      </dsp:nvSpPr>
      <dsp:spPr>
        <a:xfrm>
          <a:off x="333223" y="2221491"/>
          <a:ext cx="605861" cy="6058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42E15B-FB66-49DB-B605-400C34EC3D74}">
      <dsp:nvSpPr>
        <dsp:cNvPr id="0" name=""/>
        <dsp:cNvSpPr/>
      </dsp:nvSpPr>
      <dsp:spPr>
        <a:xfrm>
          <a:off x="1272308" y="1973639"/>
          <a:ext cx="3703320"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1022350">
            <a:lnSpc>
              <a:spcPct val="100000"/>
            </a:lnSpc>
            <a:spcBef>
              <a:spcPct val="0"/>
            </a:spcBef>
            <a:spcAft>
              <a:spcPct val="35000"/>
            </a:spcAft>
            <a:buNone/>
          </a:pPr>
          <a:r>
            <a:rPr lang="en-US" sz="2300" kern="1200" dirty="0"/>
            <a:t>Infrastructure Assets</a:t>
          </a:r>
        </a:p>
      </dsp:txBody>
      <dsp:txXfrm>
        <a:off x="1272308" y="1973639"/>
        <a:ext cx="3703320" cy="1101566"/>
      </dsp:txXfrm>
    </dsp:sp>
    <dsp:sp modelId="{9C77EB86-4D3D-48F1-95A9-9E9A1B34F3C4}">
      <dsp:nvSpPr>
        <dsp:cNvPr id="0" name=""/>
        <dsp:cNvSpPr/>
      </dsp:nvSpPr>
      <dsp:spPr>
        <a:xfrm>
          <a:off x="4975628" y="1973639"/>
          <a:ext cx="325397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755650">
            <a:lnSpc>
              <a:spcPct val="100000"/>
            </a:lnSpc>
            <a:spcBef>
              <a:spcPct val="0"/>
            </a:spcBef>
            <a:spcAft>
              <a:spcPct val="35000"/>
            </a:spcAft>
            <a:buNone/>
          </a:pPr>
          <a:r>
            <a:rPr lang="en-US" sz="1700" kern="1200" dirty="0"/>
            <a:t>Final statement targeted for February 2027</a:t>
          </a:r>
        </a:p>
      </dsp:txBody>
      <dsp:txXfrm>
        <a:off x="4975628" y="1973639"/>
        <a:ext cx="3253971" cy="110156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F642D-1988-4D88-A9F6-C6F4F6E1F67B}">
      <dsp:nvSpPr>
        <dsp:cNvPr id="0" name=""/>
        <dsp:cNvSpPr/>
      </dsp:nvSpPr>
      <dsp:spPr>
        <a:xfrm>
          <a:off x="0" y="717659"/>
          <a:ext cx="8229600" cy="2941777"/>
        </a:xfrm>
        <a:prstGeom prst="rect">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Discuss fraud and ethics within local governments</a:t>
          </a:r>
        </a:p>
        <a:p>
          <a:pPr marL="228600" lvl="1" indent="-228600" algn="l" defTabSz="933450">
            <a:lnSpc>
              <a:spcPct val="90000"/>
            </a:lnSpc>
            <a:spcBef>
              <a:spcPct val="0"/>
            </a:spcBef>
            <a:spcAft>
              <a:spcPct val="15000"/>
            </a:spcAft>
            <a:buChar char="•"/>
          </a:pPr>
          <a:r>
            <a:rPr lang="en-US" sz="2100" kern="1200" dirty="0"/>
            <a:t>Describe key concepts in ethics</a:t>
          </a:r>
        </a:p>
        <a:p>
          <a:pPr marL="228600" lvl="1" indent="-228600" algn="l" defTabSz="933450">
            <a:lnSpc>
              <a:spcPct val="90000"/>
            </a:lnSpc>
            <a:spcBef>
              <a:spcPct val="0"/>
            </a:spcBef>
            <a:spcAft>
              <a:spcPct val="15000"/>
            </a:spcAft>
            <a:buChar char="•"/>
          </a:pPr>
          <a:r>
            <a:rPr lang="en-US" sz="2100" kern="1200" dirty="0"/>
            <a:t>Identify common ethical challenges facing government officials</a:t>
          </a:r>
        </a:p>
        <a:p>
          <a:pPr marL="228600" lvl="1" indent="-228600" algn="l" defTabSz="933450">
            <a:lnSpc>
              <a:spcPct val="90000"/>
            </a:lnSpc>
            <a:spcBef>
              <a:spcPct val="0"/>
            </a:spcBef>
            <a:spcAft>
              <a:spcPct val="15000"/>
            </a:spcAft>
            <a:buChar char="•"/>
          </a:pPr>
          <a:r>
            <a:rPr lang="en-US" sz="2100" kern="1200" dirty="0"/>
            <a:t>Identify recent cases of fraud in state and local governments</a:t>
          </a:r>
        </a:p>
        <a:p>
          <a:pPr marL="228600" lvl="1" indent="-228600" algn="l" defTabSz="933450">
            <a:lnSpc>
              <a:spcPct val="90000"/>
            </a:lnSpc>
            <a:spcBef>
              <a:spcPct val="0"/>
            </a:spcBef>
            <a:spcAft>
              <a:spcPct val="15000"/>
            </a:spcAft>
            <a:buChar char="•"/>
          </a:pPr>
          <a:r>
            <a:rPr lang="en-US" sz="2100" kern="1200" dirty="0"/>
            <a:t>Identify key concepts in fraud awareness and prevention</a:t>
          </a:r>
        </a:p>
      </dsp:txBody>
      <dsp:txXfrm>
        <a:off x="0" y="717659"/>
        <a:ext cx="8229600" cy="2941777"/>
      </dsp:txXfrm>
    </dsp:sp>
    <dsp:sp modelId="{F47A057D-68B8-460C-A1BC-A25BBDCF6BEA}">
      <dsp:nvSpPr>
        <dsp:cNvPr id="0" name=""/>
        <dsp:cNvSpPr/>
      </dsp:nvSpPr>
      <dsp:spPr>
        <a:xfrm>
          <a:off x="411480" y="210074"/>
          <a:ext cx="5760720" cy="619920"/>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lumMod val="100000"/>
                </a:schemeClr>
              </a:solidFill>
            </a:rPr>
            <a:t>At the end of this session, you will be able to:</a:t>
          </a:r>
        </a:p>
      </dsp:txBody>
      <dsp:txXfrm>
        <a:off x="441742" y="240336"/>
        <a:ext cx="5700196" cy="55939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F4375-6E0B-4E01-92F1-44E95668E214}">
      <dsp:nvSpPr>
        <dsp:cNvPr id="0" name=""/>
        <dsp:cNvSpPr/>
      </dsp:nvSpPr>
      <dsp:spPr>
        <a:xfrm>
          <a:off x="2" y="157564"/>
          <a:ext cx="1099021" cy="549510"/>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100000"/>
                </a:schemeClr>
              </a:solidFill>
            </a:rPr>
            <a:t>Honesty</a:t>
          </a:r>
        </a:p>
      </dsp:txBody>
      <dsp:txXfrm>
        <a:off x="16097" y="173659"/>
        <a:ext cx="1066831" cy="517320"/>
      </dsp:txXfrm>
    </dsp:sp>
    <dsp:sp modelId="{0EF9E574-1A05-428A-A23C-93738160A299}">
      <dsp:nvSpPr>
        <dsp:cNvPr id="0" name=""/>
        <dsp:cNvSpPr/>
      </dsp:nvSpPr>
      <dsp:spPr>
        <a:xfrm>
          <a:off x="109904" y="707075"/>
          <a:ext cx="120285" cy="840998"/>
        </a:xfrm>
        <a:custGeom>
          <a:avLst/>
          <a:gdLst/>
          <a:ahLst/>
          <a:cxnLst/>
          <a:rect l="0" t="0" r="0" b="0"/>
          <a:pathLst>
            <a:path>
              <a:moveTo>
                <a:pt x="0" y="0"/>
              </a:moveTo>
              <a:lnTo>
                <a:pt x="0" y="840998"/>
              </a:lnTo>
              <a:lnTo>
                <a:pt x="120285" y="8409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AFCB-9236-4799-8848-CE310AC2C319}">
      <dsp:nvSpPr>
        <dsp:cNvPr id="0" name=""/>
        <dsp:cNvSpPr/>
      </dsp:nvSpPr>
      <dsp:spPr>
        <a:xfrm>
          <a:off x="230190" y="1057949"/>
          <a:ext cx="1104815" cy="98025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Reliably share information with employees</a:t>
          </a:r>
        </a:p>
      </dsp:txBody>
      <dsp:txXfrm>
        <a:off x="258901" y="1086660"/>
        <a:ext cx="1047393" cy="922828"/>
      </dsp:txXfrm>
    </dsp:sp>
    <dsp:sp modelId="{B0108FB4-1681-4ABE-8E04-5AA3D7C516D7}">
      <dsp:nvSpPr>
        <dsp:cNvPr id="0" name=""/>
        <dsp:cNvSpPr/>
      </dsp:nvSpPr>
      <dsp:spPr>
        <a:xfrm>
          <a:off x="109904" y="707075"/>
          <a:ext cx="120285" cy="2224119"/>
        </a:xfrm>
        <a:custGeom>
          <a:avLst/>
          <a:gdLst/>
          <a:ahLst/>
          <a:cxnLst/>
          <a:rect l="0" t="0" r="0" b="0"/>
          <a:pathLst>
            <a:path>
              <a:moveTo>
                <a:pt x="0" y="0"/>
              </a:moveTo>
              <a:lnTo>
                <a:pt x="0" y="2224119"/>
              </a:lnTo>
              <a:lnTo>
                <a:pt x="120285" y="2224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AFEF54-8B09-4139-809F-6484AE19FDDF}">
      <dsp:nvSpPr>
        <dsp:cNvPr id="0" name=""/>
        <dsp:cNvSpPr/>
      </dsp:nvSpPr>
      <dsp:spPr>
        <a:xfrm>
          <a:off x="230190" y="2442941"/>
          <a:ext cx="1104815" cy="976507"/>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Tell the truth in communication and action</a:t>
          </a:r>
        </a:p>
      </dsp:txBody>
      <dsp:txXfrm>
        <a:off x="258791" y="2471542"/>
        <a:ext cx="1047613" cy="919305"/>
      </dsp:txXfrm>
    </dsp:sp>
    <dsp:sp modelId="{2B58D8B5-4043-4D8E-8A25-B92A8017BDD7}">
      <dsp:nvSpPr>
        <dsp:cNvPr id="0" name=""/>
        <dsp:cNvSpPr/>
      </dsp:nvSpPr>
      <dsp:spPr>
        <a:xfrm>
          <a:off x="1379573" y="157564"/>
          <a:ext cx="1099021" cy="549510"/>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100000"/>
                </a:schemeClr>
              </a:solidFill>
            </a:rPr>
            <a:t>Integrity</a:t>
          </a:r>
        </a:p>
      </dsp:txBody>
      <dsp:txXfrm>
        <a:off x="1395668" y="173659"/>
        <a:ext cx="1066831" cy="517320"/>
      </dsp:txXfrm>
    </dsp:sp>
    <dsp:sp modelId="{446BE61C-483E-4142-9A5D-2A367D12249F}">
      <dsp:nvSpPr>
        <dsp:cNvPr id="0" name=""/>
        <dsp:cNvSpPr/>
      </dsp:nvSpPr>
      <dsp:spPr>
        <a:xfrm>
          <a:off x="1489475" y="707075"/>
          <a:ext cx="120285" cy="840998"/>
        </a:xfrm>
        <a:custGeom>
          <a:avLst/>
          <a:gdLst/>
          <a:ahLst/>
          <a:cxnLst/>
          <a:rect l="0" t="0" r="0" b="0"/>
          <a:pathLst>
            <a:path>
              <a:moveTo>
                <a:pt x="0" y="0"/>
              </a:moveTo>
              <a:lnTo>
                <a:pt x="0" y="840998"/>
              </a:lnTo>
              <a:lnTo>
                <a:pt x="120285" y="8409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5011A4-A8FC-4B7A-98F4-A563E8EF5884}">
      <dsp:nvSpPr>
        <dsp:cNvPr id="0" name=""/>
        <dsp:cNvSpPr/>
      </dsp:nvSpPr>
      <dsp:spPr>
        <a:xfrm>
          <a:off x="1609761" y="1057949"/>
          <a:ext cx="1104815" cy="98025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Be consistent between words and actions</a:t>
          </a:r>
        </a:p>
      </dsp:txBody>
      <dsp:txXfrm>
        <a:off x="1638472" y="1086660"/>
        <a:ext cx="1047393" cy="922828"/>
      </dsp:txXfrm>
    </dsp:sp>
    <dsp:sp modelId="{818C0778-D8FB-41A3-8880-25F4CC1B377B}">
      <dsp:nvSpPr>
        <dsp:cNvPr id="0" name=""/>
        <dsp:cNvSpPr/>
      </dsp:nvSpPr>
      <dsp:spPr>
        <a:xfrm>
          <a:off x="1489475" y="707075"/>
          <a:ext cx="120285" cy="2224119"/>
        </a:xfrm>
        <a:custGeom>
          <a:avLst/>
          <a:gdLst/>
          <a:ahLst/>
          <a:cxnLst/>
          <a:rect l="0" t="0" r="0" b="0"/>
          <a:pathLst>
            <a:path>
              <a:moveTo>
                <a:pt x="0" y="0"/>
              </a:moveTo>
              <a:lnTo>
                <a:pt x="0" y="2224119"/>
              </a:lnTo>
              <a:lnTo>
                <a:pt x="120285" y="2224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B15752-818F-420D-BB8D-95005F16772C}">
      <dsp:nvSpPr>
        <dsp:cNvPr id="0" name=""/>
        <dsp:cNvSpPr/>
      </dsp:nvSpPr>
      <dsp:spPr>
        <a:xfrm>
          <a:off x="1609761" y="2442941"/>
          <a:ext cx="1104815" cy="976507"/>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Honor your commitments</a:t>
          </a:r>
        </a:p>
      </dsp:txBody>
      <dsp:txXfrm>
        <a:off x="1638362" y="2471542"/>
        <a:ext cx="1047613" cy="919305"/>
      </dsp:txXfrm>
    </dsp:sp>
    <dsp:sp modelId="{111F439A-D62A-425D-9851-577E92A78B9C}">
      <dsp:nvSpPr>
        <dsp:cNvPr id="0" name=""/>
        <dsp:cNvSpPr/>
      </dsp:nvSpPr>
      <dsp:spPr>
        <a:xfrm>
          <a:off x="2759144" y="157564"/>
          <a:ext cx="1099021" cy="549510"/>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100000"/>
                </a:schemeClr>
              </a:solidFill>
            </a:rPr>
            <a:t>Loyalty</a:t>
          </a:r>
        </a:p>
      </dsp:txBody>
      <dsp:txXfrm>
        <a:off x="2775239" y="173659"/>
        <a:ext cx="1066831" cy="517320"/>
      </dsp:txXfrm>
    </dsp:sp>
    <dsp:sp modelId="{79BA9FCF-39A6-406F-AE6F-85B2CB65FFD0}">
      <dsp:nvSpPr>
        <dsp:cNvPr id="0" name=""/>
        <dsp:cNvSpPr/>
      </dsp:nvSpPr>
      <dsp:spPr>
        <a:xfrm>
          <a:off x="2869046" y="707075"/>
          <a:ext cx="120285" cy="840998"/>
        </a:xfrm>
        <a:custGeom>
          <a:avLst/>
          <a:gdLst/>
          <a:ahLst/>
          <a:cxnLst/>
          <a:rect l="0" t="0" r="0" b="0"/>
          <a:pathLst>
            <a:path>
              <a:moveTo>
                <a:pt x="0" y="0"/>
              </a:moveTo>
              <a:lnTo>
                <a:pt x="0" y="840998"/>
              </a:lnTo>
              <a:lnTo>
                <a:pt x="120285" y="8409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195C0-8A52-4281-8043-AA236F7F6F78}">
      <dsp:nvSpPr>
        <dsp:cNvPr id="0" name=""/>
        <dsp:cNvSpPr/>
      </dsp:nvSpPr>
      <dsp:spPr>
        <a:xfrm>
          <a:off x="2989331" y="1057949"/>
          <a:ext cx="1104815" cy="98025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Respect confidential information</a:t>
          </a:r>
        </a:p>
      </dsp:txBody>
      <dsp:txXfrm>
        <a:off x="3018042" y="1086660"/>
        <a:ext cx="1047393" cy="922828"/>
      </dsp:txXfrm>
    </dsp:sp>
    <dsp:sp modelId="{A178901C-CD7D-40D0-83B9-69C293557C79}">
      <dsp:nvSpPr>
        <dsp:cNvPr id="0" name=""/>
        <dsp:cNvSpPr/>
      </dsp:nvSpPr>
      <dsp:spPr>
        <a:xfrm>
          <a:off x="2869046" y="707075"/>
          <a:ext cx="120285" cy="2224119"/>
        </a:xfrm>
        <a:custGeom>
          <a:avLst/>
          <a:gdLst/>
          <a:ahLst/>
          <a:cxnLst/>
          <a:rect l="0" t="0" r="0" b="0"/>
          <a:pathLst>
            <a:path>
              <a:moveTo>
                <a:pt x="0" y="0"/>
              </a:moveTo>
              <a:lnTo>
                <a:pt x="0" y="2224119"/>
              </a:lnTo>
              <a:lnTo>
                <a:pt x="120285" y="2224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A6CE7D-FDBB-4F73-B598-EA4F07706886}">
      <dsp:nvSpPr>
        <dsp:cNvPr id="0" name=""/>
        <dsp:cNvSpPr/>
      </dsp:nvSpPr>
      <dsp:spPr>
        <a:xfrm>
          <a:off x="2989331" y="2442941"/>
          <a:ext cx="1104815" cy="976507"/>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Recognize others for their accomplishments</a:t>
          </a:r>
        </a:p>
      </dsp:txBody>
      <dsp:txXfrm>
        <a:off x="3017932" y="2471542"/>
        <a:ext cx="1047613" cy="919305"/>
      </dsp:txXfrm>
    </dsp:sp>
    <dsp:sp modelId="{48B50073-77E0-4397-A43F-6174172672BB}">
      <dsp:nvSpPr>
        <dsp:cNvPr id="0" name=""/>
        <dsp:cNvSpPr/>
      </dsp:nvSpPr>
      <dsp:spPr>
        <a:xfrm>
          <a:off x="4138714" y="157564"/>
          <a:ext cx="1099021" cy="549510"/>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100000"/>
                </a:schemeClr>
              </a:solidFill>
            </a:rPr>
            <a:t>Fairness</a:t>
          </a:r>
        </a:p>
      </dsp:txBody>
      <dsp:txXfrm>
        <a:off x="4154809" y="173659"/>
        <a:ext cx="1066831" cy="517320"/>
      </dsp:txXfrm>
    </dsp:sp>
    <dsp:sp modelId="{C5E270E8-734F-4256-92F4-FC8EC2273810}">
      <dsp:nvSpPr>
        <dsp:cNvPr id="0" name=""/>
        <dsp:cNvSpPr/>
      </dsp:nvSpPr>
      <dsp:spPr>
        <a:xfrm>
          <a:off x="4248616" y="707075"/>
          <a:ext cx="120285" cy="840998"/>
        </a:xfrm>
        <a:custGeom>
          <a:avLst/>
          <a:gdLst/>
          <a:ahLst/>
          <a:cxnLst/>
          <a:rect l="0" t="0" r="0" b="0"/>
          <a:pathLst>
            <a:path>
              <a:moveTo>
                <a:pt x="0" y="0"/>
              </a:moveTo>
              <a:lnTo>
                <a:pt x="0" y="840998"/>
              </a:lnTo>
              <a:lnTo>
                <a:pt x="120285" y="8409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55B501-5DD6-4A43-AE73-D70189E3B8D1}">
      <dsp:nvSpPr>
        <dsp:cNvPr id="0" name=""/>
        <dsp:cNvSpPr/>
      </dsp:nvSpPr>
      <dsp:spPr>
        <a:xfrm>
          <a:off x="4368902" y="1057949"/>
          <a:ext cx="1104815" cy="98025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Hold all employees accountable</a:t>
          </a:r>
        </a:p>
      </dsp:txBody>
      <dsp:txXfrm>
        <a:off x="4397613" y="1086660"/>
        <a:ext cx="1047393" cy="922828"/>
      </dsp:txXfrm>
    </dsp:sp>
    <dsp:sp modelId="{77A79552-BE6E-4C66-B771-DE0A188DF2E3}">
      <dsp:nvSpPr>
        <dsp:cNvPr id="0" name=""/>
        <dsp:cNvSpPr/>
      </dsp:nvSpPr>
      <dsp:spPr>
        <a:xfrm>
          <a:off x="4248616" y="707075"/>
          <a:ext cx="120285" cy="2224119"/>
        </a:xfrm>
        <a:custGeom>
          <a:avLst/>
          <a:gdLst/>
          <a:ahLst/>
          <a:cxnLst/>
          <a:rect l="0" t="0" r="0" b="0"/>
          <a:pathLst>
            <a:path>
              <a:moveTo>
                <a:pt x="0" y="0"/>
              </a:moveTo>
              <a:lnTo>
                <a:pt x="0" y="2224119"/>
              </a:lnTo>
              <a:lnTo>
                <a:pt x="120285" y="2224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04AD22-5744-408D-B5F4-1CFD38325675}">
      <dsp:nvSpPr>
        <dsp:cNvPr id="0" name=""/>
        <dsp:cNvSpPr/>
      </dsp:nvSpPr>
      <dsp:spPr>
        <a:xfrm>
          <a:off x="4368902" y="2442941"/>
          <a:ext cx="1104815" cy="976507"/>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Treat others the way you want to be treated</a:t>
          </a:r>
        </a:p>
      </dsp:txBody>
      <dsp:txXfrm>
        <a:off x="4397503" y="2471542"/>
        <a:ext cx="1047613" cy="919305"/>
      </dsp:txXfrm>
    </dsp:sp>
    <dsp:sp modelId="{B7247728-BBCF-4874-A8DA-B44D00281846}">
      <dsp:nvSpPr>
        <dsp:cNvPr id="0" name=""/>
        <dsp:cNvSpPr/>
      </dsp:nvSpPr>
      <dsp:spPr>
        <a:xfrm>
          <a:off x="5518285" y="157564"/>
          <a:ext cx="1099021" cy="549510"/>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100000"/>
                </a:schemeClr>
              </a:solidFill>
            </a:rPr>
            <a:t>Respect</a:t>
          </a:r>
        </a:p>
      </dsp:txBody>
      <dsp:txXfrm>
        <a:off x="5534380" y="173659"/>
        <a:ext cx="1066831" cy="517320"/>
      </dsp:txXfrm>
    </dsp:sp>
    <dsp:sp modelId="{D65144AC-4C5B-4328-9B1B-4118ACA18835}">
      <dsp:nvSpPr>
        <dsp:cNvPr id="0" name=""/>
        <dsp:cNvSpPr/>
      </dsp:nvSpPr>
      <dsp:spPr>
        <a:xfrm>
          <a:off x="5628187" y="707075"/>
          <a:ext cx="120285" cy="840998"/>
        </a:xfrm>
        <a:custGeom>
          <a:avLst/>
          <a:gdLst/>
          <a:ahLst/>
          <a:cxnLst/>
          <a:rect l="0" t="0" r="0" b="0"/>
          <a:pathLst>
            <a:path>
              <a:moveTo>
                <a:pt x="0" y="0"/>
              </a:moveTo>
              <a:lnTo>
                <a:pt x="0" y="840998"/>
              </a:lnTo>
              <a:lnTo>
                <a:pt x="120285" y="8409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F7848-E4EC-4407-BE32-852465668618}">
      <dsp:nvSpPr>
        <dsp:cNvPr id="0" name=""/>
        <dsp:cNvSpPr/>
      </dsp:nvSpPr>
      <dsp:spPr>
        <a:xfrm>
          <a:off x="5748473" y="1057949"/>
          <a:ext cx="1104815" cy="98025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Practice active listening</a:t>
          </a:r>
        </a:p>
      </dsp:txBody>
      <dsp:txXfrm>
        <a:off x="5777184" y="1086660"/>
        <a:ext cx="1047393" cy="922828"/>
      </dsp:txXfrm>
    </dsp:sp>
    <dsp:sp modelId="{1BE44549-9F71-4B05-92BE-9F27CB8A2772}">
      <dsp:nvSpPr>
        <dsp:cNvPr id="0" name=""/>
        <dsp:cNvSpPr/>
      </dsp:nvSpPr>
      <dsp:spPr>
        <a:xfrm>
          <a:off x="5628187" y="707075"/>
          <a:ext cx="120285" cy="2224119"/>
        </a:xfrm>
        <a:custGeom>
          <a:avLst/>
          <a:gdLst/>
          <a:ahLst/>
          <a:cxnLst/>
          <a:rect l="0" t="0" r="0" b="0"/>
          <a:pathLst>
            <a:path>
              <a:moveTo>
                <a:pt x="0" y="0"/>
              </a:moveTo>
              <a:lnTo>
                <a:pt x="0" y="2224119"/>
              </a:lnTo>
              <a:lnTo>
                <a:pt x="120285" y="2224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F1717F-9F8C-4A9E-A84C-FFC0D16E4407}">
      <dsp:nvSpPr>
        <dsp:cNvPr id="0" name=""/>
        <dsp:cNvSpPr/>
      </dsp:nvSpPr>
      <dsp:spPr>
        <a:xfrm>
          <a:off x="5748473" y="2442941"/>
          <a:ext cx="1104815" cy="976507"/>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Welcome and encourage diverse viewpoints</a:t>
          </a:r>
        </a:p>
      </dsp:txBody>
      <dsp:txXfrm>
        <a:off x="5777074" y="2471542"/>
        <a:ext cx="1047613" cy="919305"/>
      </dsp:txXfrm>
    </dsp:sp>
    <dsp:sp modelId="{0910254A-0510-4A92-9A2D-2EE7BFFFF286}">
      <dsp:nvSpPr>
        <dsp:cNvPr id="0" name=""/>
        <dsp:cNvSpPr/>
      </dsp:nvSpPr>
      <dsp:spPr>
        <a:xfrm>
          <a:off x="6897856" y="157564"/>
          <a:ext cx="1099021" cy="549510"/>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lumMod val="100000"/>
                </a:schemeClr>
              </a:solidFill>
            </a:rPr>
            <a:t>Courage</a:t>
          </a:r>
        </a:p>
      </dsp:txBody>
      <dsp:txXfrm>
        <a:off x="6913951" y="173659"/>
        <a:ext cx="1066831" cy="517320"/>
      </dsp:txXfrm>
    </dsp:sp>
    <dsp:sp modelId="{8FF1E3B2-DCF4-4001-8E50-E5D8BA4E49CE}">
      <dsp:nvSpPr>
        <dsp:cNvPr id="0" name=""/>
        <dsp:cNvSpPr/>
      </dsp:nvSpPr>
      <dsp:spPr>
        <a:xfrm>
          <a:off x="7007758" y="707075"/>
          <a:ext cx="117023" cy="840998"/>
        </a:xfrm>
        <a:custGeom>
          <a:avLst/>
          <a:gdLst/>
          <a:ahLst/>
          <a:cxnLst/>
          <a:rect l="0" t="0" r="0" b="0"/>
          <a:pathLst>
            <a:path>
              <a:moveTo>
                <a:pt x="0" y="0"/>
              </a:moveTo>
              <a:lnTo>
                <a:pt x="0" y="840998"/>
              </a:lnTo>
              <a:lnTo>
                <a:pt x="117023" y="8409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69A968-E2A8-45C6-A9A3-A61FEAB7E408}">
      <dsp:nvSpPr>
        <dsp:cNvPr id="0" name=""/>
        <dsp:cNvSpPr/>
      </dsp:nvSpPr>
      <dsp:spPr>
        <a:xfrm>
          <a:off x="7124781" y="1057949"/>
          <a:ext cx="1104815" cy="98025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Speak up when you see mistreatment</a:t>
          </a:r>
        </a:p>
      </dsp:txBody>
      <dsp:txXfrm>
        <a:off x="7153492" y="1086660"/>
        <a:ext cx="1047393" cy="922828"/>
      </dsp:txXfrm>
    </dsp:sp>
    <dsp:sp modelId="{DF57D462-C574-4ECA-89DF-2779DDBA062F}">
      <dsp:nvSpPr>
        <dsp:cNvPr id="0" name=""/>
        <dsp:cNvSpPr/>
      </dsp:nvSpPr>
      <dsp:spPr>
        <a:xfrm>
          <a:off x="7007758" y="707075"/>
          <a:ext cx="117023" cy="2224119"/>
        </a:xfrm>
        <a:custGeom>
          <a:avLst/>
          <a:gdLst/>
          <a:ahLst/>
          <a:cxnLst/>
          <a:rect l="0" t="0" r="0" b="0"/>
          <a:pathLst>
            <a:path>
              <a:moveTo>
                <a:pt x="0" y="0"/>
              </a:moveTo>
              <a:lnTo>
                <a:pt x="0" y="2224119"/>
              </a:lnTo>
              <a:lnTo>
                <a:pt x="117023" y="2224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FD1FD8-06E5-4295-A8B6-2513CC629C2B}">
      <dsp:nvSpPr>
        <dsp:cNvPr id="0" name=""/>
        <dsp:cNvSpPr/>
      </dsp:nvSpPr>
      <dsp:spPr>
        <a:xfrm>
          <a:off x="7124781" y="2442941"/>
          <a:ext cx="1104815" cy="976507"/>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Speak up when you see unethical behavior</a:t>
          </a:r>
        </a:p>
      </dsp:txBody>
      <dsp:txXfrm>
        <a:off x="7153382" y="2471542"/>
        <a:ext cx="1047613" cy="91930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2BBF4-B540-473B-A2FB-78414D89C2A0}">
      <dsp:nvSpPr>
        <dsp:cNvPr id="0" name=""/>
        <dsp:cNvSpPr/>
      </dsp:nvSpPr>
      <dsp:spPr>
        <a:xfrm>
          <a:off x="0" y="223773"/>
          <a:ext cx="8229600" cy="1256850"/>
        </a:xfrm>
        <a:prstGeom prst="rect">
          <a:avLst/>
        </a:prstGeom>
        <a:solidFill>
          <a:schemeClr val="bg1">
            <a:lumMod val="10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Not speaking up when witnessing unethical behavior</a:t>
          </a:r>
        </a:p>
        <a:p>
          <a:pPr marL="114300" lvl="1" indent="-114300" algn="l" defTabSz="622300">
            <a:lnSpc>
              <a:spcPct val="90000"/>
            </a:lnSpc>
            <a:spcBef>
              <a:spcPct val="0"/>
            </a:spcBef>
            <a:spcAft>
              <a:spcPct val="15000"/>
            </a:spcAft>
            <a:buChar char="•"/>
          </a:pPr>
          <a:r>
            <a:rPr lang="en-US" sz="1400" kern="1200" dirty="0"/>
            <a:t>Unwillingness to discuss ethics</a:t>
          </a:r>
        </a:p>
        <a:p>
          <a:pPr marL="114300" lvl="1" indent="-114300" algn="l" defTabSz="622300">
            <a:lnSpc>
              <a:spcPct val="90000"/>
            </a:lnSpc>
            <a:spcBef>
              <a:spcPct val="0"/>
            </a:spcBef>
            <a:spcAft>
              <a:spcPct val="15000"/>
            </a:spcAft>
            <a:buChar char="•"/>
          </a:pPr>
          <a:r>
            <a:rPr lang="en-US" sz="1400" kern="1200" dirty="0"/>
            <a:t>Discussing practices/decisions in a way that obscures your moral position and ethical beliefs (Bird &amp; Walters, 1989)</a:t>
          </a:r>
        </a:p>
      </dsp:txBody>
      <dsp:txXfrm>
        <a:off x="0" y="223773"/>
        <a:ext cx="8229600" cy="1256850"/>
      </dsp:txXfrm>
    </dsp:sp>
    <dsp:sp modelId="{7AD4C264-7A17-4056-BE21-CD22A1B7DF55}">
      <dsp:nvSpPr>
        <dsp:cNvPr id="0" name=""/>
        <dsp:cNvSpPr/>
      </dsp:nvSpPr>
      <dsp:spPr>
        <a:xfrm>
          <a:off x="411480" y="17133"/>
          <a:ext cx="5760720" cy="413280"/>
        </a:xfrm>
        <a:prstGeom prst="round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lumMod val="100000"/>
                </a:schemeClr>
              </a:solidFill>
            </a:rPr>
            <a:t>Moral Muteness</a:t>
          </a:r>
        </a:p>
      </dsp:txBody>
      <dsp:txXfrm>
        <a:off x="431655" y="37308"/>
        <a:ext cx="5720370" cy="372930"/>
      </dsp:txXfrm>
    </dsp:sp>
    <dsp:sp modelId="{7E873E68-359F-4900-8260-646A46B84A27}">
      <dsp:nvSpPr>
        <dsp:cNvPr id="0" name=""/>
        <dsp:cNvSpPr/>
      </dsp:nvSpPr>
      <dsp:spPr>
        <a:xfrm>
          <a:off x="0" y="1762863"/>
          <a:ext cx="8229600" cy="793800"/>
        </a:xfrm>
        <a:prstGeom prst="rect">
          <a:avLst/>
        </a:prstGeom>
        <a:solidFill>
          <a:schemeClr val="bg1">
            <a:lumMod val="10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lumMod val="100000"/>
                </a:schemeClr>
              </a:solidFill>
            </a:rPr>
            <a:t>Erosion of the ethical standard of a business in which employees become used to engaging in or condoning bad behavior</a:t>
          </a:r>
        </a:p>
      </dsp:txBody>
      <dsp:txXfrm>
        <a:off x="0" y="1762863"/>
        <a:ext cx="8229600" cy="793800"/>
      </dsp:txXfrm>
    </dsp:sp>
    <dsp:sp modelId="{4517A892-B23F-4EBE-A762-EABFDDD7C74D}">
      <dsp:nvSpPr>
        <dsp:cNvPr id="0" name=""/>
        <dsp:cNvSpPr/>
      </dsp:nvSpPr>
      <dsp:spPr>
        <a:xfrm>
          <a:off x="411480" y="1556223"/>
          <a:ext cx="5760720" cy="413280"/>
        </a:xfrm>
        <a:prstGeom prst="round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lumMod val="100000"/>
                </a:schemeClr>
              </a:solidFill>
            </a:rPr>
            <a:t>Ethical Fading</a:t>
          </a:r>
        </a:p>
      </dsp:txBody>
      <dsp:txXfrm>
        <a:off x="431655" y="1576398"/>
        <a:ext cx="5720370" cy="372930"/>
      </dsp:txXfrm>
    </dsp:sp>
    <dsp:sp modelId="{4704B70B-D309-4B15-AEA0-0AB2D26302C6}">
      <dsp:nvSpPr>
        <dsp:cNvPr id="0" name=""/>
        <dsp:cNvSpPr/>
      </dsp:nvSpPr>
      <dsp:spPr>
        <a:xfrm>
          <a:off x="0" y="2838903"/>
          <a:ext cx="8229600" cy="815850"/>
        </a:xfrm>
        <a:prstGeom prst="rect">
          <a:avLst/>
        </a:prstGeom>
        <a:solidFill>
          <a:schemeClr val="bg1">
            <a:lumMod val="10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Intent to please authority figure</a:t>
          </a:r>
        </a:p>
        <a:p>
          <a:pPr marL="114300" lvl="1" indent="-114300" algn="l" defTabSz="622300">
            <a:lnSpc>
              <a:spcPct val="90000"/>
            </a:lnSpc>
            <a:spcBef>
              <a:spcPct val="0"/>
            </a:spcBef>
            <a:spcAft>
              <a:spcPct val="15000"/>
            </a:spcAft>
            <a:buChar char="•"/>
          </a:pPr>
          <a:r>
            <a:rPr lang="en-US" sz="1400" kern="1200" dirty="0"/>
            <a:t>Focused on achieving a goal</a:t>
          </a:r>
        </a:p>
      </dsp:txBody>
      <dsp:txXfrm>
        <a:off x="0" y="2838903"/>
        <a:ext cx="8229600" cy="815850"/>
      </dsp:txXfrm>
    </dsp:sp>
    <dsp:sp modelId="{28897781-EF10-4BE1-A201-B7871499BA4C}">
      <dsp:nvSpPr>
        <dsp:cNvPr id="0" name=""/>
        <dsp:cNvSpPr/>
      </dsp:nvSpPr>
      <dsp:spPr>
        <a:xfrm>
          <a:off x="411480" y="2632263"/>
          <a:ext cx="5760720" cy="413280"/>
        </a:xfrm>
        <a:prstGeom prst="round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lumMod val="100000"/>
                </a:schemeClr>
              </a:solidFill>
            </a:rPr>
            <a:t>Situational Influence</a:t>
          </a:r>
        </a:p>
      </dsp:txBody>
      <dsp:txXfrm>
        <a:off x="431655" y="2652438"/>
        <a:ext cx="5720370"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60AB2-B350-4EEC-A345-F8CD7F27BF69}">
      <dsp:nvSpPr>
        <dsp:cNvPr id="0" name=""/>
        <dsp:cNvSpPr/>
      </dsp:nvSpPr>
      <dsp:spPr>
        <a:xfrm>
          <a:off x="0" y="164305"/>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cs typeface="Arial" panose="020B0604020202020204" pitchFamily="34" charset="0"/>
            </a:rPr>
            <a:t>Prior-Period Adjustments</a:t>
          </a:r>
          <a:endParaRPr lang="en-US" sz="2500" kern="1200" dirty="0">
            <a:latin typeface="Georgia" panose="02040502050405020303" pitchFamily="18" charset="0"/>
            <a:cs typeface="Arial" panose="020B0604020202020204" pitchFamily="34" charset="0"/>
          </a:endParaRPr>
        </a:p>
      </dsp:txBody>
      <dsp:txXfrm>
        <a:off x="0" y="164305"/>
        <a:ext cx="2571749" cy="1543050"/>
      </dsp:txXfrm>
    </dsp:sp>
    <dsp:sp modelId="{5E057A43-BA90-4E92-8212-B4FFFB7F89EF}">
      <dsp:nvSpPr>
        <dsp:cNvPr id="0" name=""/>
        <dsp:cNvSpPr/>
      </dsp:nvSpPr>
      <dsp:spPr>
        <a:xfrm>
          <a:off x="2828925" y="164305"/>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ea typeface="+mn-ea"/>
              <a:cs typeface="Arial" panose="020B0604020202020204" pitchFamily="34" charset="0"/>
            </a:rPr>
            <a:t>Change in Accounting Principle</a:t>
          </a:r>
          <a:endParaRPr lang="en-US" sz="2500" b="0" i="0" kern="1200" baseline="0" dirty="0">
            <a:latin typeface="Georgia" panose="02040502050405020303" pitchFamily="18" charset="0"/>
            <a:ea typeface="+mn-ea"/>
            <a:cs typeface="Arial" panose="020B0604020202020204" pitchFamily="34" charset="0"/>
          </a:endParaRPr>
        </a:p>
      </dsp:txBody>
      <dsp:txXfrm>
        <a:off x="2828925" y="164305"/>
        <a:ext cx="2571749" cy="1543050"/>
      </dsp:txXfrm>
    </dsp:sp>
    <dsp:sp modelId="{6075EC49-7E3A-4A21-97F6-BAA96D9AE18A}">
      <dsp:nvSpPr>
        <dsp:cNvPr id="0" name=""/>
        <dsp:cNvSpPr/>
      </dsp:nvSpPr>
      <dsp:spPr>
        <a:xfrm>
          <a:off x="5657849" y="164305"/>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ea typeface="+mn-ea"/>
              <a:cs typeface="Arial" panose="020B0604020202020204" pitchFamily="34" charset="0"/>
            </a:rPr>
            <a:t>Change in Accounting Estimate</a:t>
          </a:r>
          <a:endParaRPr lang="en-US" sz="2500" b="0" i="0" kern="1200" baseline="0" dirty="0">
            <a:latin typeface="Georgia" panose="02040502050405020303" pitchFamily="18" charset="0"/>
            <a:ea typeface="+mn-ea"/>
            <a:cs typeface="Arial" panose="020B0604020202020204" pitchFamily="34" charset="0"/>
          </a:endParaRPr>
        </a:p>
      </dsp:txBody>
      <dsp:txXfrm>
        <a:off x="5657849" y="164305"/>
        <a:ext cx="2571749" cy="1543050"/>
      </dsp:txXfrm>
    </dsp:sp>
    <dsp:sp modelId="{4E04CEC6-5132-42FD-B925-C3E7DC1754C3}">
      <dsp:nvSpPr>
        <dsp:cNvPr id="0" name=""/>
        <dsp:cNvSpPr/>
      </dsp:nvSpPr>
      <dsp:spPr>
        <a:xfrm>
          <a:off x="1414462" y="1964531"/>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ea typeface="+mn-ea"/>
              <a:cs typeface="Arial" panose="020B0604020202020204" pitchFamily="34" charset="0"/>
            </a:rPr>
            <a:t>Change in the Reporting Entity</a:t>
          </a:r>
          <a:endParaRPr lang="en-US" sz="2500" b="0" i="0" kern="1200" baseline="0" dirty="0">
            <a:latin typeface="Georgia" panose="02040502050405020303" pitchFamily="18" charset="0"/>
            <a:ea typeface="+mn-ea"/>
            <a:cs typeface="Arial" panose="020B0604020202020204" pitchFamily="34" charset="0"/>
          </a:endParaRPr>
        </a:p>
      </dsp:txBody>
      <dsp:txXfrm>
        <a:off x="1414462" y="1964531"/>
        <a:ext cx="2571749" cy="1543050"/>
      </dsp:txXfrm>
    </dsp:sp>
    <dsp:sp modelId="{7A3189F8-F295-4B55-9468-E69D17811771}">
      <dsp:nvSpPr>
        <dsp:cNvPr id="0" name=""/>
        <dsp:cNvSpPr/>
      </dsp:nvSpPr>
      <dsp:spPr>
        <a:xfrm>
          <a:off x="4243387" y="1964531"/>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ea typeface="+mn-ea"/>
              <a:cs typeface="Arial" panose="020B0604020202020204" pitchFamily="34" charset="0"/>
            </a:rPr>
            <a:t>Correction of an Error</a:t>
          </a:r>
          <a:endParaRPr lang="en-US" sz="2500" b="0" i="0" kern="1200" baseline="0" dirty="0">
            <a:latin typeface="Georgia" panose="02040502050405020303" pitchFamily="18" charset="0"/>
            <a:ea typeface="+mn-ea"/>
            <a:cs typeface="Arial" panose="020B0604020202020204" pitchFamily="34" charset="0"/>
          </a:endParaRPr>
        </a:p>
      </dsp:txBody>
      <dsp:txXfrm>
        <a:off x="4243387" y="1964531"/>
        <a:ext cx="2571749" cy="154305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859CA-076C-42ED-9268-5EDAF5BC126D}">
      <dsp:nvSpPr>
        <dsp:cNvPr id="0" name=""/>
        <dsp:cNvSpPr/>
      </dsp:nvSpPr>
      <dsp:spPr>
        <a:xfrm>
          <a:off x="1385990" y="1285"/>
          <a:ext cx="3129886" cy="830074"/>
        </a:xfrm>
        <a:prstGeom prst="chevron">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Declines in revenues/funding</a:t>
          </a:r>
        </a:p>
      </dsp:txBody>
      <dsp:txXfrm>
        <a:off x="1801027" y="1285"/>
        <a:ext cx="2299812" cy="830074"/>
      </dsp:txXfrm>
    </dsp:sp>
    <dsp:sp modelId="{609BEAB9-6B2B-4444-BDE1-A2248950D7B4}">
      <dsp:nvSpPr>
        <dsp:cNvPr id="0" name=""/>
        <dsp:cNvSpPr/>
      </dsp:nvSpPr>
      <dsp:spPr>
        <a:xfrm>
          <a:off x="4245803" y="71841"/>
          <a:ext cx="2597806" cy="688961"/>
        </a:xfrm>
        <a:prstGeom prst="chevron">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100000"/>
                </a:schemeClr>
              </a:solidFill>
            </a:rPr>
            <a:t>Charging non-grant costs to federal/state contracts</a:t>
          </a:r>
        </a:p>
      </dsp:txBody>
      <dsp:txXfrm>
        <a:off x="4590284" y="71841"/>
        <a:ext cx="1908845" cy="688961"/>
      </dsp:txXfrm>
    </dsp:sp>
    <dsp:sp modelId="{CBA24D26-C362-4E92-AD01-8FDE2DBBA58E}">
      <dsp:nvSpPr>
        <dsp:cNvPr id="0" name=""/>
        <dsp:cNvSpPr/>
      </dsp:nvSpPr>
      <dsp:spPr>
        <a:xfrm>
          <a:off x="1385990" y="947699"/>
          <a:ext cx="3129886" cy="830074"/>
        </a:xfrm>
        <a:prstGeom prst="chevron">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Employee had an accidental mischarge on a credit card that was not caught</a:t>
          </a:r>
        </a:p>
      </dsp:txBody>
      <dsp:txXfrm>
        <a:off x="1801027" y="947699"/>
        <a:ext cx="2299812" cy="830074"/>
      </dsp:txXfrm>
    </dsp:sp>
    <dsp:sp modelId="{11437F89-0FAE-4A58-8627-D6383DC4E45E}">
      <dsp:nvSpPr>
        <dsp:cNvPr id="0" name=""/>
        <dsp:cNvSpPr/>
      </dsp:nvSpPr>
      <dsp:spPr>
        <a:xfrm>
          <a:off x="4245803" y="1018255"/>
          <a:ext cx="2597806" cy="688961"/>
        </a:xfrm>
        <a:prstGeom prst="chevron">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100000"/>
                </a:schemeClr>
              </a:solidFill>
            </a:rPr>
            <a:t>Abuses of credit cards – meals, travel, etc.</a:t>
          </a:r>
        </a:p>
      </dsp:txBody>
      <dsp:txXfrm>
        <a:off x="4590284" y="1018255"/>
        <a:ext cx="1908845" cy="688961"/>
      </dsp:txXfrm>
    </dsp:sp>
    <dsp:sp modelId="{03D0E653-BD54-40B1-8A93-58B64F188E94}">
      <dsp:nvSpPr>
        <dsp:cNvPr id="0" name=""/>
        <dsp:cNvSpPr/>
      </dsp:nvSpPr>
      <dsp:spPr>
        <a:xfrm>
          <a:off x="1385990" y="1894113"/>
          <a:ext cx="3129886" cy="830074"/>
        </a:xfrm>
        <a:prstGeom prst="chevron">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Trying to get the work done under a time crunch</a:t>
          </a:r>
        </a:p>
      </dsp:txBody>
      <dsp:txXfrm>
        <a:off x="1801027" y="1894113"/>
        <a:ext cx="2299812" cy="830074"/>
      </dsp:txXfrm>
    </dsp:sp>
    <dsp:sp modelId="{B20F46E8-82EE-4D40-9388-937FDDAEBB8B}">
      <dsp:nvSpPr>
        <dsp:cNvPr id="0" name=""/>
        <dsp:cNvSpPr/>
      </dsp:nvSpPr>
      <dsp:spPr>
        <a:xfrm>
          <a:off x="4245803" y="1964669"/>
          <a:ext cx="2597806" cy="688961"/>
        </a:xfrm>
        <a:prstGeom prst="chevron">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100000"/>
                </a:schemeClr>
              </a:solidFill>
            </a:rPr>
            <a:t>Not following procurement laws to award contract</a:t>
          </a:r>
        </a:p>
      </dsp:txBody>
      <dsp:txXfrm>
        <a:off x="4590284" y="1964669"/>
        <a:ext cx="1908845" cy="688961"/>
      </dsp:txXfrm>
    </dsp:sp>
    <dsp:sp modelId="{34586CEF-11AC-478F-90F8-A2316215B3DF}">
      <dsp:nvSpPr>
        <dsp:cNvPr id="0" name=""/>
        <dsp:cNvSpPr/>
      </dsp:nvSpPr>
      <dsp:spPr>
        <a:xfrm>
          <a:off x="1385990" y="2840527"/>
          <a:ext cx="3129886" cy="830074"/>
        </a:xfrm>
        <a:prstGeom prst="chevron">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Manager concerned about employee quitting due to compensation concerns</a:t>
          </a:r>
        </a:p>
      </dsp:txBody>
      <dsp:txXfrm>
        <a:off x="1801027" y="2840527"/>
        <a:ext cx="2299812" cy="830074"/>
      </dsp:txXfrm>
    </dsp:sp>
    <dsp:sp modelId="{B1DD6B10-2739-4854-A77B-3F7E868F95A8}">
      <dsp:nvSpPr>
        <dsp:cNvPr id="0" name=""/>
        <dsp:cNvSpPr/>
      </dsp:nvSpPr>
      <dsp:spPr>
        <a:xfrm>
          <a:off x="4245803" y="2911083"/>
          <a:ext cx="2597806" cy="688961"/>
        </a:xfrm>
        <a:prstGeom prst="chevron">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100000"/>
                </a:schemeClr>
              </a:solidFill>
            </a:rPr>
            <a:t>Allowing employees to pad their timesheets to compensate for “value”</a:t>
          </a:r>
        </a:p>
      </dsp:txBody>
      <dsp:txXfrm>
        <a:off x="4590284" y="2911083"/>
        <a:ext cx="1908845" cy="68896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DFF0-8A47-4F58-BAB3-90910BF6C681}">
      <dsp:nvSpPr>
        <dsp:cNvPr id="0" name=""/>
        <dsp:cNvSpPr/>
      </dsp:nvSpPr>
      <dsp:spPr>
        <a:xfrm>
          <a:off x="444028" y="557"/>
          <a:ext cx="1223590" cy="61179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Purchasing/ Disbursement</a:t>
          </a:r>
        </a:p>
      </dsp:txBody>
      <dsp:txXfrm>
        <a:off x="461947" y="18476"/>
        <a:ext cx="1187752" cy="575957"/>
      </dsp:txXfrm>
    </dsp:sp>
    <dsp:sp modelId="{18CB2B64-8342-4839-B559-705C57971D63}">
      <dsp:nvSpPr>
        <dsp:cNvPr id="0" name=""/>
        <dsp:cNvSpPr/>
      </dsp:nvSpPr>
      <dsp:spPr>
        <a:xfrm>
          <a:off x="566387" y="612353"/>
          <a:ext cx="122359" cy="458846"/>
        </a:xfrm>
        <a:custGeom>
          <a:avLst/>
          <a:gdLst/>
          <a:ahLst/>
          <a:cxnLst/>
          <a:rect l="0" t="0" r="0" b="0"/>
          <a:pathLst>
            <a:path>
              <a:moveTo>
                <a:pt x="0" y="0"/>
              </a:moveTo>
              <a:lnTo>
                <a:pt x="0" y="458846"/>
              </a:lnTo>
              <a:lnTo>
                <a:pt x="122359" y="458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6E123B-4E92-46F0-8931-ADBA2B4CDBE5}">
      <dsp:nvSpPr>
        <dsp:cNvPr id="0" name=""/>
        <dsp:cNvSpPr/>
      </dsp:nvSpPr>
      <dsp:spPr>
        <a:xfrm>
          <a:off x="688746" y="765301"/>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Fictitious vendor</a:t>
          </a:r>
        </a:p>
      </dsp:txBody>
      <dsp:txXfrm>
        <a:off x="706665" y="783220"/>
        <a:ext cx="943034" cy="575957"/>
      </dsp:txXfrm>
    </dsp:sp>
    <dsp:sp modelId="{435E3927-A75B-432B-AA58-9AECCAFCA3DD}">
      <dsp:nvSpPr>
        <dsp:cNvPr id="0" name=""/>
        <dsp:cNvSpPr/>
      </dsp:nvSpPr>
      <dsp:spPr>
        <a:xfrm>
          <a:off x="566387" y="612353"/>
          <a:ext cx="122359" cy="1223590"/>
        </a:xfrm>
        <a:custGeom>
          <a:avLst/>
          <a:gdLst/>
          <a:ahLst/>
          <a:cxnLst/>
          <a:rect l="0" t="0" r="0" b="0"/>
          <a:pathLst>
            <a:path>
              <a:moveTo>
                <a:pt x="0" y="0"/>
              </a:moveTo>
              <a:lnTo>
                <a:pt x="0" y="1223590"/>
              </a:lnTo>
              <a:lnTo>
                <a:pt x="122359" y="1223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96A949-E94B-411B-B2BF-B18BF9FE1603}">
      <dsp:nvSpPr>
        <dsp:cNvPr id="0" name=""/>
        <dsp:cNvSpPr/>
      </dsp:nvSpPr>
      <dsp:spPr>
        <a:xfrm>
          <a:off x="688746" y="1530045"/>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Misdirected funds</a:t>
          </a:r>
        </a:p>
      </dsp:txBody>
      <dsp:txXfrm>
        <a:off x="706665" y="1547964"/>
        <a:ext cx="943034" cy="575957"/>
      </dsp:txXfrm>
    </dsp:sp>
    <dsp:sp modelId="{E11FA2CE-0A27-4F23-BFA2-EC32FCCDE51C}">
      <dsp:nvSpPr>
        <dsp:cNvPr id="0" name=""/>
        <dsp:cNvSpPr/>
      </dsp:nvSpPr>
      <dsp:spPr>
        <a:xfrm>
          <a:off x="566387" y="612353"/>
          <a:ext cx="122359" cy="1988334"/>
        </a:xfrm>
        <a:custGeom>
          <a:avLst/>
          <a:gdLst/>
          <a:ahLst/>
          <a:cxnLst/>
          <a:rect l="0" t="0" r="0" b="0"/>
          <a:pathLst>
            <a:path>
              <a:moveTo>
                <a:pt x="0" y="0"/>
              </a:moveTo>
              <a:lnTo>
                <a:pt x="0" y="1988334"/>
              </a:lnTo>
              <a:lnTo>
                <a:pt x="122359" y="19883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434219-94D7-4D47-9B93-BC15318142D3}">
      <dsp:nvSpPr>
        <dsp:cNvPr id="0" name=""/>
        <dsp:cNvSpPr/>
      </dsp:nvSpPr>
      <dsp:spPr>
        <a:xfrm>
          <a:off x="688746" y="2294789"/>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Personal use of credit cards</a:t>
          </a:r>
        </a:p>
      </dsp:txBody>
      <dsp:txXfrm>
        <a:off x="706665" y="2312708"/>
        <a:ext cx="943034" cy="575957"/>
      </dsp:txXfrm>
    </dsp:sp>
    <dsp:sp modelId="{C2DD7619-E779-4603-A714-29DEE029E577}">
      <dsp:nvSpPr>
        <dsp:cNvPr id="0" name=""/>
        <dsp:cNvSpPr/>
      </dsp:nvSpPr>
      <dsp:spPr>
        <a:xfrm>
          <a:off x="566387" y="612353"/>
          <a:ext cx="122359" cy="2753078"/>
        </a:xfrm>
        <a:custGeom>
          <a:avLst/>
          <a:gdLst/>
          <a:ahLst/>
          <a:cxnLst/>
          <a:rect l="0" t="0" r="0" b="0"/>
          <a:pathLst>
            <a:path>
              <a:moveTo>
                <a:pt x="0" y="0"/>
              </a:moveTo>
              <a:lnTo>
                <a:pt x="0" y="2753078"/>
              </a:lnTo>
              <a:lnTo>
                <a:pt x="122359" y="2753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324B0-F6A4-4ACA-97A7-294A2878C41C}">
      <dsp:nvSpPr>
        <dsp:cNvPr id="0" name=""/>
        <dsp:cNvSpPr/>
      </dsp:nvSpPr>
      <dsp:spPr>
        <a:xfrm>
          <a:off x="688746" y="3059533"/>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False expense claims</a:t>
          </a:r>
        </a:p>
      </dsp:txBody>
      <dsp:txXfrm>
        <a:off x="706665" y="3077452"/>
        <a:ext cx="943034" cy="575957"/>
      </dsp:txXfrm>
    </dsp:sp>
    <dsp:sp modelId="{37B6BBC7-0A3B-4487-9226-A8DAB7DFFDDA}">
      <dsp:nvSpPr>
        <dsp:cNvPr id="0" name=""/>
        <dsp:cNvSpPr/>
      </dsp:nvSpPr>
      <dsp:spPr>
        <a:xfrm>
          <a:off x="1973516" y="557"/>
          <a:ext cx="1223590" cy="61179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Contracts</a:t>
          </a:r>
        </a:p>
      </dsp:txBody>
      <dsp:txXfrm>
        <a:off x="1991435" y="18476"/>
        <a:ext cx="1187752" cy="575957"/>
      </dsp:txXfrm>
    </dsp:sp>
    <dsp:sp modelId="{5FB08F54-B2F2-44BE-9FCE-BC8806FDA8C2}">
      <dsp:nvSpPr>
        <dsp:cNvPr id="0" name=""/>
        <dsp:cNvSpPr/>
      </dsp:nvSpPr>
      <dsp:spPr>
        <a:xfrm>
          <a:off x="2095875" y="612353"/>
          <a:ext cx="122359" cy="458846"/>
        </a:xfrm>
        <a:custGeom>
          <a:avLst/>
          <a:gdLst/>
          <a:ahLst/>
          <a:cxnLst/>
          <a:rect l="0" t="0" r="0" b="0"/>
          <a:pathLst>
            <a:path>
              <a:moveTo>
                <a:pt x="0" y="0"/>
              </a:moveTo>
              <a:lnTo>
                <a:pt x="0" y="458846"/>
              </a:lnTo>
              <a:lnTo>
                <a:pt x="122359" y="458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DA51AA-3614-46A7-B16F-84698D04431A}">
      <dsp:nvSpPr>
        <dsp:cNvPr id="0" name=""/>
        <dsp:cNvSpPr/>
      </dsp:nvSpPr>
      <dsp:spPr>
        <a:xfrm>
          <a:off x="2218234" y="765301"/>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Bid splitting</a:t>
          </a:r>
        </a:p>
      </dsp:txBody>
      <dsp:txXfrm>
        <a:off x="2236153" y="783220"/>
        <a:ext cx="943034" cy="575957"/>
      </dsp:txXfrm>
    </dsp:sp>
    <dsp:sp modelId="{0073F175-41F6-45F8-855E-413C4074766A}">
      <dsp:nvSpPr>
        <dsp:cNvPr id="0" name=""/>
        <dsp:cNvSpPr/>
      </dsp:nvSpPr>
      <dsp:spPr>
        <a:xfrm>
          <a:off x="2095875" y="612353"/>
          <a:ext cx="122359" cy="1223590"/>
        </a:xfrm>
        <a:custGeom>
          <a:avLst/>
          <a:gdLst/>
          <a:ahLst/>
          <a:cxnLst/>
          <a:rect l="0" t="0" r="0" b="0"/>
          <a:pathLst>
            <a:path>
              <a:moveTo>
                <a:pt x="0" y="0"/>
              </a:moveTo>
              <a:lnTo>
                <a:pt x="0" y="1223590"/>
              </a:lnTo>
              <a:lnTo>
                <a:pt x="122359" y="1223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0E48F9-F84C-437B-AFF4-977D4A0E009E}">
      <dsp:nvSpPr>
        <dsp:cNvPr id="0" name=""/>
        <dsp:cNvSpPr/>
      </dsp:nvSpPr>
      <dsp:spPr>
        <a:xfrm>
          <a:off x="2218234" y="1530045"/>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Conflicts of interest</a:t>
          </a:r>
        </a:p>
      </dsp:txBody>
      <dsp:txXfrm>
        <a:off x="2236153" y="1547964"/>
        <a:ext cx="943034" cy="575957"/>
      </dsp:txXfrm>
    </dsp:sp>
    <dsp:sp modelId="{D6CE063A-7793-48CB-87EE-26769546F859}">
      <dsp:nvSpPr>
        <dsp:cNvPr id="0" name=""/>
        <dsp:cNvSpPr/>
      </dsp:nvSpPr>
      <dsp:spPr>
        <a:xfrm>
          <a:off x="2095875" y="612353"/>
          <a:ext cx="122359" cy="1988334"/>
        </a:xfrm>
        <a:custGeom>
          <a:avLst/>
          <a:gdLst/>
          <a:ahLst/>
          <a:cxnLst/>
          <a:rect l="0" t="0" r="0" b="0"/>
          <a:pathLst>
            <a:path>
              <a:moveTo>
                <a:pt x="0" y="0"/>
              </a:moveTo>
              <a:lnTo>
                <a:pt x="0" y="1988334"/>
              </a:lnTo>
              <a:lnTo>
                <a:pt x="122359" y="19883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AAC1FF-235F-4FA2-B2C3-BC9AFDAD338F}">
      <dsp:nvSpPr>
        <dsp:cNvPr id="0" name=""/>
        <dsp:cNvSpPr/>
      </dsp:nvSpPr>
      <dsp:spPr>
        <a:xfrm>
          <a:off x="2218234" y="2294789"/>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Kickbacks</a:t>
          </a:r>
        </a:p>
      </dsp:txBody>
      <dsp:txXfrm>
        <a:off x="2236153" y="2312708"/>
        <a:ext cx="943034" cy="575957"/>
      </dsp:txXfrm>
    </dsp:sp>
    <dsp:sp modelId="{F0C2D946-93B6-453B-B66B-6F2568D3A5CC}">
      <dsp:nvSpPr>
        <dsp:cNvPr id="0" name=""/>
        <dsp:cNvSpPr/>
      </dsp:nvSpPr>
      <dsp:spPr>
        <a:xfrm>
          <a:off x="3503004" y="557"/>
          <a:ext cx="1223590" cy="61179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Payroll</a:t>
          </a:r>
        </a:p>
      </dsp:txBody>
      <dsp:txXfrm>
        <a:off x="3520923" y="18476"/>
        <a:ext cx="1187752" cy="575957"/>
      </dsp:txXfrm>
    </dsp:sp>
    <dsp:sp modelId="{C27D4423-C98B-49D5-992D-881960E72411}">
      <dsp:nvSpPr>
        <dsp:cNvPr id="0" name=""/>
        <dsp:cNvSpPr/>
      </dsp:nvSpPr>
      <dsp:spPr>
        <a:xfrm>
          <a:off x="3625363" y="612353"/>
          <a:ext cx="122359" cy="458846"/>
        </a:xfrm>
        <a:custGeom>
          <a:avLst/>
          <a:gdLst/>
          <a:ahLst/>
          <a:cxnLst/>
          <a:rect l="0" t="0" r="0" b="0"/>
          <a:pathLst>
            <a:path>
              <a:moveTo>
                <a:pt x="0" y="0"/>
              </a:moveTo>
              <a:lnTo>
                <a:pt x="0" y="458846"/>
              </a:lnTo>
              <a:lnTo>
                <a:pt x="122359" y="458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8A1422-60CA-447E-8CEC-E3AEF6738732}">
      <dsp:nvSpPr>
        <dsp:cNvPr id="0" name=""/>
        <dsp:cNvSpPr/>
      </dsp:nvSpPr>
      <dsp:spPr>
        <a:xfrm>
          <a:off x="3747722" y="765301"/>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Unauthorized pay increases or stipends</a:t>
          </a:r>
        </a:p>
      </dsp:txBody>
      <dsp:txXfrm>
        <a:off x="3765641" y="783220"/>
        <a:ext cx="943034" cy="575957"/>
      </dsp:txXfrm>
    </dsp:sp>
    <dsp:sp modelId="{EF3F1251-04A1-4732-BCA2-AC7EBEBCAD21}">
      <dsp:nvSpPr>
        <dsp:cNvPr id="0" name=""/>
        <dsp:cNvSpPr/>
      </dsp:nvSpPr>
      <dsp:spPr>
        <a:xfrm>
          <a:off x="3625363" y="612353"/>
          <a:ext cx="122359" cy="1223590"/>
        </a:xfrm>
        <a:custGeom>
          <a:avLst/>
          <a:gdLst/>
          <a:ahLst/>
          <a:cxnLst/>
          <a:rect l="0" t="0" r="0" b="0"/>
          <a:pathLst>
            <a:path>
              <a:moveTo>
                <a:pt x="0" y="0"/>
              </a:moveTo>
              <a:lnTo>
                <a:pt x="0" y="1223590"/>
              </a:lnTo>
              <a:lnTo>
                <a:pt x="122359" y="1223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08B99-B275-4975-8CF7-AF8E3FB05DE4}">
      <dsp:nvSpPr>
        <dsp:cNvPr id="0" name=""/>
        <dsp:cNvSpPr/>
      </dsp:nvSpPr>
      <dsp:spPr>
        <a:xfrm>
          <a:off x="3747722" y="1530045"/>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Failure to report PTO</a:t>
          </a:r>
        </a:p>
      </dsp:txBody>
      <dsp:txXfrm>
        <a:off x="3765641" y="1547964"/>
        <a:ext cx="943034" cy="575957"/>
      </dsp:txXfrm>
    </dsp:sp>
    <dsp:sp modelId="{87E28E2B-1EA1-4F4C-A6DF-591CE9E709CF}">
      <dsp:nvSpPr>
        <dsp:cNvPr id="0" name=""/>
        <dsp:cNvSpPr/>
      </dsp:nvSpPr>
      <dsp:spPr>
        <a:xfrm>
          <a:off x="3625363" y="612353"/>
          <a:ext cx="122359" cy="1988334"/>
        </a:xfrm>
        <a:custGeom>
          <a:avLst/>
          <a:gdLst/>
          <a:ahLst/>
          <a:cxnLst/>
          <a:rect l="0" t="0" r="0" b="0"/>
          <a:pathLst>
            <a:path>
              <a:moveTo>
                <a:pt x="0" y="0"/>
              </a:moveTo>
              <a:lnTo>
                <a:pt x="0" y="1988334"/>
              </a:lnTo>
              <a:lnTo>
                <a:pt x="122359" y="19883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CB096-D5D1-4ED6-9DA8-80D1E0A4DE41}">
      <dsp:nvSpPr>
        <dsp:cNvPr id="0" name=""/>
        <dsp:cNvSpPr/>
      </dsp:nvSpPr>
      <dsp:spPr>
        <a:xfrm>
          <a:off x="3747722" y="2294789"/>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Excessive overtime</a:t>
          </a:r>
        </a:p>
      </dsp:txBody>
      <dsp:txXfrm>
        <a:off x="3765641" y="2312708"/>
        <a:ext cx="943034" cy="575957"/>
      </dsp:txXfrm>
    </dsp:sp>
    <dsp:sp modelId="{2D9D367A-4157-45F3-A6EF-4D58B5B107C7}">
      <dsp:nvSpPr>
        <dsp:cNvPr id="0" name=""/>
        <dsp:cNvSpPr/>
      </dsp:nvSpPr>
      <dsp:spPr>
        <a:xfrm>
          <a:off x="3625363" y="612353"/>
          <a:ext cx="122359" cy="2753078"/>
        </a:xfrm>
        <a:custGeom>
          <a:avLst/>
          <a:gdLst/>
          <a:ahLst/>
          <a:cxnLst/>
          <a:rect l="0" t="0" r="0" b="0"/>
          <a:pathLst>
            <a:path>
              <a:moveTo>
                <a:pt x="0" y="0"/>
              </a:moveTo>
              <a:lnTo>
                <a:pt x="0" y="2753078"/>
              </a:lnTo>
              <a:lnTo>
                <a:pt x="122359" y="2753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C74AC1-37BE-42EA-8998-45ECBE623638}">
      <dsp:nvSpPr>
        <dsp:cNvPr id="0" name=""/>
        <dsp:cNvSpPr/>
      </dsp:nvSpPr>
      <dsp:spPr>
        <a:xfrm>
          <a:off x="3747722" y="3059533"/>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Ghost employee</a:t>
          </a:r>
        </a:p>
      </dsp:txBody>
      <dsp:txXfrm>
        <a:off x="3765641" y="3077452"/>
        <a:ext cx="943034" cy="575957"/>
      </dsp:txXfrm>
    </dsp:sp>
    <dsp:sp modelId="{72FD6F15-0BCF-4F89-A193-5BBADF202C06}">
      <dsp:nvSpPr>
        <dsp:cNvPr id="0" name=""/>
        <dsp:cNvSpPr/>
      </dsp:nvSpPr>
      <dsp:spPr>
        <a:xfrm>
          <a:off x="5032492" y="557"/>
          <a:ext cx="1223590" cy="61179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Cash Receipts</a:t>
          </a:r>
        </a:p>
      </dsp:txBody>
      <dsp:txXfrm>
        <a:off x="5050411" y="18476"/>
        <a:ext cx="1187752" cy="575957"/>
      </dsp:txXfrm>
    </dsp:sp>
    <dsp:sp modelId="{3F086EBF-B319-46F8-A3CC-31D74A17D6C6}">
      <dsp:nvSpPr>
        <dsp:cNvPr id="0" name=""/>
        <dsp:cNvSpPr/>
      </dsp:nvSpPr>
      <dsp:spPr>
        <a:xfrm>
          <a:off x="5154851" y="612353"/>
          <a:ext cx="122359" cy="458846"/>
        </a:xfrm>
        <a:custGeom>
          <a:avLst/>
          <a:gdLst/>
          <a:ahLst/>
          <a:cxnLst/>
          <a:rect l="0" t="0" r="0" b="0"/>
          <a:pathLst>
            <a:path>
              <a:moveTo>
                <a:pt x="0" y="0"/>
              </a:moveTo>
              <a:lnTo>
                <a:pt x="0" y="458846"/>
              </a:lnTo>
              <a:lnTo>
                <a:pt x="122359" y="458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581DCF-1A4A-48EB-91A0-59B43385D8D2}">
      <dsp:nvSpPr>
        <dsp:cNvPr id="0" name=""/>
        <dsp:cNvSpPr/>
      </dsp:nvSpPr>
      <dsp:spPr>
        <a:xfrm>
          <a:off x="5277210" y="765301"/>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Theft of incoming cash</a:t>
          </a:r>
        </a:p>
      </dsp:txBody>
      <dsp:txXfrm>
        <a:off x="5295129" y="783220"/>
        <a:ext cx="943034" cy="575957"/>
      </dsp:txXfrm>
    </dsp:sp>
    <dsp:sp modelId="{4255CD90-3E42-4B63-A2EF-CEDEDD5E5200}">
      <dsp:nvSpPr>
        <dsp:cNvPr id="0" name=""/>
        <dsp:cNvSpPr/>
      </dsp:nvSpPr>
      <dsp:spPr>
        <a:xfrm>
          <a:off x="5154851" y="612353"/>
          <a:ext cx="122359" cy="1223590"/>
        </a:xfrm>
        <a:custGeom>
          <a:avLst/>
          <a:gdLst/>
          <a:ahLst/>
          <a:cxnLst/>
          <a:rect l="0" t="0" r="0" b="0"/>
          <a:pathLst>
            <a:path>
              <a:moveTo>
                <a:pt x="0" y="0"/>
              </a:moveTo>
              <a:lnTo>
                <a:pt x="0" y="1223590"/>
              </a:lnTo>
              <a:lnTo>
                <a:pt x="122359" y="1223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5FBBB3-1B5C-4B30-9E89-DF7D89A843D1}">
      <dsp:nvSpPr>
        <dsp:cNvPr id="0" name=""/>
        <dsp:cNvSpPr/>
      </dsp:nvSpPr>
      <dsp:spPr>
        <a:xfrm>
          <a:off x="5277210" y="1530045"/>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Fraudulent refunds</a:t>
          </a:r>
        </a:p>
      </dsp:txBody>
      <dsp:txXfrm>
        <a:off x="5295129" y="1547964"/>
        <a:ext cx="943034" cy="575957"/>
      </dsp:txXfrm>
    </dsp:sp>
    <dsp:sp modelId="{D5CB7B63-91B1-4398-9A2A-FC8337DD3CC4}">
      <dsp:nvSpPr>
        <dsp:cNvPr id="0" name=""/>
        <dsp:cNvSpPr/>
      </dsp:nvSpPr>
      <dsp:spPr>
        <a:xfrm>
          <a:off x="6561980" y="557"/>
          <a:ext cx="1223590" cy="61179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lumMod val="100000"/>
                </a:schemeClr>
              </a:solidFill>
            </a:rPr>
            <a:t>Grants/ Benefits</a:t>
          </a:r>
        </a:p>
      </dsp:txBody>
      <dsp:txXfrm>
        <a:off x="6579899" y="18476"/>
        <a:ext cx="1187752" cy="575957"/>
      </dsp:txXfrm>
    </dsp:sp>
    <dsp:sp modelId="{A458DEF0-A9C4-45A5-B9C0-1E0F3BA8E536}">
      <dsp:nvSpPr>
        <dsp:cNvPr id="0" name=""/>
        <dsp:cNvSpPr/>
      </dsp:nvSpPr>
      <dsp:spPr>
        <a:xfrm>
          <a:off x="6684339" y="612353"/>
          <a:ext cx="122359" cy="458846"/>
        </a:xfrm>
        <a:custGeom>
          <a:avLst/>
          <a:gdLst/>
          <a:ahLst/>
          <a:cxnLst/>
          <a:rect l="0" t="0" r="0" b="0"/>
          <a:pathLst>
            <a:path>
              <a:moveTo>
                <a:pt x="0" y="0"/>
              </a:moveTo>
              <a:lnTo>
                <a:pt x="0" y="458846"/>
              </a:lnTo>
              <a:lnTo>
                <a:pt x="122359" y="458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1143AF-6B66-403D-82ED-CBD72866ADB1}">
      <dsp:nvSpPr>
        <dsp:cNvPr id="0" name=""/>
        <dsp:cNvSpPr/>
      </dsp:nvSpPr>
      <dsp:spPr>
        <a:xfrm>
          <a:off x="6806698" y="765301"/>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Falsifying documentation to obtain funds</a:t>
          </a:r>
        </a:p>
      </dsp:txBody>
      <dsp:txXfrm>
        <a:off x="6824617" y="783220"/>
        <a:ext cx="943034" cy="575957"/>
      </dsp:txXfrm>
    </dsp:sp>
    <dsp:sp modelId="{DD83075B-A565-474E-9D0C-741A3F161106}">
      <dsp:nvSpPr>
        <dsp:cNvPr id="0" name=""/>
        <dsp:cNvSpPr/>
      </dsp:nvSpPr>
      <dsp:spPr>
        <a:xfrm>
          <a:off x="6684339" y="612353"/>
          <a:ext cx="122359" cy="1223590"/>
        </a:xfrm>
        <a:custGeom>
          <a:avLst/>
          <a:gdLst/>
          <a:ahLst/>
          <a:cxnLst/>
          <a:rect l="0" t="0" r="0" b="0"/>
          <a:pathLst>
            <a:path>
              <a:moveTo>
                <a:pt x="0" y="0"/>
              </a:moveTo>
              <a:lnTo>
                <a:pt x="0" y="1223590"/>
              </a:lnTo>
              <a:lnTo>
                <a:pt x="122359" y="12235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5418A-0939-432A-A054-99011AF2E610}">
      <dsp:nvSpPr>
        <dsp:cNvPr id="0" name=""/>
        <dsp:cNvSpPr/>
      </dsp:nvSpPr>
      <dsp:spPr>
        <a:xfrm>
          <a:off x="6806698" y="1530045"/>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Falsifying documentation to give funds</a:t>
          </a:r>
        </a:p>
      </dsp:txBody>
      <dsp:txXfrm>
        <a:off x="6824617" y="1547964"/>
        <a:ext cx="943034" cy="575957"/>
      </dsp:txXfrm>
    </dsp:sp>
    <dsp:sp modelId="{AE9ED0A2-3E27-4B73-A10F-8EEC7B538DF9}">
      <dsp:nvSpPr>
        <dsp:cNvPr id="0" name=""/>
        <dsp:cNvSpPr/>
      </dsp:nvSpPr>
      <dsp:spPr>
        <a:xfrm>
          <a:off x="6684339" y="612353"/>
          <a:ext cx="122359" cy="1988334"/>
        </a:xfrm>
        <a:custGeom>
          <a:avLst/>
          <a:gdLst/>
          <a:ahLst/>
          <a:cxnLst/>
          <a:rect l="0" t="0" r="0" b="0"/>
          <a:pathLst>
            <a:path>
              <a:moveTo>
                <a:pt x="0" y="0"/>
              </a:moveTo>
              <a:lnTo>
                <a:pt x="0" y="1988334"/>
              </a:lnTo>
              <a:lnTo>
                <a:pt x="122359" y="19883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337EDC-78AD-4FC1-80C6-D6F9FD4F291A}">
      <dsp:nvSpPr>
        <dsp:cNvPr id="0" name=""/>
        <dsp:cNvSpPr/>
      </dsp:nvSpPr>
      <dsp:spPr>
        <a:xfrm>
          <a:off x="6806698" y="2294789"/>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Misclassifying payments</a:t>
          </a:r>
        </a:p>
      </dsp:txBody>
      <dsp:txXfrm>
        <a:off x="6824617" y="2312708"/>
        <a:ext cx="943034" cy="575957"/>
      </dsp:txXfrm>
    </dsp:sp>
    <dsp:sp modelId="{4A331858-00D1-475A-81F1-4C4B695FC191}">
      <dsp:nvSpPr>
        <dsp:cNvPr id="0" name=""/>
        <dsp:cNvSpPr/>
      </dsp:nvSpPr>
      <dsp:spPr>
        <a:xfrm>
          <a:off x="6684339" y="612353"/>
          <a:ext cx="122359" cy="2753078"/>
        </a:xfrm>
        <a:custGeom>
          <a:avLst/>
          <a:gdLst/>
          <a:ahLst/>
          <a:cxnLst/>
          <a:rect l="0" t="0" r="0" b="0"/>
          <a:pathLst>
            <a:path>
              <a:moveTo>
                <a:pt x="0" y="0"/>
              </a:moveTo>
              <a:lnTo>
                <a:pt x="0" y="2753078"/>
              </a:lnTo>
              <a:lnTo>
                <a:pt x="122359" y="2753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D7B52F-BE05-44F4-92E4-EC945653DD91}">
      <dsp:nvSpPr>
        <dsp:cNvPr id="0" name=""/>
        <dsp:cNvSpPr/>
      </dsp:nvSpPr>
      <dsp:spPr>
        <a:xfrm>
          <a:off x="6806698" y="3059533"/>
          <a:ext cx="978872" cy="61179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100000"/>
                </a:schemeClr>
              </a:solidFill>
            </a:rPr>
            <a:t>Improper use of funds</a:t>
          </a:r>
        </a:p>
      </dsp:txBody>
      <dsp:txXfrm>
        <a:off x="6824617" y="3077452"/>
        <a:ext cx="943034" cy="57595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DFF0-8A47-4F58-BAB3-90910BF6C681}">
      <dsp:nvSpPr>
        <dsp:cNvPr id="0" name=""/>
        <dsp:cNvSpPr/>
      </dsp:nvSpPr>
      <dsp:spPr>
        <a:xfrm>
          <a:off x="445284" y="1185"/>
          <a:ext cx="1545059" cy="772529"/>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100000"/>
                </a:schemeClr>
              </a:solidFill>
            </a:rPr>
            <a:t>Identify Fraud</a:t>
          </a:r>
        </a:p>
      </dsp:txBody>
      <dsp:txXfrm>
        <a:off x="467911" y="23812"/>
        <a:ext cx="1499805" cy="727275"/>
      </dsp:txXfrm>
    </dsp:sp>
    <dsp:sp modelId="{C3E0922A-1C59-4651-842E-E5A27D5D49D3}">
      <dsp:nvSpPr>
        <dsp:cNvPr id="0" name=""/>
        <dsp:cNvSpPr/>
      </dsp:nvSpPr>
      <dsp:spPr>
        <a:xfrm>
          <a:off x="599790" y="773715"/>
          <a:ext cx="154505" cy="579397"/>
        </a:xfrm>
        <a:custGeom>
          <a:avLst/>
          <a:gdLst/>
          <a:ahLst/>
          <a:cxnLst/>
          <a:rect l="0" t="0" r="0" b="0"/>
          <a:pathLst>
            <a:path>
              <a:moveTo>
                <a:pt x="0" y="0"/>
              </a:moveTo>
              <a:lnTo>
                <a:pt x="0" y="579397"/>
              </a:lnTo>
              <a:lnTo>
                <a:pt x="154505" y="5793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49A196-3F75-4785-9401-4756892D1031}">
      <dsp:nvSpPr>
        <dsp:cNvPr id="0" name=""/>
        <dsp:cNvSpPr/>
      </dsp:nvSpPr>
      <dsp:spPr>
        <a:xfrm>
          <a:off x="754296" y="966847"/>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Outsider posing as known customer/vendor</a:t>
          </a:r>
        </a:p>
      </dsp:txBody>
      <dsp:txXfrm>
        <a:off x="776923" y="989474"/>
        <a:ext cx="1190793" cy="727275"/>
      </dsp:txXfrm>
    </dsp:sp>
    <dsp:sp modelId="{BCB22A71-349C-4D67-A177-8F2C1D6A58DC}">
      <dsp:nvSpPr>
        <dsp:cNvPr id="0" name=""/>
        <dsp:cNvSpPr/>
      </dsp:nvSpPr>
      <dsp:spPr>
        <a:xfrm>
          <a:off x="599790" y="773715"/>
          <a:ext cx="154505" cy="1545059"/>
        </a:xfrm>
        <a:custGeom>
          <a:avLst/>
          <a:gdLst/>
          <a:ahLst/>
          <a:cxnLst/>
          <a:rect l="0" t="0" r="0" b="0"/>
          <a:pathLst>
            <a:path>
              <a:moveTo>
                <a:pt x="0" y="0"/>
              </a:moveTo>
              <a:lnTo>
                <a:pt x="0" y="1545059"/>
              </a:lnTo>
              <a:lnTo>
                <a:pt x="154505" y="1545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057255-8DDE-4B24-ADA2-CBBF1DD3C69F}">
      <dsp:nvSpPr>
        <dsp:cNvPr id="0" name=""/>
        <dsp:cNvSpPr/>
      </dsp:nvSpPr>
      <dsp:spPr>
        <a:xfrm>
          <a:off x="754296" y="1932509"/>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Could be a “new person” at the vendor</a:t>
          </a:r>
        </a:p>
      </dsp:txBody>
      <dsp:txXfrm>
        <a:off x="776923" y="1955136"/>
        <a:ext cx="1190793" cy="727275"/>
      </dsp:txXfrm>
    </dsp:sp>
    <dsp:sp modelId="{F0C2D946-93B6-453B-B66B-6F2568D3A5CC}">
      <dsp:nvSpPr>
        <dsp:cNvPr id="0" name=""/>
        <dsp:cNvSpPr/>
      </dsp:nvSpPr>
      <dsp:spPr>
        <a:xfrm>
          <a:off x="2376608" y="1185"/>
          <a:ext cx="1545059" cy="772529"/>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100000"/>
                </a:schemeClr>
              </a:solidFill>
            </a:rPr>
            <a:t>Phishing</a:t>
          </a:r>
        </a:p>
      </dsp:txBody>
      <dsp:txXfrm>
        <a:off x="2399235" y="23812"/>
        <a:ext cx="1499805" cy="727275"/>
      </dsp:txXfrm>
    </dsp:sp>
    <dsp:sp modelId="{9AA2F220-4258-4E46-AF15-E0A9EE9E80C8}">
      <dsp:nvSpPr>
        <dsp:cNvPr id="0" name=""/>
        <dsp:cNvSpPr/>
      </dsp:nvSpPr>
      <dsp:spPr>
        <a:xfrm>
          <a:off x="2531114" y="773715"/>
          <a:ext cx="154505" cy="579397"/>
        </a:xfrm>
        <a:custGeom>
          <a:avLst/>
          <a:gdLst/>
          <a:ahLst/>
          <a:cxnLst/>
          <a:rect l="0" t="0" r="0" b="0"/>
          <a:pathLst>
            <a:path>
              <a:moveTo>
                <a:pt x="0" y="0"/>
              </a:moveTo>
              <a:lnTo>
                <a:pt x="0" y="579397"/>
              </a:lnTo>
              <a:lnTo>
                <a:pt x="154505" y="5793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C5FB3-FA86-4842-9FEA-11AF2E19D00A}">
      <dsp:nvSpPr>
        <dsp:cNvPr id="0" name=""/>
        <dsp:cNvSpPr/>
      </dsp:nvSpPr>
      <dsp:spPr>
        <a:xfrm>
          <a:off x="2685620" y="966847"/>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Obtain account access</a:t>
          </a:r>
        </a:p>
      </dsp:txBody>
      <dsp:txXfrm>
        <a:off x="2708247" y="989474"/>
        <a:ext cx="1190793" cy="727275"/>
      </dsp:txXfrm>
    </dsp:sp>
    <dsp:sp modelId="{DACE8313-2B2B-404A-9CC4-2D096D0D97D1}">
      <dsp:nvSpPr>
        <dsp:cNvPr id="0" name=""/>
        <dsp:cNvSpPr/>
      </dsp:nvSpPr>
      <dsp:spPr>
        <a:xfrm>
          <a:off x="2531114" y="773715"/>
          <a:ext cx="154505" cy="1545059"/>
        </a:xfrm>
        <a:custGeom>
          <a:avLst/>
          <a:gdLst/>
          <a:ahLst/>
          <a:cxnLst/>
          <a:rect l="0" t="0" r="0" b="0"/>
          <a:pathLst>
            <a:path>
              <a:moveTo>
                <a:pt x="0" y="0"/>
              </a:moveTo>
              <a:lnTo>
                <a:pt x="0" y="1545059"/>
              </a:lnTo>
              <a:lnTo>
                <a:pt x="154505" y="1545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1EEA4B-DCCE-4B55-9814-68AD57364DE5}">
      <dsp:nvSpPr>
        <dsp:cNvPr id="0" name=""/>
        <dsp:cNvSpPr/>
      </dsp:nvSpPr>
      <dsp:spPr>
        <a:xfrm>
          <a:off x="2685620" y="1932509"/>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Pose as internal employee</a:t>
          </a:r>
        </a:p>
      </dsp:txBody>
      <dsp:txXfrm>
        <a:off x="2708247" y="1955136"/>
        <a:ext cx="1190793" cy="727275"/>
      </dsp:txXfrm>
    </dsp:sp>
    <dsp:sp modelId="{3395B716-5D70-40FB-B66D-897C94D3E780}">
      <dsp:nvSpPr>
        <dsp:cNvPr id="0" name=""/>
        <dsp:cNvSpPr/>
      </dsp:nvSpPr>
      <dsp:spPr>
        <a:xfrm>
          <a:off x="2531114" y="773715"/>
          <a:ext cx="154505" cy="2510721"/>
        </a:xfrm>
        <a:custGeom>
          <a:avLst/>
          <a:gdLst/>
          <a:ahLst/>
          <a:cxnLst/>
          <a:rect l="0" t="0" r="0" b="0"/>
          <a:pathLst>
            <a:path>
              <a:moveTo>
                <a:pt x="0" y="0"/>
              </a:moveTo>
              <a:lnTo>
                <a:pt x="0" y="2510721"/>
              </a:lnTo>
              <a:lnTo>
                <a:pt x="154505" y="2510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9C77C0-A277-4C06-BF43-028C665EF474}">
      <dsp:nvSpPr>
        <dsp:cNvPr id="0" name=""/>
        <dsp:cNvSpPr/>
      </dsp:nvSpPr>
      <dsp:spPr>
        <a:xfrm>
          <a:off x="2685620" y="2898171"/>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Holding systems for ransom</a:t>
          </a:r>
        </a:p>
      </dsp:txBody>
      <dsp:txXfrm>
        <a:off x="2708247" y="2920798"/>
        <a:ext cx="1190793" cy="727275"/>
      </dsp:txXfrm>
    </dsp:sp>
    <dsp:sp modelId="{15756C1F-CBA6-46DA-89A8-DDA2355CA4AA}">
      <dsp:nvSpPr>
        <dsp:cNvPr id="0" name=""/>
        <dsp:cNvSpPr/>
      </dsp:nvSpPr>
      <dsp:spPr>
        <a:xfrm>
          <a:off x="4307932" y="1185"/>
          <a:ext cx="1545059" cy="772529"/>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100000"/>
                </a:schemeClr>
              </a:solidFill>
            </a:rPr>
            <a:t>Suppliers/ Vendors</a:t>
          </a:r>
        </a:p>
      </dsp:txBody>
      <dsp:txXfrm>
        <a:off x="4330559" y="23812"/>
        <a:ext cx="1499805" cy="727275"/>
      </dsp:txXfrm>
    </dsp:sp>
    <dsp:sp modelId="{776FE682-275D-4A76-BE57-C5328C528E40}">
      <dsp:nvSpPr>
        <dsp:cNvPr id="0" name=""/>
        <dsp:cNvSpPr/>
      </dsp:nvSpPr>
      <dsp:spPr>
        <a:xfrm>
          <a:off x="4462438" y="773715"/>
          <a:ext cx="154505" cy="579397"/>
        </a:xfrm>
        <a:custGeom>
          <a:avLst/>
          <a:gdLst/>
          <a:ahLst/>
          <a:cxnLst/>
          <a:rect l="0" t="0" r="0" b="0"/>
          <a:pathLst>
            <a:path>
              <a:moveTo>
                <a:pt x="0" y="0"/>
              </a:moveTo>
              <a:lnTo>
                <a:pt x="0" y="579397"/>
              </a:lnTo>
              <a:lnTo>
                <a:pt x="154505" y="5793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F3A263-8E04-4BD1-9F58-103198FEBF12}">
      <dsp:nvSpPr>
        <dsp:cNvPr id="0" name=""/>
        <dsp:cNvSpPr/>
      </dsp:nvSpPr>
      <dsp:spPr>
        <a:xfrm>
          <a:off x="4616944" y="966847"/>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Overcharging</a:t>
          </a:r>
        </a:p>
      </dsp:txBody>
      <dsp:txXfrm>
        <a:off x="4639571" y="989474"/>
        <a:ext cx="1190793" cy="727275"/>
      </dsp:txXfrm>
    </dsp:sp>
    <dsp:sp modelId="{C0804579-675A-4760-A2E2-3BC8C3752E8A}">
      <dsp:nvSpPr>
        <dsp:cNvPr id="0" name=""/>
        <dsp:cNvSpPr/>
      </dsp:nvSpPr>
      <dsp:spPr>
        <a:xfrm>
          <a:off x="4462438" y="773715"/>
          <a:ext cx="154505" cy="1545059"/>
        </a:xfrm>
        <a:custGeom>
          <a:avLst/>
          <a:gdLst/>
          <a:ahLst/>
          <a:cxnLst/>
          <a:rect l="0" t="0" r="0" b="0"/>
          <a:pathLst>
            <a:path>
              <a:moveTo>
                <a:pt x="0" y="0"/>
              </a:moveTo>
              <a:lnTo>
                <a:pt x="0" y="1545059"/>
              </a:lnTo>
              <a:lnTo>
                <a:pt x="154505" y="1545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3B99A-BF92-49B3-85B1-7157B69ABF23}">
      <dsp:nvSpPr>
        <dsp:cNvPr id="0" name=""/>
        <dsp:cNvSpPr/>
      </dsp:nvSpPr>
      <dsp:spPr>
        <a:xfrm>
          <a:off x="4616944" y="1932509"/>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Under delivering</a:t>
          </a:r>
        </a:p>
      </dsp:txBody>
      <dsp:txXfrm>
        <a:off x="4639571" y="1955136"/>
        <a:ext cx="1190793" cy="727275"/>
      </dsp:txXfrm>
    </dsp:sp>
    <dsp:sp modelId="{7FD3FE9F-B454-4610-A8B7-9156B77A1490}">
      <dsp:nvSpPr>
        <dsp:cNvPr id="0" name=""/>
        <dsp:cNvSpPr/>
      </dsp:nvSpPr>
      <dsp:spPr>
        <a:xfrm>
          <a:off x="6239256" y="1185"/>
          <a:ext cx="1545059" cy="772529"/>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100000"/>
                </a:schemeClr>
              </a:solidFill>
            </a:rPr>
            <a:t>Contractors</a:t>
          </a:r>
        </a:p>
      </dsp:txBody>
      <dsp:txXfrm>
        <a:off x="6261883" y="23812"/>
        <a:ext cx="1499805" cy="727275"/>
      </dsp:txXfrm>
    </dsp:sp>
    <dsp:sp modelId="{7947A93A-B85C-4D13-A33F-45A367952634}">
      <dsp:nvSpPr>
        <dsp:cNvPr id="0" name=""/>
        <dsp:cNvSpPr/>
      </dsp:nvSpPr>
      <dsp:spPr>
        <a:xfrm>
          <a:off x="6393762" y="773715"/>
          <a:ext cx="154505" cy="579397"/>
        </a:xfrm>
        <a:custGeom>
          <a:avLst/>
          <a:gdLst/>
          <a:ahLst/>
          <a:cxnLst/>
          <a:rect l="0" t="0" r="0" b="0"/>
          <a:pathLst>
            <a:path>
              <a:moveTo>
                <a:pt x="0" y="0"/>
              </a:moveTo>
              <a:lnTo>
                <a:pt x="0" y="579397"/>
              </a:lnTo>
              <a:lnTo>
                <a:pt x="154505" y="5793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DF56-6B86-4440-B450-E3343A235F82}">
      <dsp:nvSpPr>
        <dsp:cNvPr id="0" name=""/>
        <dsp:cNvSpPr/>
      </dsp:nvSpPr>
      <dsp:spPr>
        <a:xfrm>
          <a:off x="6548268" y="966847"/>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False overtime</a:t>
          </a:r>
        </a:p>
      </dsp:txBody>
      <dsp:txXfrm>
        <a:off x="6570895" y="989474"/>
        <a:ext cx="1190793" cy="727275"/>
      </dsp:txXfrm>
    </dsp:sp>
    <dsp:sp modelId="{7445388B-C910-4D4C-B4E3-6119AA3D57EE}">
      <dsp:nvSpPr>
        <dsp:cNvPr id="0" name=""/>
        <dsp:cNvSpPr/>
      </dsp:nvSpPr>
      <dsp:spPr>
        <a:xfrm>
          <a:off x="6393762" y="773715"/>
          <a:ext cx="154505" cy="1545059"/>
        </a:xfrm>
        <a:custGeom>
          <a:avLst/>
          <a:gdLst/>
          <a:ahLst/>
          <a:cxnLst/>
          <a:rect l="0" t="0" r="0" b="0"/>
          <a:pathLst>
            <a:path>
              <a:moveTo>
                <a:pt x="0" y="0"/>
              </a:moveTo>
              <a:lnTo>
                <a:pt x="0" y="1545059"/>
              </a:lnTo>
              <a:lnTo>
                <a:pt x="154505" y="1545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CB815-ABD8-4099-A7BE-8195C8ACB46B}">
      <dsp:nvSpPr>
        <dsp:cNvPr id="0" name=""/>
        <dsp:cNvSpPr/>
      </dsp:nvSpPr>
      <dsp:spPr>
        <a:xfrm>
          <a:off x="6548268" y="1932509"/>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Fraudulent change orders</a:t>
          </a:r>
        </a:p>
      </dsp:txBody>
      <dsp:txXfrm>
        <a:off x="6570895" y="1955136"/>
        <a:ext cx="1190793" cy="727275"/>
      </dsp:txXfrm>
    </dsp:sp>
    <dsp:sp modelId="{F6DEE8EA-68CC-409F-B09F-F17E6AABBFD1}">
      <dsp:nvSpPr>
        <dsp:cNvPr id="0" name=""/>
        <dsp:cNvSpPr/>
      </dsp:nvSpPr>
      <dsp:spPr>
        <a:xfrm>
          <a:off x="6393762" y="773715"/>
          <a:ext cx="154505" cy="2510721"/>
        </a:xfrm>
        <a:custGeom>
          <a:avLst/>
          <a:gdLst/>
          <a:ahLst/>
          <a:cxnLst/>
          <a:rect l="0" t="0" r="0" b="0"/>
          <a:pathLst>
            <a:path>
              <a:moveTo>
                <a:pt x="0" y="0"/>
              </a:moveTo>
              <a:lnTo>
                <a:pt x="0" y="2510721"/>
              </a:lnTo>
              <a:lnTo>
                <a:pt x="154505" y="2510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84528-41DA-4D98-B2B3-61CDEDB35E77}">
      <dsp:nvSpPr>
        <dsp:cNvPr id="0" name=""/>
        <dsp:cNvSpPr/>
      </dsp:nvSpPr>
      <dsp:spPr>
        <a:xfrm>
          <a:off x="6548268" y="2898171"/>
          <a:ext cx="1236047" cy="772529"/>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Conflict of interest (project manager)</a:t>
          </a:r>
        </a:p>
      </dsp:txBody>
      <dsp:txXfrm>
        <a:off x="6570895" y="2920798"/>
        <a:ext cx="1190793" cy="72727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F80DD-4EE8-40CE-BD73-6728F99254FF}">
      <dsp:nvSpPr>
        <dsp:cNvPr id="0" name=""/>
        <dsp:cNvSpPr/>
      </dsp:nvSpPr>
      <dsp:spPr>
        <a:xfrm>
          <a:off x="617219" y="0"/>
          <a:ext cx="6995160" cy="367188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D0394D-040C-4C4D-A742-5D167A079D93}">
      <dsp:nvSpPr>
        <dsp:cNvPr id="0" name=""/>
        <dsp:cNvSpPr/>
      </dsp:nvSpPr>
      <dsp:spPr>
        <a:xfrm>
          <a:off x="8840" y="1101566"/>
          <a:ext cx="2648902" cy="1468754"/>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1"/>
              </a:solidFill>
            </a:rPr>
            <a:t>Starts out small</a:t>
          </a:r>
        </a:p>
      </dsp:txBody>
      <dsp:txXfrm>
        <a:off x="80539" y="1173265"/>
        <a:ext cx="2505504" cy="1325356"/>
      </dsp:txXfrm>
    </dsp:sp>
    <dsp:sp modelId="{5EB49675-7AF2-4406-AEFA-6C4C70D55686}">
      <dsp:nvSpPr>
        <dsp:cNvPr id="0" name=""/>
        <dsp:cNvSpPr/>
      </dsp:nvSpPr>
      <dsp:spPr>
        <a:xfrm>
          <a:off x="2790348" y="1101566"/>
          <a:ext cx="2648902" cy="1468754"/>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1"/>
              </a:solidFill>
            </a:rPr>
            <a:t>Increases in complexity and aggressiveness</a:t>
          </a:r>
        </a:p>
      </dsp:txBody>
      <dsp:txXfrm>
        <a:off x="2862047" y="1173265"/>
        <a:ext cx="2505504" cy="1325356"/>
      </dsp:txXfrm>
    </dsp:sp>
    <dsp:sp modelId="{8E74B70C-EE09-4798-921F-728DD23329D3}">
      <dsp:nvSpPr>
        <dsp:cNvPr id="0" name=""/>
        <dsp:cNvSpPr/>
      </dsp:nvSpPr>
      <dsp:spPr>
        <a:xfrm>
          <a:off x="5571857" y="1101566"/>
          <a:ext cx="2648902" cy="1468754"/>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1"/>
              </a:solidFill>
            </a:rPr>
            <a:t>Grows in magnitude and number of participants</a:t>
          </a:r>
        </a:p>
      </dsp:txBody>
      <dsp:txXfrm>
        <a:off x="5643556" y="1173265"/>
        <a:ext cx="2505504" cy="132535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87559-2548-42BB-A236-2F8564C8FDCD}">
      <dsp:nvSpPr>
        <dsp:cNvPr id="0" name=""/>
        <dsp:cNvSpPr/>
      </dsp:nvSpPr>
      <dsp:spPr>
        <a:xfrm>
          <a:off x="3291839" y="1075"/>
          <a:ext cx="4937760" cy="853426"/>
        </a:xfrm>
        <a:prstGeom prst="rightArrow">
          <a:avLst>
            <a:gd name="adj1" fmla="val 75000"/>
            <a:gd name="adj2" fmla="val 5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Assess roles and identify anyone with too much control</a:t>
          </a:r>
        </a:p>
        <a:p>
          <a:pPr marL="57150" lvl="1" indent="-57150" algn="l" defTabSz="488950">
            <a:lnSpc>
              <a:spcPct val="90000"/>
            </a:lnSpc>
            <a:spcBef>
              <a:spcPct val="0"/>
            </a:spcBef>
            <a:spcAft>
              <a:spcPct val="15000"/>
            </a:spcAft>
            <a:buChar char="•"/>
          </a:pPr>
          <a:r>
            <a:rPr lang="en-US" sz="1100" kern="1200" dirty="0"/>
            <a:t>Adjust level of access to those that need it</a:t>
          </a:r>
        </a:p>
        <a:p>
          <a:pPr marL="57150" lvl="1" indent="-57150" algn="l" defTabSz="488950">
            <a:lnSpc>
              <a:spcPct val="90000"/>
            </a:lnSpc>
            <a:spcBef>
              <a:spcPct val="0"/>
            </a:spcBef>
            <a:spcAft>
              <a:spcPct val="15000"/>
            </a:spcAft>
            <a:buChar char="•"/>
          </a:pPr>
          <a:r>
            <a:rPr lang="en-US" sz="1100" kern="1200" dirty="0"/>
            <a:t>Consider compensating controls like review/oversight</a:t>
          </a:r>
        </a:p>
      </dsp:txBody>
      <dsp:txXfrm>
        <a:off x="3291839" y="107753"/>
        <a:ext cx="4617725" cy="640070"/>
      </dsp:txXfrm>
    </dsp:sp>
    <dsp:sp modelId="{FC0E39D9-9B1A-49BE-9BC6-934E4A4534B4}">
      <dsp:nvSpPr>
        <dsp:cNvPr id="0" name=""/>
        <dsp:cNvSpPr/>
      </dsp:nvSpPr>
      <dsp:spPr>
        <a:xfrm>
          <a:off x="0" y="1075"/>
          <a:ext cx="3291840" cy="853426"/>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Inadequate Segregation of Duties</a:t>
          </a:r>
        </a:p>
      </dsp:txBody>
      <dsp:txXfrm>
        <a:off x="41661" y="42736"/>
        <a:ext cx="3208518" cy="770104"/>
      </dsp:txXfrm>
    </dsp:sp>
    <dsp:sp modelId="{5DB3551A-96CF-42B3-B808-0076FE292610}">
      <dsp:nvSpPr>
        <dsp:cNvPr id="0" name=""/>
        <dsp:cNvSpPr/>
      </dsp:nvSpPr>
      <dsp:spPr>
        <a:xfrm>
          <a:off x="3291839" y="939845"/>
          <a:ext cx="4937760" cy="853426"/>
        </a:xfrm>
        <a:prstGeom prst="rightArrow">
          <a:avLst>
            <a:gd name="adj1" fmla="val 75000"/>
            <a:gd name="adj2" fmla="val 5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Implement regular monitoring procedures</a:t>
          </a:r>
        </a:p>
        <a:p>
          <a:pPr marL="57150" lvl="1" indent="-57150" algn="l" defTabSz="488950">
            <a:lnSpc>
              <a:spcPct val="90000"/>
            </a:lnSpc>
            <a:spcBef>
              <a:spcPct val="0"/>
            </a:spcBef>
            <a:spcAft>
              <a:spcPct val="15000"/>
            </a:spcAft>
            <a:buChar char="•"/>
          </a:pPr>
          <a:r>
            <a:rPr lang="en-US" sz="1100" kern="1200" dirty="0"/>
            <a:t>Example reports to review: monthly reconciliations, bank and credit card transactions, vendor change report, payroll change report, etc.</a:t>
          </a:r>
        </a:p>
      </dsp:txBody>
      <dsp:txXfrm>
        <a:off x="3291839" y="1046523"/>
        <a:ext cx="4617725" cy="640070"/>
      </dsp:txXfrm>
    </dsp:sp>
    <dsp:sp modelId="{F8802897-42D6-430F-830C-ADEB167BC9DA}">
      <dsp:nvSpPr>
        <dsp:cNvPr id="0" name=""/>
        <dsp:cNvSpPr/>
      </dsp:nvSpPr>
      <dsp:spPr>
        <a:xfrm>
          <a:off x="0" y="939845"/>
          <a:ext cx="3291840" cy="853426"/>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Lack of Oversight and Monitoring</a:t>
          </a:r>
        </a:p>
      </dsp:txBody>
      <dsp:txXfrm>
        <a:off x="41661" y="981506"/>
        <a:ext cx="3208518" cy="770104"/>
      </dsp:txXfrm>
    </dsp:sp>
    <dsp:sp modelId="{78B4CA18-3920-4BFD-9571-0CE69AAE7590}">
      <dsp:nvSpPr>
        <dsp:cNvPr id="0" name=""/>
        <dsp:cNvSpPr/>
      </dsp:nvSpPr>
      <dsp:spPr>
        <a:xfrm>
          <a:off x="3291839" y="1878614"/>
          <a:ext cx="4937760" cy="853426"/>
        </a:xfrm>
        <a:prstGeom prst="rightArrow">
          <a:avLst>
            <a:gd name="adj1" fmla="val 75000"/>
            <a:gd name="adj2" fmla="val 5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Maintain documents that support financial transactions in a secure location (physical or electronic)</a:t>
          </a:r>
        </a:p>
        <a:p>
          <a:pPr marL="57150" lvl="1" indent="-57150" algn="l" defTabSz="488950">
            <a:lnSpc>
              <a:spcPct val="90000"/>
            </a:lnSpc>
            <a:spcBef>
              <a:spcPct val="0"/>
            </a:spcBef>
            <a:spcAft>
              <a:spcPct val="15000"/>
            </a:spcAft>
            <a:buChar char="•"/>
          </a:pPr>
          <a:r>
            <a:rPr lang="en-US" sz="1100" kern="1200" dirty="0"/>
            <a:t>Ensure documents are organized and easily accessible</a:t>
          </a:r>
        </a:p>
      </dsp:txBody>
      <dsp:txXfrm>
        <a:off x="3291839" y="1985292"/>
        <a:ext cx="4617725" cy="640070"/>
      </dsp:txXfrm>
    </dsp:sp>
    <dsp:sp modelId="{355793C0-EF49-43B3-9B21-8E857AA7D213}">
      <dsp:nvSpPr>
        <dsp:cNvPr id="0" name=""/>
        <dsp:cNvSpPr/>
      </dsp:nvSpPr>
      <dsp:spPr>
        <a:xfrm>
          <a:off x="0" y="1878614"/>
          <a:ext cx="3291840" cy="853426"/>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Poor Record-Keeping Practices</a:t>
          </a:r>
        </a:p>
      </dsp:txBody>
      <dsp:txXfrm>
        <a:off x="41661" y="1920275"/>
        <a:ext cx="3208518" cy="770104"/>
      </dsp:txXfrm>
    </dsp:sp>
    <dsp:sp modelId="{2CD6B731-42E6-43CA-961A-E11423A127F7}">
      <dsp:nvSpPr>
        <dsp:cNvPr id="0" name=""/>
        <dsp:cNvSpPr/>
      </dsp:nvSpPr>
      <dsp:spPr>
        <a:xfrm>
          <a:off x="3291839" y="2817384"/>
          <a:ext cx="4937760" cy="853426"/>
        </a:xfrm>
        <a:prstGeom prst="rightArrow">
          <a:avLst>
            <a:gd name="adj1" fmla="val 75000"/>
            <a:gd name="adj2" fmla="val 5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Safeguard physical assets such as cash and checks (locked drawer, safe, etc.)</a:t>
          </a:r>
        </a:p>
        <a:p>
          <a:pPr marL="57150" lvl="1" indent="-57150" algn="l" defTabSz="488950">
            <a:lnSpc>
              <a:spcPct val="90000"/>
            </a:lnSpc>
            <a:spcBef>
              <a:spcPct val="0"/>
            </a:spcBef>
            <a:spcAft>
              <a:spcPct val="15000"/>
            </a:spcAft>
            <a:buChar char="•"/>
          </a:pPr>
          <a:r>
            <a:rPr lang="en-US" sz="1100" kern="1200" dirty="0"/>
            <a:t>Safeguard electronic assets (require strong passwords, changing passwords, restricting access, etc.)</a:t>
          </a:r>
        </a:p>
      </dsp:txBody>
      <dsp:txXfrm>
        <a:off x="3291839" y="2924062"/>
        <a:ext cx="4617725" cy="640070"/>
      </dsp:txXfrm>
    </dsp:sp>
    <dsp:sp modelId="{DAEE2D94-C40F-40A3-A510-97CDE26321C3}">
      <dsp:nvSpPr>
        <dsp:cNvPr id="0" name=""/>
        <dsp:cNvSpPr/>
      </dsp:nvSpPr>
      <dsp:spPr>
        <a:xfrm>
          <a:off x="0" y="2817384"/>
          <a:ext cx="3291840" cy="853426"/>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lumMod val="100000"/>
                </a:schemeClr>
              </a:solidFill>
            </a:rPr>
            <a:t>Inadequate Security Controls</a:t>
          </a:r>
          <a:endParaRPr lang="en-US" sz="2400" kern="1200" dirty="0">
            <a:solidFill>
              <a:schemeClr val="bg1">
                <a:lumMod val="100000"/>
              </a:schemeClr>
            </a:solidFill>
          </a:endParaRPr>
        </a:p>
      </dsp:txBody>
      <dsp:txXfrm>
        <a:off x="41661" y="2859045"/>
        <a:ext cx="3208518" cy="77010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4D50D-C729-4100-B39C-8FBEEF32E3C7}">
      <dsp:nvSpPr>
        <dsp:cNvPr id="0" name=""/>
        <dsp:cNvSpPr/>
      </dsp:nvSpPr>
      <dsp:spPr>
        <a:xfrm>
          <a:off x="3291839" y="0"/>
          <a:ext cx="4937760" cy="1147464"/>
        </a:xfrm>
        <a:prstGeom prst="rightArrow">
          <a:avLst>
            <a:gd name="adj1" fmla="val 75000"/>
            <a:gd name="adj2" fmla="val 5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Document processes and procedures in writing</a:t>
          </a:r>
        </a:p>
        <a:p>
          <a:pPr marL="114300" lvl="1" indent="-114300" algn="l" defTabSz="577850">
            <a:lnSpc>
              <a:spcPct val="90000"/>
            </a:lnSpc>
            <a:spcBef>
              <a:spcPct val="0"/>
            </a:spcBef>
            <a:spcAft>
              <a:spcPct val="15000"/>
            </a:spcAft>
            <a:buChar char="•"/>
          </a:pPr>
          <a:r>
            <a:rPr lang="en-US" sz="1300" kern="1200" dirty="0"/>
            <a:t>Provide training to employees on their roles</a:t>
          </a:r>
        </a:p>
        <a:p>
          <a:pPr marL="114300" lvl="1" indent="-114300" algn="l" defTabSz="577850">
            <a:lnSpc>
              <a:spcPct val="90000"/>
            </a:lnSpc>
            <a:spcBef>
              <a:spcPct val="0"/>
            </a:spcBef>
            <a:spcAft>
              <a:spcPct val="15000"/>
            </a:spcAft>
            <a:buChar char="•"/>
          </a:pPr>
          <a:r>
            <a:rPr lang="en-US" sz="1300" kern="1200" dirty="0"/>
            <a:t>Stress importance of internal controls</a:t>
          </a:r>
        </a:p>
        <a:p>
          <a:pPr marL="114300" lvl="1" indent="-114300" algn="l" defTabSz="577850">
            <a:lnSpc>
              <a:spcPct val="90000"/>
            </a:lnSpc>
            <a:spcBef>
              <a:spcPct val="0"/>
            </a:spcBef>
            <a:spcAft>
              <a:spcPct val="15000"/>
            </a:spcAft>
            <a:buChar char="•"/>
          </a:pPr>
          <a:r>
            <a:rPr lang="en-US" sz="1300" kern="1200" dirty="0"/>
            <a:t>Promote open communication with management</a:t>
          </a:r>
        </a:p>
      </dsp:txBody>
      <dsp:txXfrm>
        <a:off x="3291839" y="143433"/>
        <a:ext cx="4507461" cy="860598"/>
      </dsp:txXfrm>
    </dsp:sp>
    <dsp:sp modelId="{355333FA-7E12-4E38-9C60-6217B67D0083}">
      <dsp:nvSpPr>
        <dsp:cNvPr id="0" name=""/>
        <dsp:cNvSpPr/>
      </dsp:nvSpPr>
      <dsp:spPr>
        <a:xfrm>
          <a:off x="0" y="0"/>
          <a:ext cx="3291840" cy="114746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lumMod val="100000"/>
                </a:schemeClr>
              </a:solidFill>
            </a:rPr>
            <a:t>Insufficient Training and Communication</a:t>
          </a:r>
        </a:p>
      </dsp:txBody>
      <dsp:txXfrm>
        <a:off x="56015" y="56015"/>
        <a:ext cx="3179810" cy="1035434"/>
      </dsp:txXfrm>
    </dsp:sp>
    <dsp:sp modelId="{2B4D9871-4D35-4764-AFB0-B74342994AAE}">
      <dsp:nvSpPr>
        <dsp:cNvPr id="0" name=""/>
        <dsp:cNvSpPr/>
      </dsp:nvSpPr>
      <dsp:spPr>
        <a:xfrm>
          <a:off x="3291839" y="1262211"/>
          <a:ext cx="4937760" cy="1147464"/>
        </a:xfrm>
        <a:prstGeom prst="rightArrow">
          <a:avLst>
            <a:gd name="adj1" fmla="val 75000"/>
            <a:gd name="adj2" fmla="val 5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Document proper authorization and approval processes</a:t>
          </a:r>
        </a:p>
        <a:p>
          <a:pPr marL="114300" lvl="1" indent="-114300" algn="l" defTabSz="577850">
            <a:lnSpc>
              <a:spcPct val="90000"/>
            </a:lnSpc>
            <a:spcBef>
              <a:spcPct val="0"/>
            </a:spcBef>
            <a:spcAft>
              <a:spcPct val="15000"/>
            </a:spcAft>
            <a:buChar char="•"/>
          </a:pPr>
          <a:r>
            <a:rPr lang="en-US" sz="1300" kern="1200" dirty="0"/>
            <a:t>Ensure consistent and transparent policies</a:t>
          </a:r>
        </a:p>
        <a:p>
          <a:pPr marL="114300" lvl="1" indent="-114300" algn="l" defTabSz="577850">
            <a:lnSpc>
              <a:spcPct val="90000"/>
            </a:lnSpc>
            <a:spcBef>
              <a:spcPct val="0"/>
            </a:spcBef>
            <a:spcAft>
              <a:spcPct val="15000"/>
            </a:spcAft>
            <a:buChar char="•"/>
          </a:pPr>
          <a:r>
            <a:rPr lang="en-US" sz="1300" kern="1200" dirty="0"/>
            <a:t>Implement fraud or ethics policy or include in code of conduct (consider hotline or other anonymous reporting method)</a:t>
          </a:r>
        </a:p>
      </dsp:txBody>
      <dsp:txXfrm>
        <a:off x="3291839" y="1405644"/>
        <a:ext cx="4507461" cy="860598"/>
      </dsp:txXfrm>
    </dsp:sp>
    <dsp:sp modelId="{19208E30-F3FD-49F4-ADFD-A445A464484D}">
      <dsp:nvSpPr>
        <dsp:cNvPr id="0" name=""/>
        <dsp:cNvSpPr/>
      </dsp:nvSpPr>
      <dsp:spPr>
        <a:xfrm>
          <a:off x="0" y="1262211"/>
          <a:ext cx="3291840" cy="114746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lumMod val="100000"/>
                </a:schemeClr>
              </a:solidFill>
            </a:rPr>
            <a:t>Lack of Policies and Procedures</a:t>
          </a:r>
        </a:p>
      </dsp:txBody>
      <dsp:txXfrm>
        <a:off x="56015" y="1318226"/>
        <a:ext cx="3179810" cy="1035434"/>
      </dsp:txXfrm>
    </dsp:sp>
    <dsp:sp modelId="{FDD58ABD-BE7B-4E44-A863-B12543FB696F}">
      <dsp:nvSpPr>
        <dsp:cNvPr id="0" name=""/>
        <dsp:cNvSpPr/>
      </dsp:nvSpPr>
      <dsp:spPr>
        <a:xfrm>
          <a:off x="3291839" y="2524422"/>
          <a:ext cx="4937760" cy="1147464"/>
        </a:xfrm>
        <a:prstGeom prst="rightArrow">
          <a:avLst>
            <a:gd name="adj1" fmla="val 75000"/>
            <a:gd name="adj2" fmla="val 5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Reconcile subsidiary ledgers to the general ledger regularly</a:t>
          </a:r>
        </a:p>
        <a:p>
          <a:pPr marL="114300" lvl="1" indent="-114300" algn="l" defTabSz="577850">
            <a:lnSpc>
              <a:spcPct val="90000"/>
            </a:lnSpc>
            <a:spcBef>
              <a:spcPct val="0"/>
            </a:spcBef>
            <a:spcAft>
              <a:spcPct val="15000"/>
            </a:spcAft>
            <a:buChar char="•"/>
          </a:pPr>
          <a:r>
            <a:rPr lang="en-US" sz="1300" kern="1200" dirty="0"/>
            <a:t>Ensure review of manual entries to record activity from an external system</a:t>
          </a:r>
        </a:p>
        <a:p>
          <a:pPr marL="114300" lvl="1" indent="-114300" algn="l" defTabSz="577850">
            <a:lnSpc>
              <a:spcPct val="90000"/>
            </a:lnSpc>
            <a:spcBef>
              <a:spcPct val="0"/>
            </a:spcBef>
            <a:spcAft>
              <a:spcPct val="15000"/>
            </a:spcAft>
            <a:buChar char="•"/>
          </a:pPr>
          <a:r>
            <a:rPr lang="en-US" sz="1300" kern="1200" dirty="0"/>
            <a:t>Consider automation options between systems</a:t>
          </a:r>
        </a:p>
      </dsp:txBody>
      <dsp:txXfrm>
        <a:off x="3291839" y="2667855"/>
        <a:ext cx="4507461" cy="860598"/>
      </dsp:txXfrm>
    </dsp:sp>
    <dsp:sp modelId="{2DD9EB5D-28EA-4716-8822-2ABCCD25591F}">
      <dsp:nvSpPr>
        <dsp:cNvPr id="0" name=""/>
        <dsp:cNvSpPr/>
      </dsp:nvSpPr>
      <dsp:spPr>
        <a:xfrm>
          <a:off x="0" y="2524422"/>
          <a:ext cx="3291840" cy="114746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lumMod val="100000"/>
                </a:schemeClr>
              </a:solidFill>
            </a:rPr>
            <a:t>Not Reconciling Systems To Each Other</a:t>
          </a:r>
        </a:p>
      </dsp:txBody>
      <dsp:txXfrm>
        <a:off x="56015" y="2580437"/>
        <a:ext cx="3179810" cy="103543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59B63-3037-4383-91F2-82E09D120EB8}">
      <dsp:nvSpPr>
        <dsp:cNvPr id="0" name=""/>
        <dsp:cNvSpPr/>
      </dsp:nvSpPr>
      <dsp:spPr>
        <a:xfrm>
          <a:off x="0" y="1056431"/>
          <a:ext cx="8229600" cy="1559025"/>
        </a:xfrm>
        <a:prstGeom prst="roundRect">
          <a:avLst/>
        </a:prstGeom>
        <a:solidFill>
          <a:schemeClr val="accent4">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lumMod val="100000"/>
                </a:schemeClr>
              </a:solidFill>
            </a:rPr>
            <a:t>EVERYONE</a:t>
          </a:r>
        </a:p>
      </dsp:txBody>
      <dsp:txXfrm>
        <a:off x="76105" y="1132536"/>
        <a:ext cx="8077390" cy="140681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08449-6578-4111-91A7-0FA01DFD9054}">
      <dsp:nvSpPr>
        <dsp:cNvPr id="0" name=""/>
        <dsp:cNvSpPr/>
      </dsp:nvSpPr>
      <dsp:spPr>
        <a:xfrm>
          <a:off x="3013233" y="45898"/>
          <a:ext cx="2203132" cy="2203132"/>
        </a:xfrm>
        <a:prstGeom prst="ellipse">
          <a:avLst/>
        </a:prstGeom>
        <a:solidFill>
          <a:schemeClr val="accent4">
            <a:alpha val="50000"/>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High Authority</a:t>
          </a:r>
        </a:p>
      </dsp:txBody>
      <dsp:txXfrm>
        <a:off x="3306984" y="431446"/>
        <a:ext cx="1615630" cy="991409"/>
      </dsp:txXfrm>
    </dsp:sp>
    <dsp:sp modelId="{97D1C4CE-A9A3-42C7-BA5A-2971E8B3F764}">
      <dsp:nvSpPr>
        <dsp:cNvPr id="0" name=""/>
        <dsp:cNvSpPr/>
      </dsp:nvSpPr>
      <dsp:spPr>
        <a:xfrm>
          <a:off x="3808197" y="1422856"/>
          <a:ext cx="2203132" cy="2203132"/>
        </a:xfrm>
        <a:prstGeom prst="ellipse">
          <a:avLst/>
        </a:prstGeom>
        <a:solidFill>
          <a:schemeClr val="accent4">
            <a:alpha val="50000"/>
            <a:hueOff val="999725"/>
            <a:satOff val="5806"/>
            <a:lumOff val="3824"/>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Little Oversight</a:t>
          </a:r>
        </a:p>
      </dsp:txBody>
      <dsp:txXfrm>
        <a:off x="4481988" y="1991998"/>
        <a:ext cx="1321879" cy="1211722"/>
      </dsp:txXfrm>
    </dsp:sp>
    <dsp:sp modelId="{B2952F95-7828-49BB-A8EC-590FA45FB54E}">
      <dsp:nvSpPr>
        <dsp:cNvPr id="0" name=""/>
        <dsp:cNvSpPr/>
      </dsp:nvSpPr>
      <dsp:spPr>
        <a:xfrm>
          <a:off x="2218270" y="1422856"/>
          <a:ext cx="2203132" cy="2203132"/>
        </a:xfrm>
        <a:prstGeom prst="ellipse">
          <a:avLst/>
        </a:prstGeom>
        <a:solidFill>
          <a:schemeClr val="accent4">
            <a:alpha val="50000"/>
            <a:hueOff val="1999450"/>
            <a:satOff val="11613"/>
            <a:lumOff val="7647"/>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Long Tenure</a:t>
          </a:r>
        </a:p>
      </dsp:txBody>
      <dsp:txXfrm>
        <a:off x="2425731" y="1991998"/>
        <a:ext cx="1321879" cy="121172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18941-A853-4C5B-93F6-A2C197F4629C}">
      <dsp:nvSpPr>
        <dsp:cNvPr id="0" name=""/>
        <dsp:cNvSpPr/>
      </dsp:nvSpPr>
      <dsp:spPr>
        <a:xfrm>
          <a:off x="1004" y="0"/>
          <a:ext cx="2611933" cy="3671887"/>
        </a:xfrm>
        <a:prstGeom prst="roundRect">
          <a:avLst>
            <a:gd name="adj" fmla="val 10000"/>
          </a:avLst>
        </a:prstGeom>
        <a:solidFill>
          <a:schemeClr val="bg2">
            <a:lumMod val="10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lumMod val="100000"/>
                </a:schemeClr>
              </a:solidFill>
            </a:rPr>
            <a:t>Cash Skimming</a:t>
          </a:r>
        </a:p>
      </dsp:txBody>
      <dsp:txXfrm>
        <a:off x="1004" y="0"/>
        <a:ext cx="2611933" cy="1101566"/>
      </dsp:txXfrm>
    </dsp:sp>
    <dsp:sp modelId="{6975F437-27D7-45E8-9C7F-BF66C6BE6187}">
      <dsp:nvSpPr>
        <dsp:cNvPr id="0" name=""/>
        <dsp:cNvSpPr/>
      </dsp:nvSpPr>
      <dsp:spPr>
        <a:xfrm>
          <a:off x="262197" y="1101655"/>
          <a:ext cx="2089546" cy="53491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Financial difficulties</a:t>
          </a:r>
        </a:p>
      </dsp:txBody>
      <dsp:txXfrm>
        <a:off x="277864" y="1117322"/>
        <a:ext cx="2058212" cy="503581"/>
      </dsp:txXfrm>
    </dsp:sp>
    <dsp:sp modelId="{449F7554-41A1-4527-85AD-ECDB95668F30}">
      <dsp:nvSpPr>
        <dsp:cNvPr id="0" name=""/>
        <dsp:cNvSpPr/>
      </dsp:nvSpPr>
      <dsp:spPr>
        <a:xfrm>
          <a:off x="262197" y="1718866"/>
          <a:ext cx="2089546" cy="53491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Control issues</a:t>
          </a:r>
        </a:p>
      </dsp:txBody>
      <dsp:txXfrm>
        <a:off x="277864" y="1734533"/>
        <a:ext cx="2058212" cy="503581"/>
      </dsp:txXfrm>
    </dsp:sp>
    <dsp:sp modelId="{333E97E5-C3EB-45BD-A083-424E273C78C5}">
      <dsp:nvSpPr>
        <dsp:cNvPr id="0" name=""/>
        <dsp:cNvSpPr/>
      </dsp:nvSpPr>
      <dsp:spPr>
        <a:xfrm>
          <a:off x="262197" y="2336076"/>
          <a:ext cx="2089546" cy="53491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Defensiveness</a:t>
          </a:r>
        </a:p>
      </dsp:txBody>
      <dsp:txXfrm>
        <a:off x="277864" y="2351743"/>
        <a:ext cx="2058212" cy="503581"/>
      </dsp:txXfrm>
    </dsp:sp>
    <dsp:sp modelId="{FD0E5BA6-63AA-486D-99F7-B08D7640CE4D}">
      <dsp:nvSpPr>
        <dsp:cNvPr id="0" name=""/>
        <dsp:cNvSpPr/>
      </dsp:nvSpPr>
      <dsp:spPr>
        <a:xfrm>
          <a:off x="262197" y="2953287"/>
          <a:ext cx="2089546" cy="534915"/>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Refusal to take vacations</a:t>
          </a:r>
        </a:p>
      </dsp:txBody>
      <dsp:txXfrm>
        <a:off x="277864" y="2968954"/>
        <a:ext cx="2058212" cy="503581"/>
      </dsp:txXfrm>
    </dsp:sp>
    <dsp:sp modelId="{BE26A57A-6795-41EC-8356-0DDDA3471CBE}">
      <dsp:nvSpPr>
        <dsp:cNvPr id="0" name=""/>
        <dsp:cNvSpPr/>
      </dsp:nvSpPr>
      <dsp:spPr>
        <a:xfrm>
          <a:off x="2808833" y="0"/>
          <a:ext cx="2611933" cy="3671887"/>
        </a:xfrm>
        <a:prstGeom prst="roundRect">
          <a:avLst>
            <a:gd name="adj" fmla="val 10000"/>
          </a:avLst>
        </a:prstGeom>
        <a:solidFill>
          <a:schemeClr val="bg2">
            <a:lumMod val="10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lumMod val="100000"/>
                </a:schemeClr>
              </a:solidFill>
            </a:rPr>
            <a:t>Personal Use of Credit Card</a:t>
          </a:r>
        </a:p>
      </dsp:txBody>
      <dsp:txXfrm>
        <a:off x="2808833" y="0"/>
        <a:ext cx="2611933" cy="1101566"/>
      </dsp:txXfrm>
    </dsp:sp>
    <dsp:sp modelId="{BC7B48FF-597E-486D-9D3D-B8366CA992B0}">
      <dsp:nvSpPr>
        <dsp:cNvPr id="0" name=""/>
        <dsp:cNvSpPr/>
      </dsp:nvSpPr>
      <dsp:spPr>
        <a:xfrm>
          <a:off x="3070026" y="1101745"/>
          <a:ext cx="2089546" cy="352531"/>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Living beyond means</a:t>
          </a:r>
        </a:p>
      </dsp:txBody>
      <dsp:txXfrm>
        <a:off x="3080351" y="1112070"/>
        <a:ext cx="2068896" cy="331881"/>
      </dsp:txXfrm>
    </dsp:sp>
    <dsp:sp modelId="{2C3B3EB3-4C9F-43B1-9686-6AB5FD07D8CF}">
      <dsp:nvSpPr>
        <dsp:cNvPr id="0" name=""/>
        <dsp:cNvSpPr/>
      </dsp:nvSpPr>
      <dsp:spPr>
        <a:xfrm>
          <a:off x="3070026" y="1508512"/>
          <a:ext cx="2089546" cy="352531"/>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Financial difficulties</a:t>
          </a:r>
        </a:p>
      </dsp:txBody>
      <dsp:txXfrm>
        <a:off x="3080351" y="1518837"/>
        <a:ext cx="2068896" cy="331881"/>
      </dsp:txXfrm>
    </dsp:sp>
    <dsp:sp modelId="{36B3D21E-5923-4E2E-9893-51EB3A4B6463}">
      <dsp:nvSpPr>
        <dsp:cNvPr id="0" name=""/>
        <dsp:cNvSpPr/>
      </dsp:nvSpPr>
      <dsp:spPr>
        <a:xfrm>
          <a:off x="3070026" y="1915279"/>
          <a:ext cx="2089546" cy="352531"/>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Control issues</a:t>
          </a:r>
        </a:p>
      </dsp:txBody>
      <dsp:txXfrm>
        <a:off x="3080351" y="1925604"/>
        <a:ext cx="2068896" cy="331881"/>
      </dsp:txXfrm>
    </dsp:sp>
    <dsp:sp modelId="{C95A6E9E-D69F-4265-A319-7EFF199D2DF5}">
      <dsp:nvSpPr>
        <dsp:cNvPr id="0" name=""/>
        <dsp:cNvSpPr/>
      </dsp:nvSpPr>
      <dsp:spPr>
        <a:xfrm>
          <a:off x="3070026" y="2322047"/>
          <a:ext cx="2089546" cy="352531"/>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Bullying</a:t>
          </a:r>
        </a:p>
      </dsp:txBody>
      <dsp:txXfrm>
        <a:off x="3080351" y="2332372"/>
        <a:ext cx="2068896" cy="331881"/>
      </dsp:txXfrm>
    </dsp:sp>
    <dsp:sp modelId="{594B48AF-43E6-4FC3-B463-9771BC7EC65F}">
      <dsp:nvSpPr>
        <dsp:cNvPr id="0" name=""/>
        <dsp:cNvSpPr/>
      </dsp:nvSpPr>
      <dsp:spPr>
        <a:xfrm>
          <a:off x="3070026" y="2728814"/>
          <a:ext cx="2089546" cy="352531"/>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Wheeler-dealer attitude</a:t>
          </a:r>
        </a:p>
      </dsp:txBody>
      <dsp:txXfrm>
        <a:off x="3080351" y="2739139"/>
        <a:ext cx="2068896" cy="331881"/>
      </dsp:txXfrm>
    </dsp:sp>
    <dsp:sp modelId="{F265D194-7BE0-4EE4-A0FB-09774F9979D2}">
      <dsp:nvSpPr>
        <dsp:cNvPr id="0" name=""/>
        <dsp:cNvSpPr/>
      </dsp:nvSpPr>
      <dsp:spPr>
        <a:xfrm>
          <a:off x="3070026" y="3135581"/>
          <a:ext cx="2089546" cy="352531"/>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Complained about pay</a:t>
          </a:r>
        </a:p>
      </dsp:txBody>
      <dsp:txXfrm>
        <a:off x="3080351" y="3145906"/>
        <a:ext cx="2068896" cy="331881"/>
      </dsp:txXfrm>
    </dsp:sp>
    <dsp:sp modelId="{B0A42726-BBCD-4398-930E-ED07DFD81C35}">
      <dsp:nvSpPr>
        <dsp:cNvPr id="0" name=""/>
        <dsp:cNvSpPr/>
      </dsp:nvSpPr>
      <dsp:spPr>
        <a:xfrm>
          <a:off x="5616661" y="0"/>
          <a:ext cx="2611933" cy="3671887"/>
        </a:xfrm>
        <a:prstGeom prst="roundRect">
          <a:avLst>
            <a:gd name="adj" fmla="val 10000"/>
          </a:avLst>
        </a:prstGeom>
        <a:solidFill>
          <a:schemeClr val="bg2">
            <a:lumMod val="10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lumMod val="100000"/>
                </a:schemeClr>
              </a:solidFill>
            </a:rPr>
            <a:t>Conflicts of Interest</a:t>
          </a:r>
        </a:p>
      </dsp:txBody>
      <dsp:txXfrm>
        <a:off x="5616661" y="0"/>
        <a:ext cx="2611933" cy="1101566"/>
      </dsp:txXfrm>
    </dsp:sp>
    <dsp:sp modelId="{0B4DF3B7-FB24-4BFE-9919-3F9F341DA442}">
      <dsp:nvSpPr>
        <dsp:cNvPr id="0" name=""/>
        <dsp:cNvSpPr/>
      </dsp:nvSpPr>
      <dsp:spPr>
        <a:xfrm>
          <a:off x="5877855" y="1101879"/>
          <a:ext cx="2089546" cy="721378"/>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Unusually close with vendors</a:t>
          </a:r>
        </a:p>
      </dsp:txBody>
      <dsp:txXfrm>
        <a:off x="5898983" y="1123007"/>
        <a:ext cx="2047290" cy="679122"/>
      </dsp:txXfrm>
    </dsp:sp>
    <dsp:sp modelId="{0C6FE49B-2DA0-4779-A3FC-20A4BAD99AAB}">
      <dsp:nvSpPr>
        <dsp:cNvPr id="0" name=""/>
        <dsp:cNvSpPr/>
      </dsp:nvSpPr>
      <dsp:spPr>
        <a:xfrm>
          <a:off x="5877855" y="1934239"/>
          <a:ext cx="2089546" cy="721378"/>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Control issues</a:t>
          </a:r>
        </a:p>
      </dsp:txBody>
      <dsp:txXfrm>
        <a:off x="5898983" y="1955367"/>
        <a:ext cx="2047290" cy="679122"/>
      </dsp:txXfrm>
    </dsp:sp>
    <dsp:sp modelId="{F1A3F1C1-5DB3-4E9A-A79E-E7F0413A7806}">
      <dsp:nvSpPr>
        <dsp:cNvPr id="0" name=""/>
        <dsp:cNvSpPr/>
      </dsp:nvSpPr>
      <dsp:spPr>
        <a:xfrm>
          <a:off x="5877855" y="2766600"/>
          <a:ext cx="2089546" cy="721378"/>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100000"/>
                </a:schemeClr>
              </a:solidFill>
            </a:rPr>
            <a:t>Excessive pressure from organization and stakeholders</a:t>
          </a:r>
        </a:p>
      </dsp:txBody>
      <dsp:txXfrm>
        <a:off x="5898983" y="2787728"/>
        <a:ext cx="2047290" cy="67912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BBE8B-02D4-497D-AAE6-12EFE078ECF2}">
      <dsp:nvSpPr>
        <dsp:cNvPr id="0" name=""/>
        <dsp:cNvSpPr/>
      </dsp:nvSpPr>
      <dsp:spPr>
        <a:xfrm>
          <a:off x="3793594" y="903626"/>
          <a:ext cx="1210593" cy="121059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B7D9B6C-E6E2-4D6D-BB3A-0A6502983BC4}">
      <dsp:nvSpPr>
        <dsp:cNvPr id="0" name=""/>
        <dsp:cNvSpPr/>
      </dsp:nvSpPr>
      <dsp:spPr>
        <a:xfrm>
          <a:off x="3642270" y="0"/>
          <a:ext cx="1513241" cy="8243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Management delegating authority</a:t>
          </a:r>
        </a:p>
      </dsp:txBody>
      <dsp:txXfrm>
        <a:off x="3642270" y="0"/>
        <a:ext cx="1513241" cy="824333"/>
      </dsp:txXfrm>
    </dsp:sp>
    <dsp:sp modelId="{59EBF6DA-C6A4-48FE-B09E-D95F8F22F577}">
      <dsp:nvSpPr>
        <dsp:cNvPr id="0" name=""/>
        <dsp:cNvSpPr/>
      </dsp:nvSpPr>
      <dsp:spPr>
        <a:xfrm>
          <a:off x="4186533" y="1130514"/>
          <a:ext cx="1210593" cy="1210593"/>
        </a:xfrm>
        <a:prstGeom prst="ellipse">
          <a:avLst/>
        </a:prstGeom>
        <a:solidFill>
          <a:schemeClr val="accent2">
            <a:alpha val="50000"/>
            <a:hueOff val="-1414625"/>
            <a:satOff val="4827"/>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BBF8FEB-B48F-498F-ACA2-5509814AF1F6}">
      <dsp:nvSpPr>
        <dsp:cNvPr id="0" name=""/>
        <dsp:cNvSpPr/>
      </dsp:nvSpPr>
      <dsp:spPr>
        <a:xfrm>
          <a:off x="5486912" y="785079"/>
          <a:ext cx="1434048" cy="9028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Lack of accountability</a:t>
          </a:r>
        </a:p>
      </dsp:txBody>
      <dsp:txXfrm>
        <a:off x="5486912" y="785079"/>
        <a:ext cx="1434048" cy="902841"/>
      </dsp:txXfrm>
    </dsp:sp>
    <dsp:sp modelId="{FE9C3561-6FD7-4A87-A209-811AB8234E90}">
      <dsp:nvSpPr>
        <dsp:cNvPr id="0" name=""/>
        <dsp:cNvSpPr/>
      </dsp:nvSpPr>
      <dsp:spPr>
        <a:xfrm>
          <a:off x="4186533" y="1584291"/>
          <a:ext cx="1210593" cy="1210593"/>
        </a:xfrm>
        <a:prstGeom prst="ellipse">
          <a:avLst/>
        </a:prstGeom>
        <a:solidFill>
          <a:schemeClr val="accent2">
            <a:alpha val="50000"/>
            <a:hueOff val="-2829251"/>
            <a:satOff val="9655"/>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69160DE-75A5-4D79-A59D-8154209FD72D}">
      <dsp:nvSpPr>
        <dsp:cNvPr id="0" name=""/>
        <dsp:cNvSpPr/>
      </dsp:nvSpPr>
      <dsp:spPr>
        <a:xfrm>
          <a:off x="5486912" y="2131491"/>
          <a:ext cx="1434048" cy="10088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Willful Blindness</a:t>
          </a:r>
        </a:p>
      </dsp:txBody>
      <dsp:txXfrm>
        <a:off x="5486912" y="2131491"/>
        <a:ext cx="1434048" cy="1008827"/>
      </dsp:txXfrm>
    </dsp:sp>
    <dsp:sp modelId="{9DECB368-659E-4398-BB0B-620997DA9E48}">
      <dsp:nvSpPr>
        <dsp:cNvPr id="0" name=""/>
        <dsp:cNvSpPr/>
      </dsp:nvSpPr>
      <dsp:spPr>
        <a:xfrm>
          <a:off x="3793594" y="1811571"/>
          <a:ext cx="1210593" cy="1210593"/>
        </a:xfrm>
        <a:prstGeom prst="ellipse">
          <a:avLst/>
        </a:prstGeom>
        <a:solidFill>
          <a:schemeClr val="accent2">
            <a:alpha val="50000"/>
            <a:hueOff val="-4243877"/>
            <a:satOff val="14482"/>
            <a:lumOff val="-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369CFD5-B5B9-4986-82FD-881680676BEA}">
      <dsp:nvSpPr>
        <dsp:cNvPr id="0" name=""/>
        <dsp:cNvSpPr/>
      </dsp:nvSpPr>
      <dsp:spPr>
        <a:xfrm>
          <a:off x="3642270" y="3101065"/>
          <a:ext cx="1513241" cy="8243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Sole responsibility for approval of contracts</a:t>
          </a:r>
        </a:p>
      </dsp:txBody>
      <dsp:txXfrm>
        <a:off x="3642270" y="3101065"/>
        <a:ext cx="1513241" cy="824333"/>
      </dsp:txXfrm>
    </dsp:sp>
    <dsp:sp modelId="{93BDD187-333F-4B31-B179-47208BE51F02}">
      <dsp:nvSpPr>
        <dsp:cNvPr id="0" name=""/>
        <dsp:cNvSpPr/>
      </dsp:nvSpPr>
      <dsp:spPr>
        <a:xfrm>
          <a:off x="3400656" y="1584291"/>
          <a:ext cx="1210593" cy="1210593"/>
        </a:xfrm>
        <a:prstGeom prst="ellipse">
          <a:avLst/>
        </a:prstGeom>
        <a:solidFill>
          <a:schemeClr val="accent2">
            <a:alpha val="50000"/>
            <a:hueOff val="-5658502"/>
            <a:satOff val="19310"/>
            <a:lumOff val="-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FA45105-EDF5-4C5D-94C3-F18ECF809272}">
      <dsp:nvSpPr>
        <dsp:cNvPr id="0" name=""/>
        <dsp:cNvSpPr/>
      </dsp:nvSpPr>
      <dsp:spPr>
        <a:xfrm>
          <a:off x="1876822" y="2131491"/>
          <a:ext cx="1434048" cy="10088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Management/council overrides of procedures</a:t>
          </a:r>
        </a:p>
      </dsp:txBody>
      <dsp:txXfrm>
        <a:off x="1876822" y="2131491"/>
        <a:ext cx="1434048" cy="1008827"/>
      </dsp:txXfrm>
    </dsp:sp>
    <dsp:sp modelId="{8936F33E-7F49-43B5-A9E4-1B470709E3C0}">
      <dsp:nvSpPr>
        <dsp:cNvPr id="0" name=""/>
        <dsp:cNvSpPr/>
      </dsp:nvSpPr>
      <dsp:spPr>
        <a:xfrm>
          <a:off x="3400656" y="1130514"/>
          <a:ext cx="1210593" cy="1210593"/>
        </a:xfrm>
        <a:prstGeom prst="ellipse">
          <a:avLst/>
        </a:prstGeom>
        <a:solidFill>
          <a:schemeClr val="accent2">
            <a:alpha val="50000"/>
            <a:hueOff val="-7073127"/>
            <a:satOff val="24137"/>
            <a:lumOff val="-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A371C83-0A22-41E4-96F8-799E03A395C7}">
      <dsp:nvSpPr>
        <dsp:cNvPr id="0" name=""/>
        <dsp:cNvSpPr/>
      </dsp:nvSpPr>
      <dsp:spPr>
        <a:xfrm>
          <a:off x="1876822" y="785079"/>
          <a:ext cx="1434048" cy="10088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No review by others</a:t>
          </a:r>
        </a:p>
      </dsp:txBody>
      <dsp:txXfrm>
        <a:off x="1876822" y="785079"/>
        <a:ext cx="1434048" cy="10088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60AB2-B350-4EEC-A345-F8CD7F27BF69}">
      <dsp:nvSpPr>
        <dsp:cNvPr id="0" name=""/>
        <dsp:cNvSpPr/>
      </dsp:nvSpPr>
      <dsp:spPr>
        <a:xfrm>
          <a:off x="0" y="164305"/>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cs typeface="Arial" panose="020B0604020202020204" pitchFamily="34" charset="0"/>
            </a:rPr>
            <a:t>Prior-Period Adjustments</a:t>
          </a:r>
          <a:endParaRPr lang="en-US" sz="2500" kern="1200" dirty="0">
            <a:latin typeface="Georgia" panose="02040502050405020303" pitchFamily="18" charset="0"/>
            <a:cs typeface="Arial" panose="020B0604020202020204" pitchFamily="34" charset="0"/>
          </a:endParaRPr>
        </a:p>
      </dsp:txBody>
      <dsp:txXfrm>
        <a:off x="0" y="164305"/>
        <a:ext cx="2571749" cy="1543050"/>
      </dsp:txXfrm>
    </dsp:sp>
    <dsp:sp modelId="{5E057A43-BA90-4E92-8212-B4FFFB7F89EF}">
      <dsp:nvSpPr>
        <dsp:cNvPr id="0" name=""/>
        <dsp:cNvSpPr/>
      </dsp:nvSpPr>
      <dsp:spPr>
        <a:xfrm>
          <a:off x="2828925" y="164305"/>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Georgia" panose="02040502050405020303" pitchFamily="18" charset="0"/>
              <a:cs typeface="Arial" panose="020B0604020202020204" pitchFamily="34" charset="0"/>
            </a:rPr>
            <a:t>Change in Accounting Principle</a:t>
          </a:r>
        </a:p>
      </dsp:txBody>
      <dsp:txXfrm>
        <a:off x="2828925" y="164305"/>
        <a:ext cx="2571749" cy="1543050"/>
      </dsp:txXfrm>
    </dsp:sp>
    <dsp:sp modelId="{6075EC49-7E3A-4A21-97F6-BAA96D9AE18A}">
      <dsp:nvSpPr>
        <dsp:cNvPr id="0" name=""/>
        <dsp:cNvSpPr/>
      </dsp:nvSpPr>
      <dsp:spPr>
        <a:xfrm>
          <a:off x="5657849" y="164305"/>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cs typeface="Arial" panose="020B0604020202020204" pitchFamily="34" charset="0"/>
            </a:rPr>
            <a:t>Change in Accounting Estimate</a:t>
          </a:r>
          <a:endParaRPr lang="en-US" sz="2500" kern="1200" dirty="0">
            <a:latin typeface="Georgia" panose="02040502050405020303" pitchFamily="18" charset="0"/>
            <a:cs typeface="Arial" panose="020B0604020202020204" pitchFamily="34" charset="0"/>
          </a:endParaRPr>
        </a:p>
      </dsp:txBody>
      <dsp:txXfrm>
        <a:off x="5657849" y="164305"/>
        <a:ext cx="2571749" cy="1543050"/>
      </dsp:txXfrm>
    </dsp:sp>
    <dsp:sp modelId="{4E04CEC6-5132-42FD-B925-C3E7DC1754C3}">
      <dsp:nvSpPr>
        <dsp:cNvPr id="0" name=""/>
        <dsp:cNvSpPr/>
      </dsp:nvSpPr>
      <dsp:spPr>
        <a:xfrm>
          <a:off x="1414462" y="1964531"/>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cs typeface="Arial" panose="020B0604020202020204" pitchFamily="34" charset="0"/>
            </a:rPr>
            <a:t>Changes to or within the Financial Reporting Entity</a:t>
          </a:r>
          <a:endParaRPr lang="en-US" sz="2500" kern="1200" dirty="0">
            <a:latin typeface="Georgia" panose="02040502050405020303" pitchFamily="18" charset="0"/>
            <a:cs typeface="Arial" panose="020B0604020202020204" pitchFamily="34" charset="0"/>
          </a:endParaRPr>
        </a:p>
      </dsp:txBody>
      <dsp:txXfrm>
        <a:off x="1414462" y="1964531"/>
        <a:ext cx="2571749" cy="1543050"/>
      </dsp:txXfrm>
    </dsp:sp>
    <dsp:sp modelId="{7A3189F8-F295-4B55-9468-E69D17811771}">
      <dsp:nvSpPr>
        <dsp:cNvPr id="0" name=""/>
        <dsp:cNvSpPr/>
      </dsp:nvSpPr>
      <dsp:spPr>
        <a:xfrm>
          <a:off x="4243387" y="1964531"/>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latin typeface="Georgia" panose="02040502050405020303" pitchFamily="18" charset="0"/>
              <a:cs typeface="Arial" panose="020B0604020202020204" pitchFamily="34" charset="0"/>
            </a:rPr>
            <a:t>Correction of an Error</a:t>
          </a:r>
          <a:endParaRPr lang="en-US" sz="2500" kern="1200" dirty="0">
            <a:latin typeface="Georgia" panose="02040502050405020303" pitchFamily="18" charset="0"/>
            <a:cs typeface="Arial" panose="020B0604020202020204" pitchFamily="34" charset="0"/>
          </a:endParaRPr>
        </a:p>
      </dsp:txBody>
      <dsp:txXfrm>
        <a:off x="4243387" y="1964531"/>
        <a:ext cx="2571749" cy="154305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88D40-8004-4A62-A471-EB81E3E58305}">
      <dsp:nvSpPr>
        <dsp:cNvPr id="0" name=""/>
        <dsp:cNvSpPr/>
      </dsp:nvSpPr>
      <dsp:spPr>
        <a:xfrm>
          <a:off x="99040" y="0"/>
          <a:ext cx="2232762" cy="2232874"/>
        </a:xfrm>
        <a:prstGeom prst="ellipse">
          <a:avLst/>
        </a:prstGeom>
        <a:solidFill>
          <a:schemeClr val="accent4">
            <a:alpha val="50000"/>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30+ year history</a:t>
          </a:r>
        </a:p>
      </dsp:txBody>
      <dsp:txXfrm>
        <a:off x="426020" y="326997"/>
        <a:ext cx="1578802" cy="1578880"/>
      </dsp:txXfrm>
    </dsp:sp>
    <dsp:sp modelId="{52C3C89D-32CA-492E-83EB-5BE88A24369D}">
      <dsp:nvSpPr>
        <dsp:cNvPr id="0" name=""/>
        <dsp:cNvSpPr/>
      </dsp:nvSpPr>
      <dsp:spPr>
        <a:xfrm>
          <a:off x="1258792" y="1439012"/>
          <a:ext cx="2232762" cy="2232874"/>
        </a:xfrm>
        <a:prstGeom prst="ellipse">
          <a:avLst/>
        </a:prstGeom>
        <a:solidFill>
          <a:schemeClr val="accent4">
            <a:alpha val="50000"/>
            <a:hueOff val="399890"/>
            <a:satOff val="2323"/>
            <a:lumOff val="1529"/>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Contractor had an inadequate accounting system</a:t>
          </a:r>
        </a:p>
      </dsp:txBody>
      <dsp:txXfrm>
        <a:off x="1585772" y="1766009"/>
        <a:ext cx="1578802" cy="1578880"/>
      </dsp:txXfrm>
    </dsp:sp>
    <dsp:sp modelId="{2A2F0C33-4701-4866-8AA4-16980A7E2D06}">
      <dsp:nvSpPr>
        <dsp:cNvPr id="0" name=""/>
        <dsp:cNvSpPr/>
      </dsp:nvSpPr>
      <dsp:spPr>
        <a:xfrm>
          <a:off x="2418543" y="0"/>
          <a:ext cx="2232762" cy="2232874"/>
        </a:xfrm>
        <a:prstGeom prst="ellipse">
          <a:avLst/>
        </a:prstGeom>
        <a:solidFill>
          <a:schemeClr val="accent4">
            <a:alpha val="50000"/>
            <a:hueOff val="799780"/>
            <a:satOff val="4645"/>
            <a:lumOff val="3059"/>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Lots of trust and respect</a:t>
          </a:r>
        </a:p>
      </dsp:txBody>
      <dsp:txXfrm>
        <a:off x="2745523" y="326997"/>
        <a:ext cx="1578802" cy="1578880"/>
      </dsp:txXfrm>
    </dsp:sp>
    <dsp:sp modelId="{6A501A76-727F-4C7A-B9E6-06E27CC3F95C}">
      <dsp:nvSpPr>
        <dsp:cNvPr id="0" name=""/>
        <dsp:cNvSpPr/>
      </dsp:nvSpPr>
      <dsp:spPr>
        <a:xfrm>
          <a:off x="3578294" y="1439012"/>
          <a:ext cx="2232762" cy="2232874"/>
        </a:xfrm>
        <a:prstGeom prst="ellipse">
          <a:avLst/>
        </a:prstGeom>
        <a:solidFill>
          <a:schemeClr val="accent4">
            <a:alpha val="50000"/>
            <a:hueOff val="1199670"/>
            <a:satOff val="6968"/>
            <a:lumOff val="4588"/>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Supporting documentation was not provided to the State</a:t>
          </a:r>
        </a:p>
      </dsp:txBody>
      <dsp:txXfrm>
        <a:off x="3905274" y="1766009"/>
        <a:ext cx="1578802" cy="1578880"/>
      </dsp:txXfrm>
    </dsp:sp>
    <dsp:sp modelId="{9AA8F531-4DB2-43A5-9EDC-4A3A84CEEF21}">
      <dsp:nvSpPr>
        <dsp:cNvPr id="0" name=""/>
        <dsp:cNvSpPr/>
      </dsp:nvSpPr>
      <dsp:spPr>
        <a:xfrm>
          <a:off x="4738045" y="0"/>
          <a:ext cx="2232762" cy="2232874"/>
        </a:xfrm>
        <a:prstGeom prst="ellipse">
          <a:avLst/>
        </a:prstGeom>
        <a:solidFill>
          <a:schemeClr val="accent4">
            <a:alpha val="50000"/>
            <a:hueOff val="1599560"/>
            <a:satOff val="9290"/>
            <a:lumOff val="6118"/>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Systems not linked</a:t>
          </a:r>
        </a:p>
      </dsp:txBody>
      <dsp:txXfrm>
        <a:off x="5065025" y="326997"/>
        <a:ext cx="1578802" cy="1578880"/>
      </dsp:txXfrm>
    </dsp:sp>
    <dsp:sp modelId="{B3B3C708-A891-4FC9-8939-CE73D008890E}">
      <dsp:nvSpPr>
        <dsp:cNvPr id="0" name=""/>
        <dsp:cNvSpPr/>
      </dsp:nvSpPr>
      <dsp:spPr>
        <a:xfrm>
          <a:off x="5897797" y="1439012"/>
          <a:ext cx="2232762" cy="2232874"/>
        </a:xfrm>
        <a:prstGeom prst="ellipse">
          <a:avLst/>
        </a:prstGeom>
        <a:solidFill>
          <a:schemeClr val="accent4">
            <a:alpha val="50000"/>
            <a:hueOff val="1999450"/>
            <a:satOff val="11613"/>
            <a:lumOff val="7647"/>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Limited review by others</a:t>
          </a:r>
        </a:p>
      </dsp:txBody>
      <dsp:txXfrm>
        <a:off x="6224777" y="1766009"/>
        <a:ext cx="1578802" cy="157888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6FFD8-A1D8-43AF-86C1-CE50BC61A816}">
      <dsp:nvSpPr>
        <dsp:cNvPr id="0" name=""/>
        <dsp:cNvSpPr/>
      </dsp:nvSpPr>
      <dsp:spPr>
        <a:xfrm>
          <a:off x="617219" y="0"/>
          <a:ext cx="6995160" cy="367188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D6A82-0464-42BF-97B6-33C62B377B93}">
      <dsp:nvSpPr>
        <dsp:cNvPr id="0" name=""/>
        <dsp:cNvSpPr/>
      </dsp:nvSpPr>
      <dsp:spPr>
        <a:xfrm>
          <a:off x="8840" y="1101566"/>
          <a:ext cx="2648902" cy="146875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lumMod val="100000"/>
                </a:schemeClr>
              </a:solidFill>
            </a:rPr>
            <a:t>Discovered because of a Single Audit performed by the FTA</a:t>
          </a:r>
        </a:p>
      </dsp:txBody>
      <dsp:txXfrm>
        <a:off x="80539" y="1173265"/>
        <a:ext cx="2505504" cy="1325356"/>
      </dsp:txXfrm>
    </dsp:sp>
    <dsp:sp modelId="{E4AC8906-B857-40EC-849C-5181EF792A02}">
      <dsp:nvSpPr>
        <dsp:cNvPr id="0" name=""/>
        <dsp:cNvSpPr/>
      </dsp:nvSpPr>
      <dsp:spPr>
        <a:xfrm>
          <a:off x="2790348" y="1101566"/>
          <a:ext cx="2648902" cy="146875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lumMod val="100000"/>
                </a:schemeClr>
              </a:solidFill>
            </a:rPr>
            <a:t>Forensic audit conducted by the City identified certain expenses that were duplicated</a:t>
          </a:r>
        </a:p>
      </dsp:txBody>
      <dsp:txXfrm>
        <a:off x="2862047" y="1173265"/>
        <a:ext cx="2505504" cy="1325356"/>
      </dsp:txXfrm>
    </dsp:sp>
    <dsp:sp modelId="{E2064069-A5B7-4B5D-BBEE-56035A98C552}">
      <dsp:nvSpPr>
        <dsp:cNvPr id="0" name=""/>
        <dsp:cNvSpPr/>
      </dsp:nvSpPr>
      <dsp:spPr>
        <a:xfrm>
          <a:off x="5571857" y="1101566"/>
          <a:ext cx="2648902" cy="146875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lumMod val="100000"/>
                </a:schemeClr>
              </a:solidFill>
            </a:rPr>
            <a:t>Prompted a </a:t>
          </a:r>
          <a:r>
            <a:rPr lang="en-US" sz="1800" kern="1200">
              <a:solidFill>
                <a:schemeClr val="bg1">
                  <a:lumMod val="100000"/>
                </a:schemeClr>
              </a:solidFill>
            </a:rPr>
            <a:t>more complete investigation </a:t>
          </a:r>
          <a:r>
            <a:rPr lang="en-US" sz="1800" kern="1200" dirty="0">
              <a:solidFill>
                <a:schemeClr val="bg1">
                  <a:lumMod val="100000"/>
                </a:schemeClr>
              </a:solidFill>
            </a:rPr>
            <a:t>of all reimbursement requests and payments</a:t>
          </a:r>
        </a:p>
      </dsp:txBody>
      <dsp:txXfrm>
        <a:off x="5643556" y="1173265"/>
        <a:ext cx="2505504" cy="132535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BCF0C-2F42-4F56-B247-4D52E66F8E83}">
      <dsp:nvSpPr>
        <dsp:cNvPr id="0" name=""/>
        <dsp:cNvSpPr/>
      </dsp:nvSpPr>
      <dsp:spPr>
        <a:xfrm>
          <a:off x="0" y="0"/>
          <a:ext cx="6336792" cy="660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Interview of staff at the City and the State transportation departments</a:t>
          </a:r>
          <a:endParaRPr lang="en-US" sz="1700" kern="1200" dirty="0"/>
        </a:p>
      </dsp:txBody>
      <dsp:txXfrm>
        <a:off x="19358" y="19358"/>
        <a:ext cx="5546257" cy="622223"/>
      </dsp:txXfrm>
    </dsp:sp>
    <dsp:sp modelId="{703B3E80-9057-4EED-9D3E-2254D12A6EE8}">
      <dsp:nvSpPr>
        <dsp:cNvPr id="0" name=""/>
        <dsp:cNvSpPr/>
      </dsp:nvSpPr>
      <dsp:spPr>
        <a:xfrm>
          <a:off x="473202" y="752736"/>
          <a:ext cx="6336792" cy="660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Analysis of financial records, reimbursement requests and support provided for reimbursement</a:t>
          </a:r>
          <a:endParaRPr lang="en-US" sz="1700" kern="1200" dirty="0"/>
        </a:p>
      </dsp:txBody>
      <dsp:txXfrm>
        <a:off x="492560" y="772094"/>
        <a:ext cx="5395263" cy="622223"/>
      </dsp:txXfrm>
    </dsp:sp>
    <dsp:sp modelId="{655A381A-8D6C-4FB1-A7B8-87ADAD645225}">
      <dsp:nvSpPr>
        <dsp:cNvPr id="0" name=""/>
        <dsp:cNvSpPr/>
      </dsp:nvSpPr>
      <dsp:spPr>
        <a:xfrm>
          <a:off x="946404" y="1505473"/>
          <a:ext cx="6336792" cy="660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Identification of expenses submitted to both entities for reimbursement</a:t>
          </a:r>
          <a:endParaRPr lang="en-US" sz="1700" kern="1200" dirty="0"/>
        </a:p>
      </dsp:txBody>
      <dsp:txXfrm>
        <a:off x="965762" y="1524831"/>
        <a:ext cx="5395263" cy="622223"/>
      </dsp:txXfrm>
    </dsp:sp>
    <dsp:sp modelId="{EBD8A25D-F157-4C66-81C9-3252803F11BC}">
      <dsp:nvSpPr>
        <dsp:cNvPr id="0" name=""/>
        <dsp:cNvSpPr/>
      </dsp:nvSpPr>
      <dsp:spPr>
        <a:xfrm>
          <a:off x="1419605" y="2258210"/>
          <a:ext cx="6336792" cy="660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Interview of subject</a:t>
          </a:r>
          <a:endParaRPr lang="en-US" sz="1700" kern="1200" dirty="0"/>
        </a:p>
      </dsp:txBody>
      <dsp:txXfrm>
        <a:off x="1438963" y="2277568"/>
        <a:ext cx="5395263" cy="622223"/>
      </dsp:txXfrm>
    </dsp:sp>
    <dsp:sp modelId="{13EBF425-BC14-4CEC-92F9-20BEFD82FB3F}">
      <dsp:nvSpPr>
        <dsp:cNvPr id="0" name=""/>
        <dsp:cNvSpPr/>
      </dsp:nvSpPr>
      <dsp:spPr>
        <a:xfrm>
          <a:off x="1892808" y="3010947"/>
          <a:ext cx="6336792" cy="660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Report of findings, including recommendations</a:t>
          </a:r>
          <a:endParaRPr lang="en-US" sz="1700" kern="1200" dirty="0"/>
        </a:p>
      </dsp:txBody>
      <dsp:txXfrm>
        <a:off x="1912166" y="3030305"/>
        <a:ext cx="5395263" cy="622223"/>
      </dsp:txXfrm>
    </dsp:sp>
    <dsp:sp modelId="{9DB3E87A-2FC1-4CC6-A02F-3BEF9C640D1A}">
      <dsp:nvSpPr>
        <dsp:cNvPr id="0" name=""/>
        <dsp:cNvSpPr/>
      </dsp:nvSpPr>
      <dsp:spPr>
        <a:xfrm>
          <a:off x="5907181" y="482853"/>
          <a:ext cx="429610" cy="42961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chemeClr val="accent1"/>
            </a:solidFill>
          </a:endParaRPr>
        </a:p>
      </dsp:txBody>
      <dsp:txXfrm>
        <a:off x="6003843" y="482853"/>
        <a:ext cx="236286" cy="323282"/>
      </dsp:txXfrm>
    </dsp:sp>
    <dsp:sp modelId="{EDA5341B-9268-4903-8A94-320BF72FADD7}">
      <dsp:nvSpPr>
        <dsp:cNvPr id="0" name=""/>
        <dsp:cNvSpPr/>
      </dsp:nvSpPr>
      <dsp:spPr>
        <a:xfrm>
          <a:off x="6380383" y="1235589"/>
          <a:ext cx="429610" cy="42961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chemeClr val="accent1"/>
            </a:solidFill>
          </a:endParaRPr>
        </a:p>
      </dsp:txBody>
      <dsp:txXfrm>
        <a:off x="6477045" y="1235589"/>
        <a:ext cx="236286" cy="323282"/>
      </dsp:txXfrm>
    </dsp:sp>
    <dsp:sp modelId="{9D82618F-7CCF-49AD-BB94-D7BDEFA08C78}">
      <dsp:nvSpPr>
        <dsp:cNvPr id="0" name=""/>
        <dsp:cNvSpPr/>
      </dsp:nvSpPr>
      <dsp:spPr>
        <a:xfrm>
          <a:off x="6853585" y="1977311"/>
          <a:ext cx="429610" cy="42961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chemeClr val="accent1"/>
            </a:solidFill>
          </a:endParaRPr>
        </a:p>
      </dsp:txBody>
      <dsp:txXfrm>
        <a:off x="6950247" y="1977311"/>
        <a:ext cx="236286" cy="323282"/>
      </dsp:txXfrm>
    </dsp:sp>
    <dsp:sp modelId="{6095279C-347D-4B28-A03C-F12FD2D73415}">
      <dsp:nvSpPr>
        <dsp:cNvPr id="0" name=""/>
        <dsp:cNvSpPr/>
      </dsp:nvSpPr>
      <dsp:spPr>
        <a:xfrm>
          <a:off x="7326787" y="2737391"/>
          <a:ext cx="429610" cy="42961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chemeClr val="accent1"/>
            </a:solidFill>
          </a:endParaRPr>
        </a:p>
      </dsp:txBody>
      <dsp:txXfrm>
        <a:off x="7423449" y="2737391"/>
        <a:ext cx="236286" cy="32328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4DCDD-E087-42AF-A750-E6625C52041E}">
      <dsp:nvSpPr>
        <dsp:cNvPr id="0" name=""/>
        <dsp:cNvSpPr/>
      </dsp:nvSpPr>
      <dsp:spPr>
        <a:xfrm>
          <a:off x="3817710" y="724614"/>
          <a:ext cx="559978" cy="91440"/>
        </a:xfrm>
        <a:custGeom>
          <a:avLst/>
          <a:gdLst/>
          <a:ahLst/>
          <a:cxnLst/>
          <a:rect l="0" t="0" r="0" b="0"/>
          <a:pathLst>
            <a:path>
              <a:moveTo>
                <a:pt x="0" y="45720"/>
              </a:moveTo>
              <a:lnTo>
                <a:pt x="559978" y="45720"/>
              </a:lnTo>
            </a:path>
          </a:pathLst>
        </a:custGeom>
        <a:noFill/>
        <a:ln w="9525" cap="flat" cmpd="sng" algn="ctr">
          <a:solidFill>
            <a:schemeClr val="accent2">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1"/>
            </a:solidFill>
          </a:endParaRPr>
        </a:p>
      </dsp:txBody>
      <dsp:txXfrm>
        <a:off x="4082935" y="767381"/>
        <a:ext cx="29528" cy="5905"/>
      </dsp:txXfrm>
    </dsp:sp>
    <dsp:sp modelId="{313D0089-E4EE-40E5-84DE-9864A2B7F691}">
      <dsp:nvSpPr>
        <dsp:cNvPr id="0" name=""/>
        <dsp:cNvSpPr/>
      </dsp:nvSpPr>
      <dsp:spPr>
        <a:xfrm>
          <a:off x="1251779" y="15"/>
          <a:ext cx="2567731" cy="1540638"/>
        </a:xfrm>
        <a:prstGeom prst="rect">
          <a:avLst/>
        </a:prstGeom>
        <a:solidFill>
          <a:schemeClr val="accent2">
            <a:lumMod val="10000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1"/>
              </a:solidFill>
            </a:rPr>
            <a:t>Inquired regarding role and responsibilities</a:t>
          </a:r>
        </a:p>
      </dsp:txBody>
      <dsp:txXfrm>
        <a:off x="1251779" y="15"/>
        <a:ext cx="2567731" cy="1540638"/>
      </dsp:txXfrm>
    </dsp:sp>
    <dsp:sp modelId="{AC4A8A09-B07A-4AC6-A7CB-F88FFA6ED8CE}">
      <dsp:nvSpPr>
        <dsp:cNvPr id="0" name=""/>
        <dsp:cNvSpPr/>
      </dsp:nvSpPr>
      <dsp:spPr>
        <a:xfrm>
          <a:off x="2535645" y="1538854"/>
          <a:ext cx="3158309" cy="559978"/>
        </a:xfrm>
        <a:custGeom>
          <a:avLst/>
          <a:gdLst/>
          <a:ahLst/>
          <a:cxnLst/>
          <a:rect l="0" t="0" r="0" b="0"/>
          <a:pathLst>
            <a:path>
              <a:moveTo>
                <a:pt x="3158309" y="0"/>
              </a:moveTo>
              <a:lnTo>
                <a:pt x="3158309" y="297089"/>
              </a:lnTo>
              <a:lnTo>
                <a:pt x="0" y="297089"/>
              </a:lnTo>
              <a:lnTo>
                <a:pt x="0" y="559978"/>
              </a:lnTo>
            </a:path>
          </a:pathLst>
        </a:custGeom>
        <a:noFill/>
        <a:ln w="9525" cap="flat" cmpd="sng" algn="ctr">
          <a:solidFill>
            <a:schemeClr val="accent2">
              <a:shade val="90000"/>
              <a:hueOff val="3246"/>
              <a:satOff val="610"/>
              <a:lumOff val="811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1"/>
            </a:solidFill>
          </a:endParaRPr>
        </a:p>
      </dsp:txBody>
      <dsp:txXfrm>
        <a:off x="4034473" y="1815890"/>
        <a:ext cx="160652" cy="5905"/>
      </dsp:txXfrm>
    </dsp:sp>
    <dsp:sp modelId="{5E9E1D62-96E5-4892-8CB7-2C24AB0EDB97}">
      <dsp:nvSpPr>
        <dsp:cNvPr id="0" name=""/>
        <dsp:cNvSpPr/>
      </dsp:nvSpPr>
      <dsp:spPr>
        <a:xfrm>
          <a:off x="4410089" y="15"/>
          <a:ext cx="2567731" cy="1540638"/>
        </a:xfrm>
        <a:prstGeom prst="rect">
          <a:avLst/>
        </a:prstGeom>
        <a:solidFill>
          <a:schemeClr val="accent2">
            <a:lumMod val="10000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solidFill>
            </a:rPr>
            <a:t>Gained an understanding of processes and procedures for expense tracking, monthly billing process, and systems utilized</a:t>
          </a:r>
        </a:p>
      </dsp:txBody>
      <dsp:txXfrm>
        <a:off x="4410089" y="15"/>
        <a:ext cx="2567731" cy="1540638"/>
      </dsp:txXfrm>
    </dsp:sp>
    <dsp:sp modelId="{70C91B61-9EE2-48D5-80A9-C7C71DC29094}">
      <dsp:nvSpPr>
        <dsp:cNvPr id="0" name=""/>
        <dsp:cNvSpPr/>
      </dsp:nvSpPr>
      <dsp:spPr>
        <a:xfrm>
          <a:off x="3817710" y="2855832"/>
          <a:ext cx="559978" cy="91440"/>
        </a:xfrm>
        <a:custGeom>
          <a:avLst/>
          <a:gdLst/>
          <a:ahLst/>
          <a:cxnLst/>
          <a:rect l="0" t="0" r="0" b="0"/>
          <a:pathLst>
            <a:path>
              <a:moveTo>
                <a:pt x="0" y="45720"/>
              </a:moveTo>
              <a:lnTo>
                <a:pt x="559978" y="45720"/>
              </a:lnTo>
            </a:path>
          </a:pathLst>
        </a:custGeom>
        <a:noFill/>
        <a:ln w="9525" cap="flat" cmpd="sng" algn="ctr">
          <a:solidFill>
            <a:schemeClr val="accent2">
              <a:shade val="90000"/>
              <a:hueOff val="6492"/>
              <a:satOff val="1219"/>
              <a:lumOff val="162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1"/>
            </a:solidFill>
          </a:endParaRPr>
        </a:p>
      </dsp:txBody>
      <dsp:txXfrm>
        <a:off x="4082935" y="2898599"/>
        <a:ext cx="29528" cy="5905"/>
      </dsp:txXfrm>
    </dsp:sp>
    <dsp:sp modelId="{75ABE8CF-A4FB-4EFB-B9F0-985316E2B7F1}">
      <dsp:nvSpPr>
        <dsp:cNvPr id="0" name=""/>
        <dsp:cNvSpPr/>
      </dsp:nvSpPr>
      <dsp:spPr>
        <a:xfrm>
          <a:off x="1251779" y="2131232"/>
          <a:ext cx="2567731" cy="1540638"/>
        </a:xfrm>
        <a:prstGeom prst="rect">
          <a:avLst/>
        </a:prstGeom>
        <a:solidFill>
          <a:schemeClr val="accent2">
            <a:lumMod val="60000"/>
            <a:lumOff val="4000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1"/>
              </a:solidFill>
            </a:rPr>
            <a:t>Identified individuals responsible for submitting reimbursement requests</a:t>
          </a:r>
        </a:p>
      </dsp:txBody>
      <dsp:txXfrm>
        <a:off x="1251779" y="2131232"/>
        <a:ext cx="2567731" cy="1540638"/>
      </dsp:txXfrm>
    </dsp:sp>
    <dsp:sp modelId="{1E10198E-B3A8-4639-BEB6-32C7FED7F1FE}">
      <dsp:nvSpPr>
        <dsp:cNvPr id="0" name=""/>
        <dsp:cNvSpPr/>
      </dsp:nvSpPr>
      <dsp:spPr>
        <a:xfrm>
          <a:off x="4410089" y="2131232"/>
          <a:ext cx="2567731" cy="1540638"/>
        </a:xfrm>
        <a:prstGeom prst="rect">
          <a:avLst/>
        </a:prstGeom>
        <a:solidFill>
          <a:schemeClr val="accent2">
            <a:lumMod val="60000"/>
            <a:lumOff val="4000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1"/>
              </a:solidFill>
            </a:rPr>
            <a:t>Asked about duplicate expenses identified</a:t>
          </a:r>
        </a:p>
      </dsp:txBody>
      <dsp:txXfrm>
        <a:off x="4410089" y="2131232"/>
        <a:ext cx="2567731" cy="154063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7D817-DD7C-4F06-8A59-5B96F7D091AA}">
      <dsp:nvSpPr>
        <dsp:cNvPr id="0" name=""/>
        <dsp:cNvSpPr/>
      </dsp:nvSpPr>
      <dsp:spPr>
        <a:xfrm rot="5400000">
          <a:off x="4879679" y="-1737866"/>
          <a:ext cx="1432896" cy="5266944"/>
        </a:xfrm>
        <a:prstGeom prst="round2SameRect">
          <a:avLst/>
        </a:prstGeom>
        <a:solidFill>
          <a:schemeClr val="accent4">
            <a:lumMod val="20000"/>
            <a:lumOff val="80000"/>
          </a:schemeClr>
        </a:solidFill>
        <a:ln w="25400" cap="flat" cmpd="sng" algn="ctr">
          <a:solidFill>
            <a:schemeClr val="accent4">
              <a:lumMod val="20000"/>
              <a:lumOff val="8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Reimbursement requests made for the same expenses to both the City and State</a:t>
          </a:r>
        </a:p>
        <a:p>
          <a:pPr marL="114300" lvl="1" indent="-114300" algn="l" defTabSz="622300">
            <a:lnSpc>
              <a:spcPct val="90000"/>
            </a:lnSpc>
            <a:spcBef>
              <a:spcPct val="0"/>
            </a:spcBef>
            <a:spcAft>
              <a:spcPct val="15000"/>
            </a:spcAft>
            <a:buChar char="•"/>
          </a:pPr>
          <a:r>
            <a:rPr lang="en-US" sz="1400" kern="1200" dirty="0"/>
            <a:t>Total expenses requested and reimbursed from both jurisdictions exceeded the total expenses in contractor’s P&amp;L for 12 of the 16 months</a:t>
          </a:r>
        </a:p>
      </dsp:txBody>
      <dsp:txXfrm rot="-5400000">
        <a:off x="2962655" y="249106"/>
        <a:ext cx="5196996" cy="1293000"/>
      </dsp:txXfrm>
    </dsp:sp>
    <dsp:sp modelId="{8BC9EF3C-9C9E-41A8-98CF-A306046C9C9C}">
      <dsp:nvSpPr>
        <dsp:cNvPr id="0" name=""/>
        <dsp:cNvSpPr/>
      </dsp:nvSpPr>
      <dsp:spPr>
        <a:xfrm>
          <a:off x="0" y="44"/>
          <a:ext cx="2962656" cy="1791120"/>
        </a:xfrm>
        <a:prstGeom prst="roundRect">
          <a:avLst/>
        </a:prstGeom>
        <a:solidFill>
          <a:schemeClr val="accent4">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lumMod val="100000"/>
                </a:schemeClr>
              </a:solidFill>
            </a:rPr>
            <a:t>Identified over $285,000 in duplicated expenses</a:t>
          </a:r>
        </a:p>
      </dsp:txBody>
      <dsp:txXfrm>
        <a:off x="87435" y="87479"/>
        <a:ext cx="2787786" cy="1616250"/>
      </dsp:txXfrm>
    </dsp:sp>
    <dsp:sp modelId="{83E3BEF5-434A-4FE0-BAE0-BCF80AC078E6}">
      <dsp:nvSpPr>
        <dsp:cNvPr id="0" name=""/>
        <dsp:cNvSpPr/>
      </dsp:nvSpPr>
      <dsp:spPr>
        <a:xfrm rot="5400000">
          <a:off x="4879679" y="142809"/>
          <a:ext cx="1432896" cy="5266944"/>
        </a:xfrm>
        <a:prstGeom prst="round2SameRect">
          <a:avLst/>
        </a:prstGeom>
        <a:solidFill>
          <a:schemeClr val="accent4">
            <a:lumMod val="20000"/>
            <a:lumOff val="80000"/>
          </a:schemeClr>
        </a:solidFill>
        <a:ln w="25400" cap="flat" cmpd="sng" algn="ctr">
          <a:solidFill>
            <a:schemeClr val="accent4">
              <a:lumMod val="20000"/>
              <a:lumOff val="8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Require supporting documentation for all expenses</a:t>
          </a:r>
        </a:p>
        <a:p>
          <a:pPr marL="114300" lvl="1" indent="-114300" algn="l" defTabSz="622300">
            <a:lnSpc>
              <a:spcPct val="90000"/>
            </a:lnSpc>
            <a:spcBef>
              <a:spcPct val="0"/>
            </a:spcBef>
            <a:spcAft>
              <a:spcPct val="15000"/>
            </a:spcAft>
            <a:buChar char="•"/>
          </a:pPr>
          <a:r>
            <a:rPr lang="en-US" sz="1400" kern="1200" dirty="0"/>
            <a:t>Communication between jurisdictions prior to reimbursement of expenses</a:t>
          </a:r>
        </a:p>
        <a:p>
          <a:pPr marL="114300" lvl="1" indent="-114300" algn="l" defTabSz="622300">
            <a:lnSpc>
              <a:spcPct val="90000"/>
            </a:lnSpc>
            <a:spcBef>
              <a:spcPct val="0"/>
            </a:spcBef>
            <a:spcAft>
              <a:spcPct val="15000"/>
            </a:spcAft>
            <a:buChar char="•"/>
          </a:pPr>
          <a:r>
            <a:rPr lang="en-US" sz="1400" kern="1200" dirty="0"/>
            <a:t>Verification that vendors have adequate accounting systems in place to support any and all expenses associated with the project</a:t>
          </a:r>
        </a:p>
      </dsp:txBody>
      <dsp:txXfrm rot="-5400000">
        <a:off x="2962655" y="2129781"/>
        <a:ext cx="5196996" cy="1293000"/>
      </dsp:txXfrm>
    </dsp:sp>
    <dsp:sp modelId="{D4B7E65C-B9B8-42A4-85C1-89031A7105BE}">
      <dsp:nvSpPr>
        <dsp:cNvPr id="0" name=""/>
        <dsp:cNvSpPr/>
      </dsp:nvSpPr>
      <dsp:spPr>
        <a:xfrm>
          <a:off x="0" y="1873288"/>
          <a:ext cx="2962656" cy="1791120"/>
        </a:xfrm>
        <a:prstGeom prst="roundRect">
          <a:avLst/>
        </a:prstGeom>
        <a:solidFill>
          <a:schemeClr val="accent4">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lumMod val="100000"/>
                </a:schemeClr>
              </a:solidFill>
            </a:rPr>
            <a:t>New procedures were implemented</a:t>
          </a:r>
        </a:p>
      </dsp:txBody>
      <dsp:txXfrm>
        <a:off x="87435" y="1960723"/>
        <a:ext cx="2787786" cy="161625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F815F-C43C-4CBA-B3B2-E072FB80ADE7}">
      <dsp:nvSpPr>
        <dsp:cNvPr id="0" name=""/>
        <dsp:cNvSpPr/>
      </dsp:nvSpPr>
      <dsp:spPr>
        <a:xfrm>
          <a:off x="163582" y="560179"/>
          <a:ext cx="3861482" cy="1206713"/>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817347"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100000"/>
                </a:schemeClr>
              </a:solidFill>
            </a:rPr>
            <a:t>At least two people are looking at every transaction (adequate segregation of duties)</a:t>
          </a:r>
        </a:p>
      </dsp:txBody>
      <dsp:txXfrm>
        <a:off x="163582" y="560179"/>
        <a:ext cx="3861482" cy="1206713"/>
      </dsp:txXfrm>
    </dsp:sp>
    <dsp:sp modelId="{896B3DF3-D93D-4404-8D3F-C16F8C59C0D8}">
      <dsp:nvSpPr>
        <dsp:cNvPr id="0" name=""/>
        <dsp:cNvSpPr/>
      </dsp:nvSpPr>
      <dsp:spPr>
        <a:xfrm>
          <a:off x="2686" y="385876"/>
          <a:ext cx="844699" cy="126704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FAE595-FD9A-4B96-A65D-925D47E294A3}">
      <dsp:nvSpPr>
        <dsp:cNvPr id="0" name=""/>
        <dsp:cNvSpPr/>
      </dsp:nvSpPr>
      <dsp:spPr>
        <a:xfrm>
          <a:off x="4365430" y="560179"/>
          <a:ext cx="3861482" cy="1206713"/>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817347"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100000"/>
                </a:schemeClr>
              </a:solidFill>
            </a:rPr>
            <a:t>Ensure secondary approval by someone with knowledge of the business area</a:t>
          </a:r>
        </a:p>
      </dsp:txBody>
      <dsp:txXfrm>
        <a:off x="4365430" y="560179"/>
        <a:ext cx="3861482" cy="1206713"/>
      </dsp:txXfrm>
    </dsp:sp>
    <dsp:sp modelId="{722A0F89-66CF-4878-A38B-24DABF7670A2}">
      <dsp:nvSpPr>
        <dsp:cNvPr id="0" name=""/>
        <dsp:cNvSpPr/>
      </dsp:nvSpPr>
      <dsp:spPr>
        <a:xfrm>
          <a:off x="4204535" y="385876"/>
          <a:ext cx="844699" cy="1267048"/>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2E1BAC-25BA-42B4-B3BE-15914A6CD2BC}">
      <dsp:nvSpPr>
        <dsp:cNvPr id="0" name=""/>
        <dsp:cNvSpPr/>
      </dsp:nvSpPr>
      <dsp:spPr>
        <a:xfrm>
          <a:off x="163582" y="2079297"/>
          <a:ext cx="3861482" cy="1206713"/>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817347"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lumMod val="100000"/>
                </a:schemeClr>
              </a:solidFill>
            </a:rPr>
            <a:t>Trust is NOT an internal control – ensure proper and sufficient supporting documentation for all transactions</a:t>
          </a:r>
        </a:p>
      </dsp:txBody>
      <dsp:txXfrm>
        <a:off x="163582" y="2079297"/>
        <a:ext cx="3861482" cy="1206713"/>
      </dsp:txXfrm>
    </dsp:sp>
    <dsp:sp modelId="{241E19E2-7DB5-4F0F-BE7A-73F864040412}">
      <dsp:nvSpPr>
        <dsp:cNvPr id="0" name=""/>
        <dsp:cNvSpPr/>
      </dsp:nvSpPr>
      <dsp:spPr>
        <a:xfrm>
          <a:off x="2686" y="1904994"/>
          <a:ext cx="844699" cy="1267048"/>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A0A68B-BB69-4DBD-91BF-D5982CB0BA48}">
      <dsp:nvSpPr>
        <dsp:cNvPr id="0" name=""/>
        <dsp:cNvSpPr/>
      </dsp:nvSpPr>
      <dsp:spPr>
        <a:xfrm>
          <a:off x="4365430" y="2079297"/>
          <a:ext cx="3861482" cy="1206713"/>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817347"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lumMod val="100000"/>
                </a:schemeClr>
              </a:solidFill>
            </a:rPr>
            <a:t>Ensure regular and timely reconciliation of asset accounts; ensure the reconciliations are reviewed</a:t>
          </a:r>
        </a:p>
      </dsp:txBody>
      <dsp:txXfrm>
        <a:off x="4365430" y="2079297"/>
        <a:ext cx="3861482" cy="1206713"/>
      </dsp:txXfrm>
    </dsp:sp>
    <dsp:sp modelId="{0717C986-519B-4AE1-9190-3F079B297B9B}">
      <dsp:nvSpPr>
        <dsp:cNvPr id="0" name=""/>
        <dsp:cNvSpPr/>
      </dsp:nvSpPr>
      <dsp:spPr>
        <a:xfrm>
          <a:off x="4204535" y="1904994"/>
          <a:ext cx="844699" cy="1267048"/>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E76BD-3F48-4E0E-89A3-E470B663CD20}">
      <dsp:nvSpPr>
        <dsp:cNvPr id="0" name=""/>
        <dsp:cNvSpPr/>
      </dsp:nvSpPr>
      <dsp:spPr>
        <a:xfrm>
          <a:off x="893827" y="176778"/>
          <a:ext cx="3147822" cy="983694"/>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6628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100000"/>
                </a:schemeClr>
              </a:solidFill>
            </a:rPr>
            <a:t>Conduct regular monitoring and management review</a:t>
          </a:r>
        </a:p>
      </dsp:txBody>
      <dsp:txXfrm>
        <a:off x="893827" y="176778"/>
        <a:ext cx="3147822" cy="983694"/>
      </dsp:txXfrm>
    </dsp:sp>
    <dsp:sp modelId="{D1400966-AE24-40DF-8883-E898B58E9287}">
      <dsp:nvSpPr>
        <dsp:cNvPr id="0" name=""/>
        <dsp:cNvSpPr/>
      </dsp:nvSpPr>
      <dsp:spPr>
        <a:xfrm>
          <a:off x="762667" y="34689"/>
          <a:ext cx="688586" cy="103287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D3ED3D-86A9-4FB7-A268-83CF63849C5D}">
      <dsp:nvSpPr>
        <dsp:cNvPr id="0" name=""/>
        <dsp:cNvSpPr/>
      </dsp:nvSpPr>
      <dsp:spPr>
        <a:xfrm>
          <a:off x="4319110" y="176778"/>
          <a:ext cx="3147822" cy="983694"/>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6628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100000"/>
                </a:schemeClr>
              </a:solidFill>
            </a:rPr>
            <a:t>Mandatory job rotation and/or vacations</a:t>
          </a:r>
        </a:p>
      </dsp:txBody>
      <dsp:txXfrm>
        <a:off x="4319110" y="176778"/>
        <a:ext cx="3147822" cy="983694"/>
      </dsp:txXfrm>
    </dsp:sp>
    <dsp:sp modelId="{F3A76A0F-3AD4-44EF-9C45-AECC43CEAEF4}">
      <dsp:nvSpPr>
        <dsp:cNvPr id="0" name=""/>
        <dsp:cNvSpPr/>
      </dsp:nvSpPr>
      <dsp:spPr>
        <a:xfrm>
          <a:off x="4187950" y="34689"/>
          <a:ext cx="688586" cy="1032879"/>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34662F-19A1-4F4E-BA1F-7F5F6D4C6CF5}">
      <dsp:nvSpPr>
        <dsp:cNvPr id="0" name=""/>
        <dsp:cNvSpPr/>
      </dsp:nvSpPr>
      <dsp:spPr>
        <a:xfrm>
          <a:off x="893827" y="1415140"/>
          <a:ext cx="3147822" cy="983694"/>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6628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lumMod val="100000"/>
                </a:schemeClr>
              </a:solidFill>
            </a:rPr>
            <a:t>Implement the use of positive pay with your bank (if available, include payee/account name positive pay)</a:t>
          </a:r>
        </a:p>
      </dsp:txBody>
      <dsp:txXfrm>
        <a:off x="893827" y="1415140"/>
        <a:ext cx="3147822" cy="983694"/>
      </dsp:txXfrm>
    </dsp:sp>
    <dsp:sp modelId="{AE1AB641-79D3-4F12-AD1C-3752C2E19F2F}">
      <dsp:nvSpPr>
        <dsp:cNvPr id="0" name=""/>
        <dsp:cNvSpPr/>
      </dsp:nvSpPr>
      <dsp:spPr>
        <a:xfrm>
          <a:off x="762667" y="1273051"/>
          <a:ext cx="688586" cy="1032879"/>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2AAA3-993E-407E-8908-E2CF8BD8D04D}">
      <dsp:nvSpPr>
        <dsp:cNvPr id="0" name=""/>
        <dsp:cNvSpPr/>
      </dsp:nvSpPr>
      <dsp:spPr>
        <a:xfrm>
          <a:off x="4319110" y="1415140"/>
          <a:ext cx="3147822" cy="983694"/>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6628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100000"/>
                </a:schemeClr>
              </a:solidFill>
            </a:rPr>
            <a:t>EFT/ACH/Wires – Third-party services that verify bank account information</a:t>
          </a:r>
        </a:p>
      </dsp:txBody>
      <dsp:txXfrm>
        <a:off x="4319110" y="1415140"/>
        <a:ext cx="3147822" cy="983694"/>
      </dsp:txXfrm>
    </dsp:sp>
    <dsp:sp modelId="{F0E7413F-31FF-4818-86F2-C99A61E9C9B2}">
      <dsp:nvSpPr>
        <dsp:cNvPr id="0" name=""/>
        <dsp:cNvSpPr/>
      </dsp:nvSpPr>
      <dsp:spPr>
        <a:xfrm>
          <a:off x="4187950" y="1273051"/>
          <a:ext cx="688586" cy="1032879"/>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5860F-F8B6-457D-90A2-2E4159258164}">
      <dsp:nvSpPr>
        <dsp:cNvPr id="0" name=""/>
        <dsp:cNvSpPr/>
      </dsp:nvSpPr>
      <dsp:spPr>
        <a:xfrm>
          <a:off x="893827" y="2653502"/>
          <a:ext cx="3147822" cy="983694"/>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6628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100000"/>
                </a:schemeClr>
              </a:solidFill>
            </a:rPr>
            <a:t>Require confirmation when vendor change requests are received</a:t>
          </a:r>
        </a:p>
      </dsp:txBody>
      <dsp:txXfrm>
        <a:off x="893827" y="2653502"/>
        <a:ext cx="3147822" cy="983694"/>
      </dsp:txXfrm>
    </dsp:sp>
    <dsp:sp modelId="{8B12B494-69D1-4BB1-BEC8-57041A907E37}">
      <dsp:nvSpPr>
        <dsp:cNvPr id="0" name=""/>
        <dsp:cNvSpPr/>
      </dsp:nvSpPr>
      <dsp:spPr>
        <a:xfrm>
          <a:off x="762667" y="2511413"/>
          <a:ext cx="688586" cy="1032879"/>
        </a:xfrm>
        <a:prstGeom prst="rect">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2533BB-D352-4BDF-9C7B-92440C6D7828}">
      <dsp:nvSpPr>
        <dsp:cNvPr id="0" name=""/>
        <dsp:cNvSpPr/>
      </dsp:nvSpPr>
      <dsp:spPr>
        <a:xfrm>
          <a:off x="4319110" y="2653502"/>
          <a:ext cx="3147822" cy="983694"/>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6628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100000"/>
                </a:schemeClr>
              </a:solidFill>
            </a:rPr>
            <a:t>Ensure adequate IT and system controls (multi-factor authentication, firewalls, etc.)</a:t>
          </a:r>
        </a:p>
      </dsp:txBody>
      <dsp:txXfrm>
        <a:off x="4319110" y="2653502"/>
        <a:ext cx="3147822" cy="983694"/>
      </dsp:txXfrm>
    </dsp:sp>
    <dsp:sp modelId="{3C2FA272-088E-4E0C-9760-92673874E37A}">
      <dsp:nvSpPr>
        <dsp:cNvPr id="0" name=""/>
        <dsp:cNvSpPr/>
      </dsp:nvSpPr>
      <dsp:spPr>
        <a:xfrm>
          <a:off x="4187950" y="2511413"/>
          <a:ext cx="688586" cy="1032879"/>
        </a:xfrm>
        <a:prstGeom prst="rect">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16666" b="16666"/>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F642D-1988-4D88-A9F6-C6F4F6E1F67B}">
      <dsp:nvSpPr>
        <dsp:cNvPr id="0" name=""/>
        <dsp:cNvSpPr/>
      </dsp:nvSpPr>
      <dsp:spPr>
        <a:xfrm>
          <a:off x="0" y="763683"/>
          <a:ext cx="8229600" cy="2557800"/>
        </a:xfrm>
        <a:prstGeom prst="rect">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83184" rIns="63870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The Inflation Reduction Act</a:t>
          </a:r>
        </a:p>
        <a:p>
          <a:pPr marL="571500" lvl="2" indent="-285750" algn="l" defTabSz="1244600">
            <a:lnSpc>
              <a:spcPct val="90000"/>
            </a:lnSpc>
            <a:spcBef>
              <a:spcPct val="0"/>
            </a:spcBef>
            <a:spcAft>
              <a:spcPct val="15000"/>
            </a:spcAft>
            <a:buFont typeface="Courier New" panose="02070309020205020404" pitchFamily="49" charset="0"/>
            <a:buChar char="o"/>
          </a:pPr>
          <a:r>
            <a:rPr lang="en-US" sz="2800" kern="1200" dirty="0"/>
            <a:t>Specific Credit Opportunities </a:t>
          </a:r>
        </a:p>
        <a:p>
          <a:pPr marL="571500" lvl="2" indent="-285750" algn="l" defTabSz="1244600">
            <a:lnSpc>
              <a:spcPct val="90000"/>
            </a:lnSpc>
            <a:spcBef>
              <a:spcPct val="0"/>
            </a:spcBef>
            <a:spcAft>
              <a:spcPct val="15000"/>
            </a:spcAft>
            <a:buFont typeface="Courier New" panose="02070309020205020404" pitchFamily="49" charset="0"/>
            <a:buChar char="o"/>
          </a:pPr>
          <a:r>
            <a:rPr lang="en-US" sz="2800" kern="1200" dirty="0"/>
            <a:t>Bonus Credits </a:t>
          </a:r>
        </a:p>
        <a:p>
          <a:pPr marL="571500" lvl="2" indent="-285750" algn="l" defTabSz="1244600">
            <a:lnSpc>
              <a:spcPct val="90000"/>
            </a:lnSpc>
            <a:spcBef>
              <a:spcPct val="0"/>
            </a:spcBef>
            <a:spcAft>
              <a:spcPct val="15000"/>
            </a:spcAft>
            <a:buFont typeface="Courier New" panose="02070309020205020404" pitchFamily="49" charset="0"/>
            <a:buChar char="o"/>
          </a:pPr>
          <a:r>
            <a:rPr lang="en-US" sz="2800" kern="1200" dirty="0"/>
            <a:t>Credit Monetization </a:t>
          </a:r>
        </a:p>
      </dsp:txBody>
      <dsp:txXfrm>
        <a:off x="0" y="763683"/>
        <a:ext cx="8229600" cy="2557800"/>
      </dsp:txXfrm>
    </dsp:sp>
    <dsp:sp modelId="{F47A057D-68B8-460C-A1BC-A25BBDCF6BEA}">
      <dsp:nvSpPr>
        <dsp:cNvPr id="0" name=""/>
        <dsp:cNvSpPr/>
      </dsp:nvSpPr>
      <dsp:spPr>
        <a:xfrm>
          <a:off x="403242" y="350403"/>
          <a:ext cx="5760720" cy="826560"/>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lumMod val="100000"/>
                </a:schemeClr>
              </a:solidFill>
            </a:rPr>
            <a:t>During this session, we will discuss:</a:t>
          </a:r>
        </a:p>
      </dsp:txBody>
      <dsp:txXfrm>
        <a:off x="443591" y="390752"/>
        <a:ext cx="5680022" cy="74586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755F1-492B-4FB1-95CD-AAE05CD6EBC1}">
      <dsp:nvSpPr>
        <dsp:cNvPr id="0" name=""/>
        <dsp:cNvSpPr/>
      </dsp:nvSpPr>
      <dsp:spPr>
        <a:xfrm>
          <a:off x="0" y="69063"/>
          <a:ext cx="8229600" cy="383760"/>
        </a:xfrm>
        <a:prstGeom prst="roundRect">
          <a:avLst/>
        </a:prstGeom>
        <a:solidFill>
          <a:schemeClr val="accent3">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Creates and modifies a number of renewable energy credits as well as financing programs </a:t>
          </a:r>
        </a:p>
      </dsp:txBody>
      <dsp:txXfrm>
        <a:off x="18734" y="87797"/>
        <a:ext cx="8192132" cy="346292"/>
      </dsp:txXfrm>
    </dsp:sp>
    <dsp:sp modelId="{4EA38CC2-D4AE-4390-AF15-FCDB06DF1267}">
      <dsp:nvSpPr>
        <dsp:cNvPr id="0" name=""/>
        <dsp:cNvSpPr/>
      </dsp:nvSpPr>
      <dsp:spPr>
        <a:xfrm>
          <a:off x="0" y="498903"/>
          <a:ext cx="8229600" cy="383760"/>
        </a:xfrm>
        <a:prstGeom prst="roundRect">
          <a:avLst/>
        </a:prstGeom>
        <a:solidFill>
          <a:schemeClr val="accent3">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Creates new monetization options for tax-exempt and taxable entities</a:t>
          </a:r>
        </a:p>
      </dsp:txBody>
      <dsp:txXfrm>
        <a:off x="18734" y="517637"/>
        <a:ext cx="8192132" cy="346292"/>
      </dsp:txXfrm>
    </dsp:sp>
    <dsp:sp modelId="{35A137E9-F31A-4E4D-B0A5-D4BF6851192E}">
      <dsp:nvSpPr>
        <dsp:cNvPr id="0" name=""/>
        <dsp:cNvSpPr/>
      </dsp:nvSpPr>
      <dsp:spPr>
        <a:xfrm>
          <a:off x="0" y="928743"/>
          <a:ext cx="8229600" cy="383760"/>
        </a:xfrm>
        <a:prstGeom prst="roundRect">
          <a:avLst/>
        </a:prstGeom>
        <a:solidFill>
          <a:schemeClr val="accent3">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Section 6417 provides an elective pay option (i.e., cash refund) for:</a:t>
          </a:r>
        </a:p>
      </dsp:txBody>
      <dsp:txXfrm>
        <a:off x="18734" y="947477"/>
        <a:ext cx="8192132" cy="346292"/>
      </dsp:txXfrm>
    </dsp:sp>
    <dsp:sp modelId="{1BBA7C3E-ECCA-405D-8616-8EBECBA615FB}">
      <dsp:nvSpPr>
        <dsp:cNvPr id="0" name=""/>
        <dsp:cNvSpPr/>
      </dsp:nvSpPr>
      <dsp:spPr>
        <a:xfrm>
          <a:off x="0" y="1312503"/>
          <a:ext cx="82296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Tax-exempt organizations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State and local governments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Tribal governments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Rural electric cooperatives  </a:t>
          </a:r>
        </a:p>
      </dsp:txBody>
      <dsp:txXfrm>
        <a:off x="0" y="1312503"/>
        <a:ext cx="8229600" cy="828000"/>
      </dsp:txXfrm>
    </dsp:sp>
    <dsp:sp modelId="{C3AD051F-2661-4787-8B88-0A551898A43F}">
      <dsp:nvSpPr>
        <dsp:cNvPr id="0" name=""/>
        <dsp:cNvSpPr/>
      </dsp:nvSpPr>
      <dsp:spPr>
        <a:xfrm>
          <a:off x="0" y="2140503"/>
          <a:ext cx="8229600" cy="383760"/>
        </a:xfrm>
        <a:prstGeom prst="roundRect">
          <a:avLst/>
        </a:prstGeom>
        <a:solidFill>
          <a:schemeClr val="accent3">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Section 6418 provides a transferability option for for-profit organizations</a:t>
          </a:r>
        </a:p>
      </dsp:txBody>
      <dsp:txXfrm>
        <a:off x="18734" y="2159237"/>
        <a:ext cx="8192132" cy="346292"/>
      </dsp:txXfrm>
    </dsp:sp>
    <dsp:sp modelId="{149FDD22-92F3-47B5-A037-50E392708762}">
      <dsp:nvSpPr>
        <dsp:cNvPr id="0" name=""/>
        <dsp:cNvSpPr/>
      </dsp:nvSpPr>
      <dsp:spPr>
        <a:xfrm>
          <a:off x="0" y="2524263"/>
          <a:ext cx="82296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Taxpayers can buy and sell credits for cash</a:t>
          </a:r>
        </a:p>
      </dsp:txBody>
      <dsp:txXfrm>
        <a:off x="0" y="2524263"/>
        <a:ext cx="8229600" cy="264960"/>
      </dsp:txXfrm>
    </dsp:sp>
    <dsp:sp modelId="{C8CB4574-0B4A-48AF-ADCA-8892FF2589BD}">
      <dsp:nvSpPr>
        <dsp:cNvPr id="0" name=""/>
        <dsp:cNvSpPr/>
      </dsp:nvSpPr>
      <dsp:spPr>
        <a:xfrm>
          <a:off x="0" y="2789223"/>
          <a:ext cx="8229600" cy="383760"/>
        </a:xfrm>
        <a:prstGeom prst="roundRect">
          <a:avLst/>
        </a:prstGeom>
        <a:solidFill>
          <a:schemeClr val="accent3">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latin typeface="Calibri"/>
              <a:ea typeface="+mn-ea"/>
              <a:cs typeface="+mn-cs"/>
            </a:rPr>
            <a:t>IRS portal launched in Dec. 2023 </a:t>
          </a:r>
          <a:r>
            <a:rPr lang="en-US" sz="1600" kern="1200" dirty="0">
              <a:solidFill>
                <a:schemeClr val="tx2"/>
              </a:solidFill>
              <a:latin typeface="Calibri"/>
              <a:ea typeface="+mn-ea"/>
              <a:cs typeface="+mn-cs"/>
              <a:sym typeface="Wingdings" panose="05000000000000000000" pitchFamily="2" charset="2"/>
            </a:rPr>
            <a:t> registration is live</a:t>
          </a:r>
          <a:r>
            <a:rPr lang="en-US" sz="1600" kern="1200" dirty="0">
              <a:solidFill>
                <a:schemeClr val="tx2"/>
              </a:solidFill>
              <a:latin typeface="Calibri"/>
              <a:ea typeface="+mn-ea"/>
              <a:cs typeface="+mn-cs"/>
            </a:rPr>
            <a:t> </a:t>
          </a:r>
        </a:p>
      </dsp:txBody>
      <dsp:txXfrm>
        <a:off x="18734" y="2807957"/>
        <a:ext cx="8192132" cy="346292"/>
      </dsp:txXfrm>
    </dsp:sp>
    <dsp:sp modelId="{E31D72B8-59B6-4FE9-B122-5AA0477BE0D8}">
      <dsp:nvSpPr>
        <dsp:cNvPr id="0" name=""/>
        <dsp:cNvSpPr/>
      </dsp:nvSpPr>
      <dsp:spPr>
        <a:xfrm>
          <a:off x="0" y="3219063"/>
          <a:ext cx="8229600" cy="383760"/>
        </a:xfrm>
        <a:prstGeom prst="roundRect">
          <a:avLst/>
        </a:prstGeom>
        <a:solidFill>
          <a:schemeClr val="accent3">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rPr>
            <a:t>Treasury and IRS have released some guidance, but more to come </a:t>
          </a:r>
        </a:p>
      </dsp:txBody>
      <dsp:txXfrm>
        <a:off x="18734" y="3237797"/>
        <a:ext cx="8192132" cy="346292"/>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1BC09-A0DA-4A37-8710-F75C3098D417}">
      <dsp:nvSpPr>
        <dsp:cNvPr id="0" name=""/>
        <dsp:cNvSpPr/>
      </dsp:nvSpPr>
      <dsp:spPr>
        <a:xfrm>
          <a:off x="0" y="1792"/>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B57EB0-BF32-44CF-B331-5C64DC18E9C9}">
      <dsp:nvSpPr>
        <dsp:cNvPr id="0" name=""/>
        <dsp:cNvSpPr/>
      </dsp:nvSpPr>
      <dsp:spPr>
        <a:xfrm>
          <a:off x="0" y="1792"/>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§30C Alternative fuel vehicle refueling property credit </a:t>
          </a:r>
        </a:p>
      </dsp:txBody>
      <dsp:txXfrm>
        <a:off x="0" y="1792"/>
        <a:ext cx="8229600" cy="305691"/>
      </dsp:txXfrm>
    </dsp:sp>
    <dsp:sp modelId="{E101876B-E905-4AEC-B630-D65E95A7AA62}">
      <dsp:nvSpPr>
        <dsp:cNvPr id="0" name=""/>
        <dsp:cNvSpPr/>
      </dsp:nvSpPr>
      <dsp:spPr>
        <a:xfrm>
          <a:off x="0" y="307484"/>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1187F5-20E3-44FE-8A93-981085D490A0}">
      <dsp:nvSpPr>
        <dsp:cNvPr id="0" name=""/>
        <dsp:cNvSpPr/>
      </dsp:nvSpPr>
      <dsp:spPr>
        <a:xfrm>
          <a:off x="0" y="307484"/>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 Electricity produced from certain renewable resources, etc. </a:t>
          </a:r>
        </a:p>
      </dsp:txBody>
      <dsp:txXfrm>
        <a:off x="0" y="307484"/>
        <a:ext cx="8229600" cy="305691"/>
      </dsp:txXfrm>
    </dsp:sp>
    <dsp:sp modelId="{226BB97B-9C07-4979-B67A-628317EB01E6}">
      <dsp:nvSpPr>
        <dsp:cNvPr id="0" name=""/>
        <dsp:cNvSpPr/>
      </dsp:nvSpPr>
      <dsp:spPr>
        <a:xfrm>
          <a:off x="0" y="613176"/>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AB36E-0779-46B3-B40C-527E6E234079}">
      <dsp:nvSpPr>
        <dsp:cNvPr id="0" name=""/>
        <dsp:cNvSpPr/>
      </dsp:nvSpPr>
      <dsp:spPr>
        <a:xfrm>
          <a:off x="0" y="613176"/>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§45Q Credit for carbon oxide sequestration </a:t>
          </a:r>
        </a:p>
      </dsp:txBody>
      <dsp:txXfrm>
        <a:off x="0" y="613176"/>
        <a:ext cx="8229600" cy="305691"/>
      </dsp:txXfrm>
    </dsp:sp>
    <dsp:sp modelId="{B36D29CA-0A56-429D-BE63-A5FA19CED436}">
      <dsp:nvSpPr>
        <dsp:cNvPr id="0" name=""/>
        <dsp:cNvSpPr/>
      </dsp:nvSpPr>
      <dsp:spPr>
        <a:xfrm>
          <a:off x="0" y="918868"/>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23D882-3A2A-414B-ABF0-6FF77D1D7D03}">
      <dsp:nvSpPr>
        <dsp:cNvPr id="0" name=""/>
        <dsp:cNvSpPr/>
      </dsp:nvSpPr>
      <dsp:spPr>
        <a:xfrm>
          <a:off x="0" y="918868"/>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§45U Zero-emission nuclear power production credit </a:t>
          </a:r>
        </a:p>
      </dsp:txBody>
      <dsp:txXfrm>
        <a:off x="0" y="918868"/>
        <a:ext cx="8229600" cy="305691"/>
      </dsp:txXfrm>
    </dsp:sp>
    <dsp:sp modelId="{92B8A1AD-5E77-414B-8997-E127AA82FB15}">
      <dsp:nvSpPr>
        <dsp:cNvPr id="0" name=""/>
        <dsp:cNvSpPr/>
      </dsp:nvSpPr>
      <dsp:spPr>
        <a:xfrm>
          <a:off x="0" y="1224559"/>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971057-006F-404F-9DB4-F8D44F1A9D6C}">
      <dsp:nvSpPr>
        <dsp:cNvPr id="0" name=""/>
        <dsp:cNvSpPr/>
      </dsp:nvSpPr>
      <dsp:spPr>
        <a:xfrm>
          <a:off x="0" y="1224559"/>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§45V Credit for production of clean hydrogen </a:t>
          </a:r>
        </a:p>
      </dsp:txBody>
      <dsp:txXfrm>
        <a:off x="0" y="1224559"/>
        <a:ext cx="8229600" cy="305691"/>
      </dsp:txXfrm>
    </dsp:sp>
    <dsp:sp modelId="{638866DD-0949-4098-989D-2807AA0AD9F2}">
      <dsp:nvSpPr>
        <dsp:cNvPr id="0" name=""/>
        <dsp:cNvSpPr/>
      </dsp:nvSpPr>
      <dsp:spPr>
        <a:xfrm>
          <a:off x="0" y="1530251"/>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59763-7A27-43FA-A7E5-CF3B22A71B8A}">
      <dsp:nvSpPr>
        <dsp:cNvPr id="0" name=""/>
        <dsp:cNvSpPr/>
      </dsp:nvSpPr>
      <dsp:spPr>
        <a:xfrm>
          <a:off x="0" y="1530251"/>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§45W Credit for qualified commercial clean vehicles (elective pay only) </a:t>
          </a:r>
        </a:p>
      </dsp:txBody>
      <dsp:txXfrm>
        <a:off x="0" y="1530251"/>
        <a:ext cx="8229600" cy="305691"/>
      </dsp:txXfrm>
    </dsp:sp>
    <dsp:sp modelId="{81BC52FF-717D-4432-B2DD-451D8185CF15}">
      <dsp:nvSpPr>
        <dsp:cNvPr id="0" name=""/>
        <dsp:cNvSpPr/>
      </dsp:nvSpPr>
      <dsp:spPr>
        <a:xfrm>
          <a:off x="0" y="1835943"/>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C51403-4FE9-48E2-B1AA-422EC9A7E434}">
      <dsp:nvSpPr>
        <dsp:cNvPr id="0" name=""/>
        <dsp:cNvSpPr/>
      </dsp:nvSpPr>
      <dsp:spPr>
        <a:xfrm>
          <a:off x="0" y="1835943"/>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§45X Advanced manufacturing production credit </a:t>
          </a:r>
        </a:p>
      </dsp:txBody>
      <dsp:txXfrm>
        <a:off x="0" y="1835943"/>
        <a:ext cx="8229600" cy="305691"/>
      </dsp:txXfrm>
    </dsp:sp>
    <dsp:sp modelId="{4FE2773D-A3A5-48D6-8F41-B722A95C2572}">
      <dsp:nvSpPr>
        <dsp:cNvPr id="0" name=""/>
        <dsp:cNvSpPr/>
      </dsp:nvSpPr>
      <dsp:spPr>
        <a:xfrm>
          <a:off x="0" y="2141635"/>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9AB34E-EED0-4520-95C3-44E2C336A612}">
      <dsp:nvSpPr>
        <dsp:cNvPr id="0" name=""/>
        <dsp:cNvSpPr/>
      </dsp:nvSpPr>
      <dsp:spPr>
        <a:xfrm>
          <a:off x="0" y="2141635"/>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§45Y Clean electricity production credit </a:t>
          </a:r>
        </a:p>
      </dsp:txBody>
      <dsp:txXfrm>
        <a:off x="0" y="2141635"/>
        <a:ext cx="8229600" cy="305691"/>
      </dsp:txXfrm>
    </dsp:sp>
    <dsp:sp modelId="{6D1C759C-482C-4694-B767-E788EBFF4BD7}">
      <dsp:nvSpPr>
        <dsp:cNvPr id="0" name=""/>
        <dsp:cNvSpPr/>
      </dsp:nvSpPr>
      <dsp:spPr>
        <a:xfrm>
          <a:off x="0" y="2447327"/>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4C4A0-8288-4027-979B-25C35E0E1FA1}">
      <dsp:nvSpPr>
        <dsp:cNvPr id="0" name=""/>
        <dsp:cNvSpPr/>
      </dsp:nvSpPr>
      <dsp:spPr>
        <a:xfrm>
          <a:off x="0" y="2447327"/>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§45Z Clean fuel production credit </a:t>
          </a:r>
        </a:p>
      </dsp:txBody>
      <dsp:txXfrm>
        <a:off x="0" y="2447327"/>
        <a:ext cx="8229600" cy="305691"/>
      </dsp:txXfrm>
    </dsp:sp>
    <dsp:sp modelId="{71278327-796A-45A1-84BF-D259CB79B98B}">
      <dsp:nvSpPr>
        <dsp:cNvPr id="0" name=""/>
        <dsp:cNvSpPr/>
      </dsp:nvSpPr>
      <dsp:spPr>
        <a:xfrm>
          <a:off x="0" y="2753018"/>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523213-512E-47FF-8449-0C4D696B818E}">
      <dsp:nvSpPr>
        <dsp:cNvPr id="0" name=""/>
        <dsp:cNvSpPr/>
      </dsp:nvSpPr>
      <dsp:spPr>
        <a:xfrm>
          <a:off x="0" y="2753018"/>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§48 Energy credit </a:t>
          </a:r>
        </a:p>
      </dsp:txBody>
      <dsp:txXfrm>
        <a:off x="0" y="2753018"/>
        <a:ext cx="8229600" cy="305691"/>
      </dsp:txXfrm>
    </dsp:sp>
    <dsp:sp modelId="{5B984264-046A-4123-B8D6-E52E7E8A84EA}">
      <dsp:nvSpPr>
        <dsp:cNvPr id="0" name=""/>
        <dsp:cNvSpPr/>
      </dsp:nvSpPr>
      <dsp:spPr>
        <a:xfrm>
          <a:off x="0" y="3058710"/>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68934A-2B83-4026-B3DE-281D289CAD86}">
      <dsp:nvSpPr>
        <dsp:cNvPr id="0" name=""/>
        <dsp:cNvSpPr/>
      </dsp:nvSpPr>
      <dsp:spPr>
        <a:xfrm>
          <a:off x="0" y="3058710"/>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§48C Advanced energy project credit </a:t>
          </a:r>
        </a:p>
      </dsp:txBody>
      <dsp:txXfrm>
        <a:off x="0" y="3058710"/>
        <a:ext cx="8229600" cy="305691"/>
      </dsp:txXfrm>
    </dsp:sp>
    <dsp:sp modelId="{68B579BE-C06E-4DAF-AE54-1687C0AAA28F}">
      <dsp:nvSpPr>
        <dsp:cNvPr id="0" name=""/>
        <dsp:cNvSpPr/>
      </dsp:nvSpPr>
      <dsp:spPr>
        <a:xfrm>
          <a:off x="0" y="3364402"/>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5EA65-FA27-4192-BDAB-BD1AE6F68D05}">
      <dsp:nvSpPr>
        <dsp:cNvPr id="0" name=""/>
        <dsp:cNvSpPr/>
      </dsp:nvSpPr>
      <dsp:spPr>
        <a:xfrm>
          <a:off x="0" y="3364402"/>
          <a:ext cx="8229600" cy="30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§48E Clean electricity investment credit </a:t>
          </a:r>
        </a:p>
      </dsp:txBody>
      <dsp:txXfrm>
        <a:off x="0" y="3364402"/>
        <a:ext cx="8229600" cy="305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53EC2-12CD-4E76-A001-B1D198431B3A}">
      <dsp:nvSpPr>
        <dsp:cNvPr id="0" name=""/>
        <dsp:cNvSpPr/>
      </dsp:nvSpPr>
      <dsp:spPr>
        <a:xfrm>
          <a:off x="0" y="672603"/>
          <a:ext cx="82296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344C3F-1003-4BE7-A098-8227F4CB3768}">
      <dsp:nvSpPr>
        <dsp:cNvPr id="0" name=""/>
        <dsp:cNvSpPr/>
      </dsp:nvSpPr>
      <dsp:spPr>
        <a:xfrm>
          <a:off x="376306" y="323495"/>
          <a:ext cx="6428963" cy="678960"/>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100000"/>
                </a:schemeClr>
              </a:solidFill>
            </a:rPr>
            <a:t>Events that are clearly different in substance</a:t>
          </a:r>
        </a:p>
      </dsp:txBody>
      <dsp:txXfrm>
        <a:off x="409450" y="356639"/>
        <a:ext cx="6362675" cy="612672"/>
      </dsp:txXfrm>
    </dsp:sp>
    <dsp:sp modelId="{0E96BEDD-9202-42BB-B444-B5D2EE1F237A}">
      <dsp:nvSpPr>
        <dsp:cNvPr id="0" name=""/>
        <dsp:cNvSpPr/>
      </dsp:nvSpPr>
      <dsp:spPr>
        <a:xfrm>
          <a:off x="0" y="1715883"/>
          <a:ext cx="82296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3ABBDF-02E2-447F-BA64-75E4C9155600}">
      <dsp:nvSpPr>
        <dsp:cNvPr id="0" name=""/>
        <dsp:cNvSpPr/>
      </dsp:nvSpPr>
      <dsp:spPr>
        <a:xfrm>
          <a:off x="411480" y="1376403"/>
          <a:ext cx="6428963" cy="678960"/>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100000"/>
                </a:schemeClr>
              </a:solidFill>
            </a:rPr>
            <a:t>Occurring for the first time</a:t>
          </a:r>
        </a:p>
      </dsp:txBody>
      <dsp:txXfrm>
        <a:off x="444624" y="1409547"/>
        <a:ext cx="6362675" cy="612672"/>
      </dsp:txXfrm>
    </dsp:sp>
    <dsp:sp modelId="{8664199C-C21B-4A89-8C91-99C0B85D8365}">
      <dsp:nvSpPr>
        <dsp:cNvPr id="0" name=""/>
        <dsp:cNvSpPr/>
      </dsp:nvSpPr>
      <dsp:spPr>
        <a:xfrm>
          <a:off x="0" y="2740736"/>
          <a:ext cx="82296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013AD7-EA8A-423D-A969-C31881DEA7C3}">
      <dsp:nvSpPr>
        <dsp:cNvPr id="0" name=""/>
        <dsp:cNvSpPr/>
      </dsp:nvSpPr>
      <dsp:spPr>
        <a:xfrm>
          <a:off x="264939" y="2437268"/>
          <a:ext cx="6515719" cy="678960"/>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lumMod val="100000"/>
                </a:schemeClr>
              </a:solidFill>
            </a:rPr>
            <a:t>Previously insignificant</a:t>
          </a:r>
        </a:p>
      </dsp:txBody>
      <dsp:txXfrm>
        <a:off x="298083" y="2470412"/>
        <a:ext cx="6449431" cy="61267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F521C-F3F9-4890-A626-6241119A30FD}">
      <dsp:nvSpPr>
        <dsp:cNvPr id="0" name=""/>
        <dsp:cNvSpPr/>
      </dsp:nvSpPr>
      <dsp:spPr>
        <a:xfrm>
          <a:off x="13749" y="710699"/>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7CE9C1-0C13-4A12-866C-B8C096C88AFE}">
      <dsp:nvSpPr>
        <dsp:cNvPr id="0" name=""/>
        <dsp:cNvSpPr/>
      </dsp:nvSpPr>
      <dsp:spPr>
        <a:xfrm>
          <a:off x="163063" y="860013"/>
          <a:ext cx="412390" cy="412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A73BC6-2DE7-4DCC-AC38-DC4016876C41}">
      <dsp:nvSpPr>
        <dsp:cNvPr id="0" name=""/>
        <dsp:cNvSpPr/>
      </dsp:nvSpPr>
      <dsp:spPr>
        <a:xfrm>
          <a:off x="877128" y="710699"/>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New building construction and renovations</a:t>
          </a:r>
        </a:p>
      </dsp:txBody>
      <dsp:txXfrm>
        <a:off x="877128" y="710699"/>
        <a:ext cx="1675971" cy="711018"/>
      </dsp:txXfrm>
    </dsp:sp>
    <dsp:sp modelId="{418E0249-625D-4979-93D7-02DD3E8FD318}">
      <dsp:nvSpPr>
        <dsp:cNvPr id="0" name=""/>
        <dsp:cNvSpPr/>
      </dsp:nvSpPr>
      <dsp:spPr>
        <a:xfrm>
          <a:off x="2845124" y="710699"/>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1F8114-B0D5-42BB-8FC7-E3432CD209FF}">
      <dsp:nvSpPr>
        <dsp:cNvPr id="0" name=""/>
        <dsp:cNvSpPr/>
      </dsp:nvSpPr>
      <dsp:spPr>
        <a:xfrm>
          <a:off x="2994438" y="860013"/>
          <a:ext cx="412390" cy="41239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FD29D2-64E2-4194-88B6-C8F71788A1EE}">
      <dsp:nvSpPr>
        <dsp:cNvPr id="0" name=""/>
        <dsp:cNvSpPr/>
      </dsp:nvSpPr>
      <dsp:spPr>
        <a:xfrm>
          <a:off x="3708504" y="710699"/>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Fleet electrification and charging infrastructure</a:t>
          </a:r>
        </a:p>
      </dsp:txBody>
      <dsp:txXfrm>
        <a:off x="3708504" y="710699"/>
        <a:ext cx="1675971" cy="711018"/>
      </dsp:txXfrm>
    </dsp:sp>
    <dsp:sp modelId="{23F8D379-C445-4323-B575-695347F933A4}">
      <dsp:nvSpPr>
        <dsp:cNvPr id="0" name=""/>
        <dsp:cNvSpPr/>
      </dsp:nvSpPr>
      <dsp:spPr>
        <a:xfrm>
          <a:off x="5676500" y="710699"/>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386A7-AEFA-4483-B98D-2653E1091ED7}">
      <dsp:nvSpPr>
        <dsp:cNvPr id="0" name=""/>
        <dsp:cNvSpPr/>
      </dsp:nvSpPr>
      <dsp:spPr>
        <a:xfrm>
          <a:off x="5825814" y="860013"/>
          <a:ext cx="412390" cy="4123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C6C018-EF0B-42BB-B47C-5A65888F1F86}">
      <dsp:nvSpPr>
        <dsp:cNvPr id="0" name=""/>
        <dsp:cNvSpPr/>
      </dsp:nvSpPr>
      <dsp:spPr>
        <a:xfrm>
          <a:off x="6539879" y="710699"/>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HVAC improvements </a:t>
          </a:r>
        </a:p>
      </dsp:txBody>
      <dsp:txXfrm>
        <a:off x="6539879" y="710699"/>
        <a:ext cx="1675971" cy="711018"/>
      </dsp:txXfrm>
    </dsp:sp>
    <dsp:sp modelId="{0C7AE854-EFF9-4F37-A260-C408A7D6B23D}">
      <dsp:nvSpPr>
        <dsp:cNvPr id="0" name=""/>
        <dsp:cNvSpPr/>
      </dsp:nvSpPr>
      <dsp:spPr>
        <a:xfrm>
          <a:off x="13749" y="2004107"/>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04A6A6-F8B5-4F5C-820C-2E8F1FC12AC0}">
      <dsp:nvSpPr>
        <dsp:cNvPr id="0" name=""/>
        <dsp:cNvSpPr/>
      </dsp:nvSpPr>
      <dsp:spPr>
        <a:xfrm>
          <a:off x="163063" y="2153421"/>
          <a:ext cx="412390" cy="4123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A6C19F-F170-4247-B84A-56E4ED5D8D99}">
      <dsp:nvSpPr>
        <dsp:cNvPr id="0" name=""/>
        <dsp:cNvSpPr/>
      </dsp:nvSpPr>
      <dsp:spPr>
        <a:xfrm>
          <a:off x="877128" y="2004107"/>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Solar panel installations </a:t>
          </a:r>
        </a:p>
      </dsp:txBody>
      <dsp:txXfrm>
        <a:off x="877128" y="2004107"/>
        <a:ext cx="1675971" cy="711018"/>
      </dsp:txXfrm>
    </dsp:sp>
    <dsp:sp modelId="{B6A44B54-24FE-43AA-AE13-23E4D1533568}">
      <dsp:nvSpPr>
        <dsp:cNvPr id="0" name=""/>
        <dsp:cNvSpPr/>
      </dsp:nvSpPr>
      <dsp:spPr>
        <a:xfrm>
          <a:off x="2845124" y="2004107"/>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A7FDD5-9D5A-4B66-ADCB-B07BDCBE321E}">
      <dsp:nvSpPr>
        <dsp:cNvPr id="0" name=""/>
        <dsp:cNvSpPr/>
      </dsp:nvSpPr>
      <dsp:spPr>
        <a:xfrm>
          <a:off x="2994438" y="2153421"/>
          <a:ext cx="412390" cy="4123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BB65DC-C53C-4BAE-BA19-E439AEB821CB}">
      <dsp:nvSpPr>
        <dsp:cNvPr id="0" name=""/>
        <dsp:cNvSpPr/>
      </dsp:nvSpPr>
      <dsp:spPr>
        <a:xfrm>
          <a:off x="3708504" y="2004107"/>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Pricing leverage for Section 179D allocations</a:t>
          </a:r>
        </a:p>
      </dsp:txBody>
      <dsp:txXfrm>
        <a:off x="3708504" y="2004107"/>
        <a:ext cx="1675971" cy="711018"/>
      </dsp:txXfrm>
    </dsp:sp>
    <dsp:sp modelId="{6BA8DC8C-830D-47C0-8B3A-A73E62E99965}">
      <dsp:nvSpPr>
        <dsp:cNvPr id="0" name=""/>
        <dsp:cNvSpPr/>
      </dsp:nvSpPr>
      <dsp:spPr>
        <a:xfrm>
          <a:off x="5676500" y="2004107"/>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3A0EBB-2DCD-4E5D-808A-00B962621792}">
      <dsp:nvSpPr>
        <dsp:cNvPr id="0" name=""/>
        <dsp:cNvSpPr/>
      </dsp:nvSpPr>
      <dsp:spPr>
        <a:xfrm>
          <a:off x="5825814" y="2153421"/>
          <a:ext cx="412390" cy="4123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4A5A78-88BC-4F6C-9CBC-068052C2869D}">
      <dsp:nvSpPr>
        <dsp:cNvPr id="0" name=""/>
        <dsp:cNvSpPr/>
      </dsp:nvSpPr>
      <dsp:spPr>
        <a:xfrm>
          <a:off x="6539879" y="2004107"/>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Capital project forecasting   </a:t>
          </a:r>
        </a:p>
      </dsp:txBody>
      <dsp:txXfrm>
        <a:off x="6539879" y="2004107"/>
        <a:ext cx="1675971" cy="71101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79EC1-2CB1-425B-A284-01DAE92E9F41}">
      <dsp:nvSpPr>
        <dsp:cNvPr id="0" name=""/>
        <dsp:cNvSpPr/>
      </dsp:nvSpPr>
      <dsp:spPr>
        <a:xfrm>
          <a:off x="0" y="303327"/>
          <a:ext cx="8229600"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403201-6B47-48E5-811C-8792DCD6E964}">
      <dsp:nvSpPr>
        <dsp:cNvPr id="0" name=""/>
        <dsp:cNvSpPr/>
      </dsp:nvSpPr>
      <dsp:spPr>
        <a:xfrm>
          <a:off x="411480" y="45939"/>
          <a:ext cx="6758188" cy="3902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t>Tax credit for a percentage of the cost of placing specified energy property into service</a:t>
          </a:r>
        </a:p>
      </dsp:txBody>
      <dsp:txXfrm>
        <a:off x="430529" y="64988"/>
        <a:ext cx="6720090" cy="352130"/>
      </dsp:txXfrm>
    </dsp:sp>
    <dsp:sp modelId="{81CA91B8-9139-4217-B994-BB657718DF6C}">
      <dsp:nvSpPr>
        <dsp:cNvPr id="0" name=""/>
        <dsp:cNvSpPr/>
      </dsp:nvSpPr>
      <dsp:spPr>
        <a:xfrm>
          <a:off x="0" y="711567"/>
          <a:ext cx="8229600"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1A616A-6E3E-4DBF-B568-2D0C1161C735}">
      <dsp:nvSpPr>
        <dsp:cNvPr id="0" name=""/>
        <dsp:cNvSpPr/>
      </dsp:nvSpPr>
      <dsp:spPr>
        <a:xfrm>
          <a:off x="411480" y="578727"/>
          <a:ext cx="5760720"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Base credit rate is 6%</a:t>
          </a:r>
          <a:endParaRPr lang="en-US" sz="1400" kern="1200" dirty="0"/>
        </a:p>
      </dsp:txBody>
      <dsp:txXfrm>
        <a:off x="424449" y="591696"/>
        <a:ext cx="5734782" cy="239742"/>
      </dsp:txXfrm>
    </dsp:sp>
    <dsp:sp modelId="{9CD8A858-F847-4245-BE7B-141A02FD1F14}">
      <dsp:nvSpPr>
        <dsp:cNvPr id="0" name=""/>
        <dsp:cNvSpPr/>
      </dsp:nvSpPr>
      <dsp:spPr>
        <a:xfrm>
          <a:off x="0" y="1119807"/>
          <a:ext cx="8229600"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38AD8-0D57-40DB-8FEE-7528FAA342D8}">
      <dsp:nvSpPr>
        <dsp:cNvPr id="0" name=""/>
        <dsp:cNvSpPr/>
      </dsp:nvSpPr>
      <dsp:spPr>
        <a:xfrm>
          <a:off x="411480" y="986967"/>
          <a:ext cx="5760720"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30% if less than 1 megawatt </a:t>
          </a:r>
          <a:endParaRPr lang="en-US" sz="1400" kern="1200" dirty="0"/>
        </a:p>
      </dsp:txBody>
      <dsp:txXfrm>
        <a:off x="424449" y="999936"/>
        <a:ext cx="5734782" cy="239742"/>
      </dsp:txXfrm>
    </dsp:sp>
    <dsp:sp modelId="{C3AFAFF4-1505-47A8-BBD5-26BA438F8957}">
      <dsp:nvSpPr>
        <dsp:cNvPr id="0" name=""/>
        <dsp:cNvSpPr/>
      </dsp:nvSpPr>
      <dsp:spPr>
        <a:xfrm>
          <a:off x="0" y="1528047"/>
          <a:ext cx="8229600" cy="2097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18745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Solar </a:t>
          </a:r>
          <a:endParaRPr lang="en-US" sz="1400" kern="1200" dirty="0"/>
        </a:p>
        <a:p>
          <a:pPr marL="114300" lvl="1" indent="-114300" algn="l" defTabSz="622300">
            <a:lnSpc>
              <a:spcPct val="90000"/>
            </a:lnSpc>
            <a:spcBef>
              <a:spcPct val="0"/>
            </a:spcBef>
            <a:spcAft>
              <a:spcPct val="15000"/>
            </a:spcAft>
            <a:buChar char="•"/>
          </a:pPr>
          <a:r>
            <a:rPr lang="en-US" sz="1400" kern="1200"/>
            <a:t>Wind</a:t>
          </a:r>
          <a:endParaRPr lang="en-US" sz="1400" kern="1200" dirty="0"/>
        </a:p>
        <a:p>
          <a:pPr marL="114300" lvl="1" indent="-114300" algn="l" defTabSz="622300">
            <a:lnSpc>
              <a:spcPct val="90000"/>
            </a:lnSpc>
            <a:spcBef>
              <a:spcPct val="0"/>
            </a:spcBef>
            <a:spcAft>
              <a:spcPct val="15000"/>
            </a:spcAft>
            <a:buChar char="•"/>
          </a:pPr>
          <a:r>
            <a:rPr lang="en-US" sz="1400" kern="1200"/>
            <a:t>Biogas </a:t>
          </a:r>
          <a:endParaRPr lang="en-US" sz="1400" kern="1200" dirty="0"/>
        </a:p>
        <a:p>
          <a:pPr marL="114300" lvl="1" indent="-114300" algn="l" defTabSz="622300">
            <a:lnSpc>
              <a:spcPct val="90000"/>
            </a:lnSpc>
            <a:spcBef>
              <a:spcPct val="0"/>
            </a:spcBef>
            <a:spcAft>
              <a:spcPct val="15000"/>
            </a:spcAft>
            <a:buChar char="•"/>
          </a:pPr>
          <a:r>
            <a:rPr lang="en-US" sz="1400" kern="1200"/>
            <a:t>Geothermal </a:t>
          </a:r>
          <a:endParaRPr lang="en-US" sz="1400" kern="1200" dirty="0"/>
        </a:p>
        <a:p>
          <a:pPr marL="114300" lvl="1" indent="-114300" algn="l" defTabSz="622300">
            <a:lnSpc>
              <a:spcPct val="90000"/>
            </a:lnSpc>
            <a:spcBef>
              <a:spcPct val="0"/>
            </a:spcBef>
            <a:spcAft>
              <a:spcPct val="15000"/>
            </a:spcAft>
            <a:buChar char="•"/>
          </a:pPr>
          <a:r>
            <a:rPr lang="en-US" sz="1400" kern="1200"/>
            <a:t>Energy storage property</a:t>
          </a:r>
          <a:endParaRPr lang="en-US" sz="1400" kern="1200" dirty="0"/>
        </a:p>
        <a:p>
          <a:pPr marL="114300" lvl="1" indent="-114300" algn="l" defTabSz="622300">
            <a:lnSpc>
              <a:spcPct val="90000"/>
            </a:lnSpc>
            <a:spcBef>
              <a:spcPct val="0"/>
            </a:spcBef>
            <a:spcAft>
              <a:spcPct val="15000"/>
            </a:spcAft>
            <a:buChar char="•"/>
          </a:pPr>
          <a:r>
            <a:rPr lang="en-US" sz="1400" kern="1200"/>
            <a:t>Combined heat and power systems </a:t>
          </a:r>
          <a:endParaRPr lang="en-US" sz="1400" kern="1200" dirty="0"/>
        </a:p>
        <a:p>
          <a:pPr marL="114300" lvl="1" indent="-114300" algn="l" defTabSz="622300">
            <a:lnSpc>
              <a:spcPct val="90000"/>
            </a:lnSpc>
            <a:spcBef>
              <a:spcPct val="0"/>
            </a:spcBef>
            <a:spcAft>
              <a:spcPct val="15000"/>
            </a:spcAft>
            <a:buChar char="•"/>
          </a:pPr>
          <a:r>
            <a:rPr lang="en-US" sz="1400" kern="1200"/>
            <a:t>Microgrid controllers </a:t>
          </a:r>
          <a:endParaRPr lang="en-US" sz="1400" kern="1200" dirty="0"/>
        </a:p>
        <a:p>
          <a:pPr marL="114300" lvl="1" indent="-114300" algn="l" defTabSz="622300">
            <a:lnSpc>
              <a:spcPct val="90000"/>
            </a:lnSpc>
            <a:spcBef>
              <a:spcPct val="0"/>
            </a:spcBef>
            <a:spcAft>
              <a:spcPct val="15000"/>
            </a:spcAft>
            <a:buChar char="•"/>
          </a:pPr>
          <a:r>
            <a:rPr lang="en-US" sz="1400" kern="1200"/>
            <a:t>Electrochromic glass</a:t>
          </a:r>
          <a:endParaRPr lang="en-US" sz="1400" kern="1200" dirty="0"/>
        </a:p>
      </dsp:txBody>
      <dsp:txXfrm>
        <a:off x="0" y="1528047"/>
        <a:ext cx="8229600" cy="2097900"/>
      </dsp:txXfrm>
    </dsp:sp>
    <dsp:sp modelId="{96B1BC50-5A98-4462-A51C-28BD03A2EECD}">
      <dsp:nvSpPr>
        <dsp:cNvPr id="0" name=""/>
        <dsp:cNvSpPr/>
      </dsp:nvSpPr>
      <dsp:spPr>
        <a:xfrm>
          <a:off x="411480" y="1395207"/>
          <a:ext cx="5760720"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Applies to:</a:t>
          </a:r>
          <a:endParaRPr lang="en-US" sz="1400" kern="1200" dirty="0"/>
        </a:p>
      </dsp:txBody>
      <dsp:txXfrm>
        <a:off x="424449" y="1408176"/>
        <a:ext cx="5734782" cy="23974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79EC1-2CB1-425B-A284-01DAE92E9F41}">
      <dsp:nvSpPr>
        <dsp:cNvPr id="0" name=""/>
        <dsp:cNvSpPr/>
      </dsp:nvSpPr>
      <dsp:spPr>
        <a:xfrm>
          <a:off x="0" y="257523"/>
          <a:ext cx="8229600" cy="30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403201-6B47-48E5-811C-8792DCD6E964}">
      <dsp:nvSpPr>
        <dsp:cNvPr id="0" name=""/>
        <dsp:cNvSpPr/>
      </dsp:nvSpPr>
      <dsp:spPr>
        <a:xfrm>
          <a:off x="411480" y="80403"/>
          <a:ext cx="5760720"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Per kWh credit for production of electricity from renewable sources </a:t>
          </a:r>
          <a:endParaRPr lang="en-US" sz="1400" kern="1200" dirty="0"/>
        </a:p>
      </dsp:txBody>
      <dsp:txXfrm>
        <a:off x="428773" y="97696"/>
        <a:ext cx="5726134" cy="319654"/>
      </dsp:txXfrm>
    </dsp:sp>
    <dsp:sp modelId="{D31610C6-FB2B-409A-B7B3-43C8970FCF0E}">
      <dsp:nvSpPr>
        <dsp:cNvPr id="0" name=""/>
        <dsp:cNvSpPr/>
      </dsp:nvSpPr>
      <dsp:spPr>
        <a:xfrm>
          <a:off x="0" y="801843"/>
          <a:ext cx="8229600" cy="30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E1439-6E2B-4488-A248-C8792374253C}">
      <dsp:nvSpPr>
        <dsp:cNvPr id="0" name=""/>
        <dsp:cNvSpPr/>
      </dsp:nvSpPr>
      <dsp:spPr>
        <a:xfrm>
          <a:off x="411480" y="624723"/>
          <a:ext cx="5760720"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Rates vary depending upon energy source </a:t>
          </a:r>
          <a:endParaRPr lang="en-US" sz="1400" kern="1200" dirty="0"/>
        </a:p>
      </dsp:txBody>
      <dsp:txXfrm>
        <a:off x="428773" y="642016"/>
        <a:ext cx="5726134" cy="319654"/>
      </dsp:txXfrm>
    </dsp:sp>
    <dsp:sp modelId="{9CD8A858-F847-4245-BE7B-141A02FD1F14}">
      <dsp:nvSpPr>
        <dsp:cNvPr id="0" name=""/>
        <dsp:cNvSpPr/>
      </dsp:nvSpPr>
      <dsp:spPr>
        <a:xfrm>
          <a:off x="0" y="1346163"/>
          <a:ext cx="8229600" cy="30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38AD8-0D57-40DB-8FEE-7528FAA342D8}">
      <dsp:nvSpPr>
        <dsp:cNvPr id="0" name=""/>
        <dsp:cNvSpPr/>
      </dsp:nvSpPr>
      <dsp:spPr>
        <a:xfrm>
          <a:off x="411480" y="1169043"/>
          <a:ext cx="5760720"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Prevailing wage and other bonus credits available </a:t>
          </a:r>
          <a:endParaRPr lang="en-US" sz="1400" kern="1200" dirty="0"/>
        </a:p>
      </dsp:txBody>
      <dsp:txXfrm>
        <a:off x="428773" y="1186336"/>
        <a:ext cx="5726134" cy="319654"/>
      </dsp:txXfrm>
    </dsp:sp>
    <dsp:sp modelId="{C3AFAFF4-1505-47A8-BBD5-26BA438F8957}">
      <dsp:nvSpPr>
        <dsp:cNvPr id="0" name=""/>
        <dsp:cNvSpPr/>
      </dsp:nvSpPr>
      <dsp:spPr>
        <a:xfrm>
          <a:off x="0" y="1890483"/>
          <a:ext cx="8229600" cy="170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49936"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Solar </a:t>
          </a:r>
          <a:endParaRPr lang="en-US" sz="1400" kern="1200" dirty="0"/>
        </a:p>
        <a:p>
          <a:pPr marL="114300" lvl="1" indent="-114300" algn="l" defTabSz="622300">
            <a:lnSpc>
              <a:spcPct val="90000"/>
            </a:lnSpc>
            <a:spcBef>
              <a:spcPct val="0"/>
            </a:spcBef>
            <a:spcAft>
              <a:spcPct val="15000"/>
            </a:spcAft>
            <a:buChar char="•"/>
          </a:pPr>
          <a:r>
            <a:rPr lang="en-US" sz="1400" kern="1200"/>
            <a:t>Wind</a:t>
          </a:r>
          <a:endParaRPr lang="en-US" sz="1400" kern="1200" dirty="0"/>
        </a:p>
        <a:p>
          <a:pPr marL="114300" lvl="1" indent="-114300" algn="l" defTabSz="622300">
            <a:lnSpc>
              <a:spcPct val="90000"/>
            </a:lnSpc>
            <a:spcBef>
              <a:spcPct val="0"/>
            </a:spcBef>
            <a:spcAft>
              <a:spcPct val="15000"/>
            </a:spcAft>
            <a:buChar char="•"/>
          </a:pPr>
          <a:r>
            <a:rPr lang="en-US" sz="1400" kern="1200"/>
            <a:t>Municipal solid waste</a:t>
          </a:r>
          <a:endParaRPr lang="en-US" sz="1400" kern="1200" dirty="0"/>
        </a:p>
        <a:p>
          <a:pPr marL="114300" lvl="1" indent="-114300" algn="l" defTabSz="622300">
            <a:lnSpc>
              <a:spcPct val="90000"/>
            </a:lnSpc>
            <a:spcBef>
              <a:spcPct val="0"/>
            </a:spcBef>
            <a:spcAft>
              <a:spcPct val="15000"/>
            </a:spcAft>
            <a:buChar char="•"/>
          </a:pPr>
          <a:r>
            <a:rPr lang="en-US" sz="1400" kern="1200"/>
            <a:t>Geothermal </a:t>
          </a:r>
          <a:endParaRPr lang="en-US" sz="1400" kern="1200" dirty="0"/>
        </a:p>
        <a:p>
          <a:pPr marL="114300" lvl="1" indent="-114300" algn="l" defTabSz="622300">
            <a:lnSpc>
              <a:spcPct val="90000"/>
            </a:lnSpc>
            <a:spcBef>
              <a:spcPct val="0"/>
            </a:spcBef>
            <a:spcAft>
              <a:spcPct val="15000"/>
            </a:spcAft>
            <a:buChar char="•"/>
          </a:pPr>
          <a:r>
            <a:rPr lang="en-US" sz="1400" kern="1200"/>
            <a:t>Biomass</a:t>
          </a:r>
          <a:endParaRPr lang="en-US" sz="1400" kern="1200" dirty="0"/>
        </a:p>
        <a:p>
          <a:pPr marL="114300" lvl="1" indent="-114300" algn="l" defTabSz="622300">
            <a:lnSpc>
              <a:spcPct val="90000"/>
            </a:lnSpc>
            <a:spcBef>
              <a:spcPct val="0"/>
            </a:spcBef>
            <a:spcAft>
              <a:spcPct val="15000"/>
            </a:spcAft>
            <a:buChar char="•"/>
          </a:pPr>
          <a:r>
            <a:rPr lang="en-US" sz="1400" kern="1200"/>
            <a:t>Hydroelectric </a:t>
          </a:r>
          <a:endParaRPr lang="en-US" sz="1400" kern="1200" dirty="0"/>
        </a:p>
      </dsp:txBody>
      <dsp:txXfrm>
        <a:off x="0" y="1890483"/>
        <a:ext cx="8229600" cy="1701000"/>
      </dsp:txXfrm>
    </dsp:sp>
    <dsp:sp modelId="{96B1BC50-5A98-4462-A51C-28BD03A2EECD}">
      <dsp:nvSpPr>
        <dsp:cNvPr id="0" name=""/>
        <dsp:cNvSpPr/>
      </dsp:nvSpPr>
      <dsp:spPr>
        <a:xfrm>
          <a:off x="411480" y="1713363"/>
          <a:ext cx="5760720"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Applies to:</a:t>
          </a:r>
          <a:endParaRPr lang="en-US" sz="1400" kern="1200" dirty="0"/>
        </a:p>
      </dsp:txBody>
      <dsp:txXfrm>
        <a:off x="428773" y="1730656"/>
        <a:ext cx="5726134" cy="31965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494E3-3FED-42CC-9E38-21614ADF12B9}">
      <dsp:nvSpPr>
        <dsp:cNvPr id="0" name=""/>
        <dsp:cNvSpPr/>
      </dsp:nvSpPr>
      <dsp:spPr>
        <a:xfrm>
          <a:off x="40" y="150063"/>
          <a:ext cx="3845569"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solidFill>
            </a:rPr>
            <a:t>Credit Amount </a:t>
          </a:r>
        </a:p>
      </dsp:txBody>
      <dsp:txXfrm>
        <a:off x="40" y="150063"/>
        <a:ext cx="3845569" cy="604800"/>
      </dsp:txXfrm>
    </dsp:sp>
    <dsp:sp modelId="{AFB87421-A8D2-4FEC-A31C-812F1969027E}">
      <dsp:nvSpPr>
        <dsp:cNvPr id="0" name=""/>
        <dsp:cNvSpPr/>
      </dsp:nvSpPr>
      <dsp:spPr>
        <a:xfrm>
          <a:off x="40" y="754863"/>
          <a:ext cx="3845569" cy="2766960"/>
        </a:xfrm>
        <a:prstGeom prst="rect">
          <a:avLst/>
        </a:prstGeom>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6% of the cost of any single item of qualified property not meeting prevailing wage, up to $100,000</a:t>
          </a:r>
          <a:endParaRPr lang="en-US" sz="2100" b="1" kern="1200" dirty="0"/>
        </a:p>
        <a:p>
          <a:pPr marL="228600" lvl="1" indent="-228600" algn="l" defTabSz="933450">
            <a:lnSpc>
              <a:spcPct val="90000"/>
            </a:lnSpc>
            <a:spcBef>
              <a:spcPct val="0"/>
            </a:spcBef>
            <a:spcAft>
              <a:spcPct val="15000"/>
            </a:spcAft>
            <a:buChar char="•"/>
          </a:pPr>
          <a:r>
            <a:rPr lang="en-US" sz="2100" kern="1200" dirty="0"/>
            <a:t>30% of the cost of qualified property if prevailing wage is met, up to $100,000</a:t>
          </a:r>
          <a:endParaRPr lang="en-US" sz="2100" b="1" kern="1200" dirty="0"/>
        </a:p>
        <a:p>
          <a:pPr marL="228600" lvl="1" indent="-228600" algn="l" defTabSz="933450">
            <a:lnSpc>
              <a:spcPct val="90000"/>
            </a:lnSpc>
            <a:spcBef>
              <a:spcPct val="0"/>
            </a:spcBef>
            <a:spcAft>
              <a:spcPct val="15000"/>
            </a:spcAft>
            <a:buChar char="•"/>
          </a:pPr>
          <a:endParaRPr lang="en-US" sz="2100" kern="1200" dirty="0"/>
        </a:p>
      </dsp:txBody>
      <dsp:txXfrm>
        <a:off x="40" y="754863"/>
        <a:ext cx="3845569" cy="2766960"/>
      </dsp:txXfrm>
    </dsp:sp>
    <dsp:sp modelId="{F54280A1-B467-4B9D-B5A0-BF58096E6B74}">
      <dsp:nvSpPr>
        <dsp:cNvPr id="0" name=""/>
        <dsp:cNvSpPr/>
      </dsp:nvSpPr>
      <dsp:spPr>
        <a:xfrm>
          <a:off x="4383989" y="150063"/>
          <a:ext cx="3845569"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solidFill>
            </a:rPr>
            <a:t>Basis and Recapture</a:t>
          </a:r>
        </a:p>
      </dsp:txBody>
      <dsp:txXfrm>
        <a:off x="4383989" y="150063"/>
        <a:ext cx="3845569" cy="604800"/>
      </dsp:txXfrm>
    </dsp:sp>
    <dsp:sp modelId="{28568722-AE15-46CF-ABFA-7C8F9C9B01D3}">
      <dsp:nvSpPr>
        <dsp:cNvPr id="0" name=""/>
        <dsp:cNvSpPr/>
      </dsp:nvSpPr>
      <dsp:spPr>
        <a:xfrm>
          <a:off x="4383989" y="754863"/>
          <a:ext cx="3845569" cy="2766960"/>
        </a:xfrm>
        <a:prstGeom prst="rect">
          <a:avLst/>
        </a:prstGeom>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Basis in property must be reduced by amount of the credit</a:t>
          </a:r>
        </a:p>
        <a:p>
          <a:pPr marL="228600" lvl="1" indent="-228600" algn="l" defTabSz="933450">
            <a:lnSpc>
              <a:spcPct val="90000"/>
            </a:lnSpc>
            <a:spcBef>
              <a:spcPct val="0"/>
            </a:spcBef>
            <a:spcAft>
              <a:spcPct val="15000"/>
            </a:spcAft>
            <a:buChar char="•"/>
          </a:pPr>
          <a:r>
            <a:rPr lang="en-US" sz="2100" kern="1200" dirty="0"/>
            <a:t>Basis does not include any property expensed under Section 179</a:t>
          </a:r>
        </a:p>
        <a:p>
          <a:pPr marL="228600" lvl="1" indent="-228600" algn="l" defTabSz="933450">
            <a:lnSpc>
              <a:spcPct val="90000"/>
            </a:lnSpc>
            <a:spcBef>
              <a:spcPct val="0"/>
            </a:spcBef>
            <a:spcAft>
              <a:spcPct val="15000"/>
            </a:spcAft>
            <a:buChar char="•"/>
          </a:pPr>
          <a:r>
            <a:rPr lang="en-US" sz="2100" kern="1200" dirty="0"/>
            <a:t>Recapture required if property ceases to be qualified property</a:t>
          </a:r>
        </a:p>
      </dsp:txBody>
      <dsp:txXfrm>
        <a:off x="4383989" y="754863"/>
        <a:ext cx="3845569" cy="276696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CE0D3-99CF-4D68-ABE0-8B1CC916E727}">
      <dsp:nvSpPr>
        <dsp:cNvPr id="0" name=""/>
        <dsp:cNvSpPr/>
      </dsp:nvSpPr>
      <dsp:spPr>
        <a:xfrm>
          <a:off x="0" y="306168"/>
          <a:ext cx="8229600" cy="94185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70764" rIns="63870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Property used for the storage or dispensing of alternative fuel into the fuel tank of a motor vehicle propelled by that fuel</a:t>
          </a:r>
        </a:p>
        <a:p>
          <a:pPr marL="114300" lvl="1" indent="-114300" algn="l" defTabSz="577850">
            <a:lnSpc>
              <a:spcPct val="90000"/>
            </a:lnSpc>
            <a:spcBef>
              <a:spcPct val="0"/>
            </a:spcBef>
            <a:spcAft>
              <a:spcPct val="15000"/>
            </a:spcAft>
            <a:buChar char="•"/>
          </a:pPr>
          <a:r>
            <a:rPr lang="en-US" sz="1300" kern="1200" dirty="0"/>
            <a:t>Includes fuel tanks, pumps, and other property used to transfer fuel</a:t>
          </a:r>
        </a:p>
      </dsp:txBody>
      <dsp:txXfrm>
        <a:off x="0" y="306168"/>
        <a:ext cx="8229600" cy="941850"/>
      </dsp:txXfrm>
    </dsp:sp>
    <dsp:sp modelId="{D4759DB5-21DC-4393-815F-093002209B60}">
      <dsp:nvSpPr>
        <dsp:cNvPr id="0" name=""/>
        <dsp:cNvSpPr/>
      </dsp:nvSpPr>
      <dsp:spPr>
        <a:xfrm>
          <a:off x="411480" y="114288"/>
          <a:ext cx="5760720" cy="38376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577850">
            <a:lnSpc>
              <a:spcPct val="90000"/>
            </a:lnSpc>
            <a:spcBef>
              <a:spcPct val="0"/>
            </a:spcBef>
            <a:spcAft>
              <a:spcPct val="35000"/>
            </a:spcAft>
            <a:buNone/>
          </a:pPr>
          <a:r>
            <a:rPr lang="en-US" sz="1300" b="1" kern="1200"/>
            <a:t>Qualified property</a:t>
          </a:r>
          <a:endParaRPr lang="en-US" sz="1300" kern="1200" dirty="0"/>
        </a:p>
      </dsp:txBody>
      <dsp:txXfrm>
        <a:off x="430214" y="133022"/>
        <a:ext cx="5723252" cy="346292"/>
      </dsp:txXfrm>
    </dsp:sp>
    <dsp:sp modelId="{D55AE8DF-9B1E-49E8-ABB2-9A82A5E55D81}">
      <dsp:nvSpPr>
        <dsp:cNvPr id="0" name=""/>
        <dsp:cNvSpPr/>
      </dsp:nvSpPr>
      <dsp:spPr>
        <a:xfrm>
          <a:off x="0" y="1510098"/>
          <a:ext cx="8229600" cy="20475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70764" rIns="63870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Electricity</a:t>
          </a:r>
        </a:p>
        <a:p>
          <a:pPr marL="114300" lvl="1" indent="-114300" algn="l" defTabSz="577850">
            <a:lnSpc>
              <a:spcPct val="90000"/>
            </a:lnSpc>
            <a:spcBef>
              <a:spcPct val="0"/>
            </a:spcBef>
            <a:spcAft>
              <a:spcPct val="15000"/>
            </a:spcAft>
            <a:buChar char="•"/>
          </a:pPr>
          <a:r>
            <a:rPr lang="en-US" sz="1300" kern="1200" dirty="0"/>
            <a:t>At least 85% of its volume consists of one or more of the following:</a:t>
          </a:r>
        </a:p>
        <a:p>
          <a:pPr marL="228600" lvl="2" indent="-114300" algn="l" defTabSz="577850">
            <a:lnSpc>
              <a:spcPct val="90000"/>
            </a:lnSpc>
            <a:spcBef>
              <a:spcPct val="0"/>
            </a:spcBef>
            <a:spcAft>
              <a:spcPct val="15000"/>
            </a:spcAft>
            <a:buChar char="•"/>
          </a:pPr>
          <a:r>
            <a:rPr lang="en-US" sz="1300" kern="1200" dirty="0"/>
            <a:t>Compressed natural gas</a:t>
          </a:r>
        </a:p>
        <a:p>
          <a:pPr marL="228600" lvl="2" indent="-114300" algn="l" defTabSz="577850">
            <a:lnSpc>
              <a:spcPct val="90000"/>
            </a:lnSpc>
            <a:spcBef>
              <a:spcPct val="0"/>
            </a:spcBef>
            <a:spcAft>
              <a:spcPct val="15000"/>
            </a:spcAft>
            <a:buChar char="•"/>
          </a:pPr>
          <a:r>
            <a:rPr lang="en-US" sz="1300" kern="1200" dirty="0"/>
            <a:t>Liquified natural gas</a:t>
          </a:r>
        </a:p>
        <a:p>
          <a:pPr marL="228600" lvl="2" indent="-114300" algn="l" defTabSz="577850">
            <a:lnSpc>
              <a:spcPct val="90000"/>
            </a:lnSpc>
            <a:spcBef>
              <a:spcPct val="0"/>
            </a:spcBef>
            <a:spcAft>
              <a:spcPct val="15000"/>
            </a:spcAft>
            <a:buChar char="•"/>
          </a:pPr>
          <a:r>
            <a:rPr lang="en-US" sz="1300" kern="1200" dirty="0"/>
            <a:t>Liquified petroleum gas</a:t>
          </a:r>
        </a:p>
        <a:p>
          <a:pPr marL="228600" lvl="2" indent="-114300" algn="l" defTabSz="577850">
            <a:lnSpc>
              <a:spcPct val="90000"/>
            </a:lnSpc>
            <a:spcBef>
              <a:spcPct val="0"/>
            </a:spcBef>
            <a:spcAft>
              <a:spcPct val="15000"/>
            </a:spcAft>
            <a:buChar char="•"/>
          </a:pPr>
          <a:r>
            <a:rPr lang="en-US" sz="1300" kern="1200" dirty="0"/>
            <a:t>Natural gas</a:t>
          </a:r>
        </a:p>
        <a:p>
          <a:pPr marL="228600" lvl="2" indent="-114300" algn="l" defTabSz="577850">
            <a:lnSpc>
              <a:spcPct val="90000"/>
            </a:lnSpc>
            <a:spcBef>
              <a:spcPct val="0"/>
            </a:spcBef>
            <a:spcAft>
              <a:spcPct val="15000"/>
            </a:spcAft>
            <a:buChar char="•"/>
          </a:pPr>
          <a:r>
            <a:rPr lang="en-US" sz="1300" kern="1200" dirty="0"/>
            <a:t>Hydrogen</a:t>
          </a:r>
        </a:p>
        <a:p>
          <a:pPr marL="228600" lvl="2" indent="-114300" algn="l" defTabSz="577850">
            <a:lnSpc>
              <a:spcPct val="90000"/>
            </a:lnSpc>
            <a:spcBef>
              <a:spcPct val="0"/>
            </a:spcBef>
            <a:spcAft>
              <a:spcPct val="15000"/>
            </a:spcAft>
            <a:buChar char="•"/>
          </a:pPr>
          <a:r>
            <a:rPr lang="en-US" sz="1300" kern="1200" dirty="0"/>
            <a:t>Ethanol</a:t>
          </a:r>
        </a:p>
      </dsp:txBody>
      <dsp:txXfrm>
        <a:off x="0" y="1510098"/>
        <a:ext cx="8229600" cy="2047500"/>
      </dsp:txXfrm>
    </dsp:sp>
    <dsp:sp modelId="{A6E9EEDB-8AC1-4023-AAE9-CAF96AA80FFA}">
      <dsp:nvSpPr>
        <dsp:cNvPr id="0" name=""/>
        <dsp:cNvSpPr/>
      </dsp:nvSpPr>
      <dsp:spPr>
        <a:xfrm>
          <a:off x="411480" y="1318218"/>
          <a:ext cx="5760720" cy="38376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577850">
            <a:lnSpc>
              <a:spcPct val="90000"/>
            </a:lnSpc>
            <a:spcBef>
              <a:spcPct val="0"/>
            </a:spcBef>
            <a:spcAft>
              <a:spcPct val="35000"/>
            </a:spcAft>
            <a:buNone/>
          </a:pPr>
          <a:r>
            <a:rPr lang="en-US" sz="1300" b="1" kern="1200" dirty="0"/>
            <a:t>Alternative Fuels</a:t>
          </a:r>
          <a:endParaRPr lang="en-US" sz="1300" kern="1200" dirty="0"/>
        </a:p>
      </dsp:txBody>
      <dsp:txXfrm>
        <a:off x="430214" y="1336952"/>
        <a:ext cx="5723252" cy="346292"/>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6F3C5-774B-4468-BFD4-39DD25701005}">
      <dsp:nvSpPr>
        <dsp:cNvPr id="0" name=""/>
        <dsp:cNvSpPr/>
      </dsp:nvSpPr>
      <dsp:spPr>
        <a:xfrm>
          <a:off x="0" y="2240"/>
          <a:ext cx="8229600" cy="10478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9CF27-6FB2-4C2B-966A-EC441AB48A6B}">
      <dsp:nvSpPr>
        <dsp:cNvPr id="0" name=""/>
        <dsp:cNvSpPr/>
      </dsp:nvSpPr>
      <dsp:spPr>
        <a:xfrm>
          <a:off x="316968" y="238002"/>
          <a:ext cx="576306" cy="57630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8F08D0-E191-4CF3-BCB1-7710378BC512}">
      <dsp:nvSpPr>
        <dsp:cNvPr id="0" name=""/>
        <dsp:cNvSpPr/>
      </dsp:nvSpPr>
      <dsp:spPr>
        <a:xfrm>
          <a:off x="1210243" y="2240"/>
          <a:ext cx="7018173" cy="104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5" tIns="110895" rIns="110895" bIns="110895" numCol="1" spcCol="1270" anchor="ctr" anchorCtr="0">
          <a:noAutofit/>
        </a:bodyPr>
        <a:lstStyle/>
        <a:p>
          <a:pPr marL="0" lvl="0" indent="0" algn="l" defTabSz="977900">
            <a:lnSpc>
              <a:spcPct val="100000"/>
            </a:lnSpc>
            <a:spcBef>
              <a:spcPct val="0"/>
            </a:spcBef>
            <a:spcAft>
              <a:spcPct val="35000"/>
            </a:spcAft>
            <a:buNone/>
          </a:pPr>
          <a:r>
            <a:rPr lang="en-US" sz="2200" b="0" kern="1200"/>
            <a:t>Applies to clean commercial vehicles and mobile machinery acquired or leased after 2022 and before 2033</a:t>
          </a:r>
          <a:endParaRPr lang="en-US" sz="2200" b="0" kern="1200" dirty="0"/>
        </a:p>
      </dsp:txBody>
      <dsp:txXfrm>
        <a:off x="1210243" y="2240"/>
        <a:ext cx="7018173" cy="1047830"/>
      </dsp:txXfrm>
    </dsp:sp>
    <dsp:sp modelId="{1B9567E7-F9A5-48D6-920C-77A93DF2725E}">
      <dsp:nvSpPr>
        <dsp:cNvPr id="0" name=""/>
        <dsp:cNvSpPr/>
      </dsp:nvSpPr>
      <dsp:spPr>
        <a:xfrm>
          <a:off x="0" y="1312028"/>
          <a:ext cx="8229600" cy="10478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CEB6C-DB01-47CE-9767-24F75287C5A3}">
      <dsp:nvSpPr>
        <dsp:cNvPr id="0" name=""/>
        <dsp:cNvSpPr/>
      </dsp:nvSpPr>
      <dsp:spPr>
        <a:xfrm>
          <a:off x="316968" y="1547790"/>
          <a:ext cx="576306" cy="5763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AAF911-86ED-4A40-B9A8-E188345B379D}">
      <dsp:nvSpPr>
        <dsp:cNvPr id="0" name=""/>
        <dsp:cNvSpPr/>
      </dsp:nvSpPr>
      <dsp:spPr>
        <a:xfrm>
          <a:off x="1210243" y="1312028"/>
          <a:ext cx="3703320" cy="104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5" tIns="110895" rIns="110895" bIns="110895" numCol="1" spcCol="1270" anchor="ctr" anchorCtr="0">
          <a:noAutofit/>
        </a:bodyPr>
        <a:lstStyle/>
        <a:p>
          <a:pPr marL="0" lvl="0" indent="0" algn="l" defTabSz="977900">
            <a:lnSpc>
              <a:spcPct val="100000"/>
            </a:lnSpc>
            <a:spcBef>
              <a:spcPct val="0"/>
            </a:spcBef>
            <a:spcAft>
              <a:spcPct val="35000"/>
            </a:spcAft>
            <a:buNone/>
          </a:pPr>
          <a:r>
            <a:rPr lang="en-US" sz="2200" b="0" kern="1200"/>
            <a:t>Credit equals the lesser of: </a:t>
          </a:r>
          <a:endParaRPr lang="en-US" sz="2200" b="0" kern="1200" dirty="0"/>
        </a:p>
      </dsp:txBody>
      <dsp:txXfrm>
        <a:off x="1210243" y="1312028"/>
        <a:ext cx="3703320" cy="1047830"/>
      </dsp:txXfrm>
    </dsp:sp>
    <dsp:sp modelId="{1962A826-D40C-454E-8E13-A92D4C8A2087}">
      <dsp:nvSpPr>
        <dsp:cNvPr id="0" name=""/>
        <dsp:cNvSpPr/>
      </dsp:nvSpPr>
      <dsp:spPr>
        <a:xfrm>
          <a:off x="4913563" y="1312028"/>
          <a:ext cx="3314853" cy="104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5" tIns="110895" rIns="110895" bIns="110895" numCol="1" spcCol="1270" anchor="ctr" anchorCtr="0">
          <a:noAutofit/>
        </a:bodyPr>
        <a:lstStyle/>
        <a:p>
          <a:pPr marL="0" lvl="0" indent="0" algn="l" defTabSz="711200">
            <a:lnSpc>
              <a:spcPct val="100000"/>
            </a:lnSpc>
            <a:spcBef>
              <a:spcPct val="0"/>
            </a:spcBef>
            <a:spcAft>
              <a:spcPct val="35000"/>
            </a:spcAft>
            <a:buFont typeface="Arial" panose="020B0604020202020204" pitchFamily="34" charset="0"/>
            <a:buNone/>
          </a:pPr>
          <a:r>
            <a:rPr lang="en-US" sz="1600" kern="1200" dirty="0"/>
            <a:t>- 15% of the vehicle’s basis (30% if fully electric) or</a:t>
          </a:r>
        </a:p>
        <a:p>
          <a:pPr marL="0" lvl="0" indent="0" algn="l" defTabSz="711200">
            <a:lnSpc>
              <a:spcPct val="100000"/>
            </a:lnSpc>
            <a:spcBef>
              <a:spcPct val="0"/>
            </a:spcBef>
            <a:spcAft>
              <a:spcPct val="35000"/>
            </a:spcAft>
            <a:buFont typeface="Arial" panose="020B0604020202020204" pitchFamily="34" charset="0"/>
            <a:buNone/>
          </a:pPr>
          <a:r>
            <a:rPr lang="en-US" sz="1600" kern="1200" dirty="0"/>
            <a:t>- Incremental cost of the vehicle</a:t>
          </a:r>
        </a:p>
      </dsp:txBody>
      <dsp:txXfrm>
        <a:off x="4913563" y="1312028"/>
        <a:ext cx="3314853" cy="1047830"/>
      </dsp:txXfrm>
    </dsp:sp>
    <dsp:sp modelId="{729BAFD0-019F-47AB-BDDA-245761087E87}">
      <dsp:nvSpPr>
        <dsp:cNvPr id="0" name=""/>
        <dsp:cNvSpPr/>
      </dsp:nvSpPr>
      <dsp:spPr>
        <a:xfrm>
          <a:off x="0" y="2621816"/>
          <a:ext cx="8229600" cy="10478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2A056-43F4-4F1E-867F-8561ADEAF184}">
      <dsp:nvSpPr>
        <dsp:cNvPr id="0" name=""/>
        <dsp:cNvSpPr/>
      </dsp:nvSpPr>
      <dsp:spPr>
        <a:xfrm>
          <a:off x="316968" y="2857577"/>
          <a:ext cx="576306" cy="576306"/>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9CC3C9-192B-4C5A-9E50-DF22C1CB6ADE}">
      <dsp:nvSpPr>
        <dsp:cNvPr id="0" name=""/>
        <dsp:cNvSpPr/>
      </dsp:nvSpPr>
      <dsp:spPr>
        <a:xfrm>
          <a:off x="1210243" y="2621816"/>
          <a:ext cx="3703320" cy="104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5" tIns="110895" rIns="110895" bIns="110895" numCol="1" spcCol="1270" anchor="ctr" anchorCtr="0">
          <a:noAutofit/>
        </a:bodyPr>
        <a:lstStyle/>
        <a:p>
          <a:pPr marL="0" lvl="0" indent="0" algn="l" defTabSz="977900">
            <a:lnSpc>
              <a:spcPct val="100000"/>
            </a:lnSpc>
            <a:spcBef>
              <a:spcPct val="0"/>
            </a:spcBef>
            <a:spcAft>
              <a:spcPct val="35000"/>
            </a:spcAft>
            <a:buNone/>
          </a:pPr>
          <a:r>
            <a:rPr lang="en-US" sz="2200" b="0" kern="1200"/>
            <a:t>Max credit is:</a:t>
          </a:r>
        </a:p>
      </dsp:txBody>
      <dsp:txXfrm>
        <a:off x="1210243" y="2621816"/>
        <a:ext cx="3703320" cy="1047830"/>
      </dsp:txXfrm>
    </dsp:sp>
    <dsp:sp modelId="{03626167-5C10-46DC-91F8-A84C84C3D05A}">
      <dsp:nvSpPr>
        <dsp:cNvPr id="0" name=""/>
        <dsp:cNvSpPr/>
      </dsp:nvSpPr>
      <dsp:spPr>
        <a:xfrm>
          <a:off x="4913563" y="2621816"/>
          <a:ext cx="3314853" cy="104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5" tIns="110895" rIns="110895" bIns="110895" numCol="1" spcCol="1270" anchor="ctr" anchorCtr="0">
          <a:noAutofit/>
        </a:bodyPr>
        <a:lstStyle/>
        <a:p>
          <a:pPr marL="0" lvl="0" indent="0" algn="l" defTabSz="711200">
            <a:lnSpc>
              <a:spcPct val="100000"/>
            </a:lnSpc>
            <a:spcBef>
              <a:spcPct val="0"/>
            </a:spcBef>
            <a:spcAft>
              <a:spcPct val="35000"/>
            </a:spcAft>
            <a:buNone/>
          </a:pPr>
          <a:r>
            <a:rPr lang="en-US" sz="1600" kern="1200"/>
            <a:t>- $7,500 for vehicles less than 14,000 GVWR, and</a:t>
          </a:r>
          <a:endParaRPr lang="en-US" sz="1600" kern="1200" dirty="0"/>
        </a:p>
        <a:p>
          <a:pPr marL="0" lvl="0" indent="0" algn="l" defTabSz="711200">
            <a:lnSpc>
              <a:spcPct val="100000"/>
            </a:lnSpc>
            <a:spcBef>
              <a:spcPct val="0"/>
            </a:spcBef>
            <a:spcAft>
              <a:spcPct val="35000"/>
            </a:spcAft>
            <a:buNone/>
          </a:pPr>
          <a:r>
            <a:rPr lang="en-US" sz="1600" kern="1200"/>
            <a:t>- $40,000 for all others </a:t>
          </a:r>
          <a:endParaRPr lang="en-US" sz="1600" kern="1200" dirty="0"/>
        </a:p>
      </dsp:txBody>
      <dsp:txXfrm>
        <a:off x="4913563" y="2621816"/>
        <a:ext cx="3314853" cy="104783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BFDB5-9D56-4726-A26D-39091A59CCFC}">
      <dsp:nvSpPr>
        <dsp:cNvPr id="0" name=""/>
        <dsp:cNvSpPr/>
      </dsp:nvSpPr>
      <dsp:spPr>
        <a:xfrm>
          <a:off x="0" y="0"/>
          <a:ext cx="6583680" cy="807815"/>
        </a:xfrm>
        <a:prstGeom prst="roundRect">
          <a:avLst>
            <a:gd name="adj" fmla="val 10000"/>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solidFill>
                <a:schemeClr val="bg1">
                  <a:lumMod val="100000"/>
                </a:schemeClr>
              </a:solidFill>
            </a:rPr>
            <a:t>Increases the base credit by 5X generally</a:t>
          </a:r>
          <a:endParaRPr lang="en-US" sz="1600" kern="1200" dirty="0">
            <a:solidFill>
              <a:schemeClr val="bg1">
                <a:lumMod val="100000"/>
              </a:schemeClr>
            </a:solidFill>
          </a:endParaRPr>
        </a:p>
      </dsp:txBody>
      <dsp:txXfrm>
        <a:off x="23660" y="23660"/>
        <a:ext cx="5643724" cy="760495"/>
      </dsp:txXfrm>
    </dsp:sp>
    <dsp:sp modelId="{A1058539-B594-41B1-A581-C902BBECE037}">
      <dsp:nvSpPr>
        <dsp:cNvPr id="0" name=""/>
        <dsp:cNvSpPr/>
      </dsp:nvSpPr>
      <dsp:spPr>
        <a:xfrm>
          <a:off x="551383" y="954690"/>
          <a:ext cx="6583680" cy="807815"/>
        </a:xfrm>
        <a:prstGeom prst="roundRect">
          <a:avLst>
            <a:gd name="adj" fmla="val 10000"/>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solidFill>
                <a:schemeClr val="bg1">
                  <a:lumMod val="100000"/>
                </a:schemeClr>
              </a:solidFill>
            </a:rPr>
            <a:t>A prevailing wage is a wage the federal government requires to be paid by contractors to workers under the Davis-Bacon Act </a:t>
          </a:r>
          <a:endParaRPr lang="en-US" sz="1600" kern="1200" dirty="0">
            <a:solidFill>
              <a:schemeClr val="bg1">
                <a:lumMod val="100000"/>
              </a:schemeClr>
            </a:solidFill>
          </a:endParaRPr>
        </a:p>
      </dsp:txBody>
      <dsp:txXfrm>
        <a:off x="575043" y="978350"/>
        <a:ext cx="5459896" cy="760495"/>
      </dsp:txXfrm>
    </dsp:sp>
    <dsp:sp modelId="{DD9EE65A-30C5-4CF1-9160-E8DA6C473EFD}">
      <dsp:nvSpPr>
        <dsp:cNvPr id="0" name=""/>
        <dsp:cNvSpPr/>
      </dsp:nvSpPr>
      <dsp:spPr>
        <a:xfrm>
          <a:off x="1094536" y="1909381"/>
          <a:ext cx="6583680" cy="807815"/>
        </a:xfrm>
        <a:prstGeom prst="roundRect">
          <a:avLst>
            <a:gd name="adj" fmla="val 10000"/>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solidFill>
                <a:schemeClr val="bg1">
                  <a:lumMod val="100000"/>
                </a:schemeClr>
              </a:solidFill>
            </a:rPr>
            <a:t>Hourly wage plus overtime and benefits as set by the Department of Labor based on the locality where the construction, alteration, or repair is being performed</a:t>
          </a:r>
          <a:endParaRPr lang="en-US" sz="1600" kern="1200" dirty="0">
            <a:solidFill>
              <a:schemeClr val="bg1">
                <a:lumMod val="100000"/>
              </a:schemeClr>
            </a:solidFill>
          </a:endParaRPr>
        </a:p>
      </dsp:txBody>
      <dsp:txXfrm>
        <a:off x="1118196" y="1933041"/>
        <a:ext cx="5468126" cy="760495"/>
      </dsp:txXfrm>
    </dsp:sp>
    <dsp:sp modelId="{C5955735-EF42-4DE3-BEB9-66CCB66C53D2}">
      <dsp:nvSpPr>
        <dsp:cNvPr id="0" name=""/>
        <dsp:cNvSpPr/>
      </dsp:nvSpPr>
      <dsp:spPr>
        <a:xfrm>
          <a:off x="1645920" y="2864071"/>
          <a:ext cx="6583680" cy="807815"/>
        </a:xfrm>
        <a:prstGeom prst="roundRect">
          <a:avLst>
            <a:gd name="adj" fmla="val 10000"/>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lumMod val="100000"/>
                </a:schemeClr>
              </a:solidFill>
            </a:rPr>
            <a:t>A</a:t>
          </a:r>
          <a:r>
            <a:rPr lang="en-US" sz="1600" b="0" i="0" kern="1200" baseline="0" dirty="0">
              <a:solidFill>
                <a:schemeClr val="bg1">
                  <a:lumMod val="100000"/>
                </a:schemeClr>
              </a:solidFill>
            </a:rPr>
            <a:t>pprentices must work a certain percentage of the total labor hours depending on when construction of begins</a:t>
          </a:r>
          <a:endParaRPr lang="en-US" sz="1600" kern="1200" dirty="0">
            <a:solidFill>
              <a:schemeClr val="bg1">
                <a:lumMod val="100000"/>
              </a:schemeClr>
            </a:solidFill>
          </a:endParaRPr>
        </a:p>
      </dsp:txBody>
      <dsp:txXfrm>
        <a:off x="1669580" y="2887731"/>
        <a:ext cx="5459896" cy="760495"/>
      </dsp:txXfrm>
    </dsp:sp>
    <dsp:sp modelId="{42DFD3BA-2167-4C9D-97D6-0FB90C2834A2}">
      <dsp:nvSpPr>
        <dsp:cNvPr id="0" name=""/>
        <dsp:cNvSpPr/>
      </dsp:nvSpPr>
      <dsp:spPr>
        <a:xfrm>
          <a:off x="6058600" y="618712"/>
          <a:ext cx="525079" cy="52507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176743" y="618712"/>
        <a:ext cx="288793" cy="395122"/>
      </dsp:txXfrm>
    </dsp:sp>
    <dsp:sp modelId="{3622AF65-A1D8-4A28-A852-98F9B74D722A}">
      <dsp:nvSpPr>
        <dsp:cNvPr id="0" name=""/>
        <dsp:cNvSpPr/>
      </dsp:nvSpPr>
      <dsp:spPr>
        <a:xfrm>
          <a:off x="6609983" y="1573403"/>
          <a:ext cx="525079" cy="52507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728126" y="1573403"/>
        <a:ext cx="288793" cy="395122"/>
      </dsp:txXfrm>
    </dsp:sp>
    <dsp:sp modelId="{E2C8A3F3-D4C5-4070-B158-7E98200B6741}">
      <dsp:nvSpPr>
        <dsp:cNvPr id="0" name=""/>
        <dsp:cNvSpPr/>
      </dsp:nvSpPr>
      <dsp:spPr>
        <a:xfrm>
          <a:off x="7153136" y="2528094"/>
          <a:ext cx="525079" cy="52507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7271279" y="2528094"/>
        <a:ext cx="288793" cy="39512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75C99-A3D0-46EC-8EE8-D0B618E5E455}">
      <dsp:nvSpPr>
        <dsp:cNvPr id="0" name=""/>
        <dsp:cNvSpPr/>
      </dsp:nvSpPr>
      <dsp:spPr>
        <a:xfrm>
          <a:off x="581731" y="2030"/>
          <a:ext cx="2875136" cy="1725081"/>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100000"/>
                </a:schemeClr>
              </a:solidFill>
            </a:rPr>
            <a:t>100% of steel and iron produced from the US</a:t>
          </a:r>
        </a:p>
      </dsp:txBody>
      <dsp:txXfrm>
        <a:off x="581731" y="2030"/>
        <a:ext cx="2875136" cy="1725081"/>
      </dsp:txXfrm>
    </dsp:sp>
    <dsp:sp modelId="{4B0C6839-199F-492E-BA63-06329AF0D4A5}">
      <dsp:nvSpPr>
        <dsp:cNvPr id="0" name=""/>
        <dsp:cNvSpPr/>
      </dsp:nvSpPr>
      <dsp:spPr>
        <a:xfrm>
          <a:off x="581731" y="2014625"/>
          <a:ext cx="2875136" cy="1725081"/>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100000"/>
                </a:schemeClr>
              </a:solidFill>
            </a:rPr>
            <a:t>At least 40% of manufactured components produced in US</a:t>
          </a:r>
        </a:p>
      </dsp:txBody>
      <dsp:txXfrm>
        <a:off x="581731" y="2014625"/>
        <a:ext cx="2875136" cy="1725081"/>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E3970-C390-4204-A28F-9DF726646CE8}">
      <dsp:nvSpPr>
        <dsp:cNvPr id="0" name=""/>
        <dsp:cNvSpPr/>
      </dsp:nvSpPr>
      <dsp:spPr>
        <a:xfrm>
          <a:off x="0" y="596681"/>
          <a:ext cx="8229600" cy="1101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D2B1A4-253E-4D04-B24E-F92A7B9E7D09}">
      <dsp:nvSpPr>
        <dsp:cNvPr id="0" name=""/>
        <dsp:cNvSpPr/>
      </dsp:nvSpPr>
      <dsp:spPr>
        <a:xfrm>
          <a:off x="333223" y="844534"/>
          <a:ext cx="605861" cy="6058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E371C6-3C48-4A1A-9BC6-8EF0862BC6C3}">
      <dsp:nvSpPr>
        <dsp:cNvPr id="0" name=""/>
        <dsp:cNvSpPr/>
      </dsp:nvSpPr>
      <dsp:spPr>
        <a:xfrm>
          <a:off x="1272308" y="596681"/>
          <a:ext cx="695729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889000">
            <a:lnSpc>
              <a:spcPct val="90000"/>
            </a:lnSpc>
            <a:spcBef>
              <a:spcPct val="0"/>
            </a:spcBef>
            <a:spcAft>
              <a:spcPct val="35000"/>
            </a:spcAft>
            <a:buNone/>
          </a:pPr>
          <a:r>
            <a:rPr lang="en-US" sz="2000" kern="1200" dirty="0"/>
            <a:t>Project is built in a low-income community as defined by the New Markets Tax Credit or on Indian Land can receive an increased tax credit of 10%</a:t>
          </a:r>
        </a:p>
      </dsp:txBody>
      <dsp:txXfrm>
        <a:off x="1272308" y="596681"/>
        <a:ext cx="6957291" cy="1101566"/>
      </dsp:txXfrm>
    </dsp:sp>
    <dsp:sp modelId="{B7EE1CE0-274F-4F17-8FC0-52B04FDDBB91}">
      <dsp:nvSpPr>
        <dsp:cNvPr id="0" name=""/>
        <dsp:cNvSpPr/>
      </dsp:nvSpPr>
      <dsp:spPr>
        <a:xfrm>
          <a:off x="0" y="1973639"/>
          <a:ext cx="8229600" cy="1101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D596C-365A-4992-A499-0851BC9E0D28}">
      <dsp:nvSpPr>
        <dsp:cNvPr id="0" name=""/>
        <dsp:cNvSpPr/>
      </dsp:nvSpPr>
      <dsp:spPr>
        <a:xfrm>
          <a:off x="333223" y="2221491"/>
          <a:ext cx="605861" cy="60586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EAC269-DBD8-4D54-B0CD-348A756D5C0A}">
      <dsp:nvSpPr>
        <dsp:cNvPr id="0" name=""/>
        <dsp:cNvSpPr/>
      </dsp:nvSpPr>
      <dsp:spPr>
        <a:xfrm>
          <a:off x="1272308" y="1973639"/>
          <a:ext cx="695729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889000">
            <a:lnSpc>
              <a:spcPct val="90000"/>
            </a:lnSpc>
            <a:spcBef>
              <a:spcPct val="0"/>
            </a:spcBef>
            <a:spcAft>
              <a:spcPct val="35000"/>
            </a:spcAft>
            <a:buNone/>
          </a:pPr>
          <a:r>
            <a:rPr lang="en-US" sz="2000" kern="1200" dirty="0"/>
            <a:t>Project associated with a low-income residential building project, or a low-income economic benefit project, can receive an increased tax credit of 20% </a:t>
          </a:r>
        </a:p>
      </dsp:txBody>
      <dsp:txXfrm>
        <a:off x="1272308" y="1973639"/>
        <a:ext cx="6957291" cy="110156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C129C-1664-48EF-879D-1C0EE9910E0D}">
      <dsp:nvSpPr>
        <dsp:cNvPr id="0" name=""/>
        <dsp:cNvSpPr/>
      </dsp:nvSpPr>
      <dsp:spPr>
        <a:xfrm>
          <a:off x="0" y="835"/>
          <a:ext cx="8229600" cy="431631"/>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lumMod val="100000"/>
                </a:schemeClr>
              </a:solidFill>
            </a:rPr>
            <a:t>Pre-filing registration </a:t>
          </a:r>
        </a:p>
      </dsp:txBody>
      <dsp:txXfrm>
        <a:off x="21070" y="21905"/>
        <a:ext cx="8187460" cy="389491"/>
      </dsp:txXfrm>
    </dsp:sp>
    <dsp:sp modelId="{C8EF35B8-6E6F-465C-AF45-D70A01A8CDDE}">
      <dsp:nvSpPr>
        <dsp:cNvPr id="0" name=""/>
        <dsp:cNvSpPr/>
      </dsp:nvSpPr>
      <dsp:spPr>
        <a:xfrm>
          <a:off x="0" y="432467"/>
          <a:ext cx="8229600" cy="140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Must be completed prior to filing the tax return where a direct pay election is made</a:t>
          </a:r>
        </a:p>
        <a:p>
          <a:pPr marL="114300" lvl="1" indent="-114300" algn="l" defTabSz="622300">
            <a:lnSpc>
              <a:spcPct val="90000"/>
            </a:lnSpc>
            <a:spcBef>
              <a:spcPct val="0"/>
            </a:spcBef>
            <a:spcAft>
              <a:spcPct val="20000"/>
            </a:spcAft>
            <a:buChar char="•"/>
          </a:pPr>
          <a:r>
            <a:rPr lang="en-US" sz="1400" kern="1200" dirty="0"/>
            <a:t>IRS is advising a minimum of 120 days to process registrations</a:t>
          </a:r>
        </a:p>
        <a:p>
          <a:pPr marL="114300" lvl="1" indent="-114300" algn="l" defTabSz="622300">
            <a:lnSpc>
              <a:spcPct val="90000"/>
            </a:lnSpc>
            <a:spcBef>
              <a:spcPct val="0"/>
            </a:spcBef>
            <a:spcAft>
              <a:spcPct val="20000"/>
            </a:spcAft>
            <a:buChar char="•"/>
          </a:pPr>
          <a:r>
            <a:rPr lang="en-US" sz="1400" kern="1200" dirty="0"/>
            <a:t>Must provide certain information about organization, the credits you intend to claim, and details regarding the property giving rise to the credit</a:t>
          </a:r>
        </a:p>
        <a:p>
          <a:pPr marL="114300" lvl="1" indent="-114300" algn="l" defTabSz="622300">
            <a:lnSpc>
              <a:spcPct val="90000"/>
            </a:lnSpc>
            <a:spcBef>
              <a:spcPct val="0"/>
            </a:spcBef>
            <a:spcAft>
              <a:spcPct val="20000"/>
            </a:spcAft>
            <a:buChar char="•"/>
          </a:pPr>
          <a:r>
            <a:rPr lang="en-US" sz="1400" kern="1200" dirty="0"/>
            <a:t>A registration number will be issued that will be required when making the election on tax return</a:t>
          </a:r>
        </a:p>
        <a:p>
          <a:pPr marL="114300" lvl="1" indent="-114300" algn="l" defTabSz="622300">
            <a:lnSpc>
              <a:spcPct val="90000"/>
            </a:lnSpc>
            <a:spcBef>
              <a:spcPct val="0"/>
            </a:spcBef>
            <a:spcAft>
              <a:spcPct val="20000"/>
            </a:spcAft>
            <a:buChar char="•"/>
          </a:pPr>
          <a:r>
            <a:rPr lang="en-US" sz="1400" kern="1200" dirty="0"/>
            <a:t>IRS will issue a separate registration number for each applicable credit property</a:t>
          </a:r>
        </a:p>
      </dsp:txBody>
      <dsp:txXfrm>
        <a:off x="0" y="432467"/>
        <a:ext cx="8229600" cy="1403476"/>
      </dsp:txXfrm>
    </dsp:sp>
    <dsp:sp modelId="{39E9E367-E50B-4B67-84CD-E7237463696E}">
      <dsp:nvSpPr>
        <dsp:cNvPr id="0" name=""/>
        <dsp:cNvSpPr/>
      </dsp:nvSpPr>
      <dsp:spPr>
        <a:xfrm>
          <a:off x="0" y="1835943"/>
          <a:ext cx="8229600" cy="431631"/>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bg1">
                  <a:lumMod val="100000"/>
                </a:schemeClr>
              </a:solidFill>
            </a:rPr>
            <a:t>Making the election on a tax return </a:t>
          </a:r>
        </a:p>
      </dsp:txBody>
      <dsp:txXfrm>
        <a:off x="21070" y="1857013"/>
        <a:ext cx="8187460" cy="389491"/>
      </dsp:txXfrm>
    </dsp:sp>
    <dsp:sp modelId="{92FE3A3E-0CE3-4B7F-82D9-7CD6022621AF}">
      <dsp:nvSpPr>
        <dsp:cNvPr id="0" name=""/>
        <dsp:cNvSpPr/>
      </dsp:nvSpPr>
      <dsp:spPr>
        <a:xfrm>
          <a:off x="0" y="2267575"/>
          <a:ext cx="8229600" cy="140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Must be made on a timely filed return (including extensions) </a:t>
          </a:r>
          <a:r>
            <a:rPr lang="en-US" sz="1400" kern="1200" dirty="0">
              <a:sym typeface="Wingdings" panose="05000000000000000000" pitchFamily="2" charset="2"/>
            </a:rPr>
            <a:t> cannot be made on an amended return</a:t>
          </a:r>
          <a:endParaRPr lang="en-US" sz="1400" kern="1200" dirty="0"/>
        </a:p>
        <a:p>
          <a:pPr marL="114300" lvl="1" indent="-114300" algn="l" defTabSz="622300">
            <a:lnSpc>
              <a:spcPct val="90000"/>
            </a:lnSpc>
            <a:spcBef>
              <a:spcPct val="0"/>
            </a:spcBef>
            <a:spcAft>
              <a:spcPct val="20000"/>
            </a:spcAft>
            <a:buChar char="•"/>
          </a:pPr>
          <a:r>
            <a:rPr lang="en-US" sz="1400" kern="1200" dirty="0"/>
            <a:t>Must be filed on Form 990-T by due date along with:  </a:t>
          </a:r>
        </a:p>
        <a:p>
          <a:pPr marL="228600" lvl="2" indent="-114300" algn="l" defTabSz="622300">
            <a:lnSpc>
              <a:spcPct val="90000"/>
            </a:lnSpc>
            <a:spcBef>
              <a:spcPct val="0"/>
            </a:spcBef>
            <a:spcAft>
              <a:spcPct val="20000"/>
            </a:spcAft>
            <a:buFont typeface="Courier New" panose="02070309020205020404" pitchFamily="49" charset="0"/>
            <a:buChar char="o"/>
          </a:pPr>
          <a:r>
            <a:rPr lang="en-US" sz="1400" kern="1200" dirty="0"/>
            <a:t>Form 3800 (General Business Credit)</a:t>
          </a:r>
        </a:p>
        <a:p>
          <a:pPr marL="228600" lvl="2" indent="-114300" algn="l" defTabSz="622300">
            <a:lnSpc>
              <a:spcPct val="90000"/>
            </a:lnSpc>
            <a:spcBef>
              <a:spcPct val="0"/>
            </a:spcBef>
            <a:spcAft>
              <a:spcPct val="20000"/>
            </a:spcAft>
            <a:buFont typeface="Courier New" panose="02070309020205020404" pitchFamily="49" charset="0"/>
            <a:buChar char="o"/>
          </a:pPr>
          <a:r>
            <a:rPr lang="en-US" sz="1400" kern="1200" dirty="0"/>
            <a:t>Applicable credit form and registration info from above</a:t>
          </a:r>
        </a:p>
        <a:p>
          <a:pPr marL="228600" lvl="2" indent="-114300" algn="l" defTabSz="622300">
            <a:lnSpc>
              <a:spcPct val="90000"/>
            </a:lnSpc>
            <a:spcBef>
              <a:spcPct val="0"/>
            </a:spcBef>
            <a:spcAft>
              <a:spcPct val="20000"/>
            </a:spcAft>
            <a:buFont typeface="Courier New" panose="02070309020205020404" pitchFamily="49" charset="0"/>
            <a:buChar char="o"/>
          </a:pPr>
          <a:r>
            <a:rPr lang="en-US" sz="1400" kern="1200" dirty="0"/>
            <a:t>State and local governments that do not file a tax return will need to file a Form 990-T for this limited purpose</a:t>
          </a:r>
        </a:p>
      </dsp:txBody>
      <dsp:txXfrm>
        <a:off x="0" y="2267575"/>
        <a:ext cx="8229600" cy="14034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16D26-53AD-4C95-97CC-DDEAC13DB277}">
      <dsp:nvSpPr>
        <dsp:cNvPr id="0" name=""/>
        <dsp:cNvSpPr/>
      </dsp:nvSpPr>
      <dsp:spPr>
        <a:xfrm>
          <a:off x="0" y="169290"/>
          <a:ext cx="8229600" cy="14940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2AC3B-3606-4D2A-AE74-504C8C4D2897}">
      <dsp:nvSpPr>
        <dsp:cNvPr id="0" name=""/>
        <dsp:cNvSpPr/>
      </dsp:nvSpPr>
      <dsp:spPr>
        <a:xfrm>
          <a:off x="333223" y="586161"/>
          <a:ext cx="605861" cy="6058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B2B776-127C-4A7F-96A0-3CDE81E5BBDD}">
      <dsp:nvSpPr>
        <dsp:cNvPr id="0" name=""/>
        <dsp:cNvSpPr/>
      </dsp:nvSpPr>
      <dsp:spPr>
        <a:xfrm>
          <a:off x="1272308" y="338309"/>
          <a:ext cx="695729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1111250">
            <a:lnSpc>
              <a:spcPct val="90000"/>
            </a:lnSpc>
            <a:spcBef>
              <a:spcPct val="0"/>
            </a:spcBef>
            <a:spcAft>
              <a:spcPct val="35000"/>
            </a:spcAft>
            <a:buNone/>
          </a:pPr>
          <a:r>
            <a:rPr lang="en-US" sz="2500" kern="1200" dirty="0"/>
            <a:t>Nature of the change in accounting estimate – including financial statement line items affected</a:t>
          </a:r>
        </a:p>
      </dsp:txBody>
      <dsp:txXfrm>
        <a:off x="1272308" y="338309"/>
        <a:ext cx="6957291" cy="1101566"/>
      </dsp:txXfrm>
    </dsp:sp>
    <dsp:sp modelId="{C5D1EC21-4B8A-4643-A2F9-92F3A985204D}">
      <dsp:nvSpPr>
        <dsp:cNvPr id="0" name=""/>
        <dsp:cNvSpPr/>
      </dsp:nvSpPr>
      <dsp:spPr>
        <a:xfrm>
          <a:off x="0" y="1911516"/>
          <a:ext cx="8229600" cy="1618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C87CF9-872B-46AA-BF4D-3D86EC478766}">
      <dsp:nvSpPr>
        <dsp:cNvPr id="0" name=""/>
        <dsp:cNvSpPr/>
      </dsp:nvSpPr>
      <dsp:spPr>
        <a:xfrm>
          <a:off x="333223" y="2417741"/>
          <a:ext cx="605861" cy="60586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712E29-4B42-410D-B53C-7E3DBB71C4C0}">
      <dsp:nvSpPr>
        <dsp:cNvPr id="0" name=""/>
        <dsp:cNvSpPr/>
      </dsp:nvSpPr>
      <dsp:spPr>
        <a:xfrm>
          <a:off x="1272308" y="2169888"/>
          <a:ext cx="3703320"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1111250">
            <a:lnSpc>
              <a:spcPct val="90000"/>
            </a:lnSpc>
            <a:spcBef>
              <a:spcPct val="0"/>
            </a:spcBef>
            <a:spcAft>
              <a:spcPct val="35000"/>
            </a:spcAft>
            <a:buNone/>
          </a:pPr>
          <a:r>
            <a:rPr lang="en-US" sz="2500" kern="1200" dirty="0"/>
            <a:t>Change in measurement methodology</a:t>
          </a:r>
        </a:p>
      </dsp:txBody>
      <dsp:txXfrm>
        <a:off x="1272308" y="2169888"/>
        <a:ext cx="3703320" cy="1101566"/>
      </dsp:txXfrm>
    </dsp:sp>
    <dsp:sp modelId="{BF6E4F38-F69F-4C40-9DD2-225F6B5BFD9C}">
      <dsp:nvSpPr>
        <dsp:cNvPr id="0" name=""/>
        <dsp:cNvSpPr/>
      </dsp:nvSpPr>
      <dsp:spPr>
        <a:xfrm>
          <a:off x="4975628" y="2169888"/>
          <a:ext cx="325397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622300">
            <a:lnSpc>
              <a:spcPct val="90000"/>
            </a:lnSpc>
            <a:spcBef>
              <a:spcPct val="0"/>
            </a:spcBef>
            <a:spcAft>
              <a:spcPct val="35000"/>
            </a:spcAft>
            <a:buNone/>
          </a:pPr>
          <a:r>
            <a:rPr lang="en-US" sz="1400" kern="1200" dirty="0"/>
            <a:t>Reason for change</a:t>
          </a:r>
        </a:p>
        <a:p>
          <a:pPr marL="0" lvl="0" indent="0" algn="l" defTabSz="622300">
            <a:lnSpc>
              <a:spcPct val="90000"/>
            </a:lnSpc>
            <a:spcBef>
              <a:spcPct val="0"/>
            </a:spcBef>
            <a:spcAft>
              <a:spcPct val="35000"/>
            </a:spcAft>
            <a:buNone/>
          </a:pPr>
          <a:r>
            <a:rPr lang="en-US" sz="1400" kern="1200" dirty="0"/>
            <a:t>Explanation of why new measurement methodology is preferable – Exception if required by GASB pronouncement</a:t>
          </a:r>
        </a:p>
      </dsp:txBody>
      <dsp:txXfrm>
        <a:off x="4975628" y="2169888"/>
        <a:ext cx="3253971" cy="1101566"/>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C129C-1664-48EF-879D-1C0EE9910E0D}">
      <dsp:nvSpPr>
        <dsp:cNvPr id="0" name=""/>
        <dsp:cNvSpPr/>
      </dsp:nvSpPr>
      <dsp:spPr>
        <a:xfrm>
          <a:off x="0" y="3116"/>
          <a:ext cx="8229600" cy="505440"/>
        </a:xfrm>
        <a:prstGeom prst="roundRect">
          <a:avLst/>
        </a:prstGeom>
        <a:solidFill>
          <a:srgbClr val="7DD2D3"/>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accent1"/>
              </a:solidFill>
            </a:rPr>
            <a:t>How </a:t>
          </a:r>
          <a:r>
            <a:rPr lang="en-US" sz="1800" b="1" kern="1200">
              <a:solidFill>
                <a:schemeClr val="accent1"/>
              </a:solidFill>
            </a:rPr>
            <a:t>it works </a:t>
          </a:r>
          <a:endParaRPr lang="en-US" sz="1800" kern="1200" dirty="0">
            <a:solidFill>
              <a:schemeClr val="accent1"/>
            </a:solidFill>
          </a:endParaRPr>
        </a:p>
      </dsp:txBody>
      <dsp:txXfrm>
        <a:off x="24674" y="27790"/>
        <a:ext cx="8180252" cy="456092"/>
      </dsp:txXfrm>
    </dsp:sp>
    <dsp:sp modelId="{C8EF35B8-6E6F-465C-AF45-D70A01A8CDDE}">
      <dsp:nvSpPr>
        <dsp:cNvPr id="0" name=""/>
        <dsp:cNvSpPr/>
      </dsp:nvSpPr>
      <dsp:spPr>
        <a:xfrm>
          <a:off x="0" y="508556"/>
          <a:ext cx="8229600"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Per square foot deduction for the construction or renovation of energy efficient buildings</a:t>
          </a:r>
        </a:p>
        <a:p>
          <a:pPr marL="171450" lvl="1" indent="-171450" algn="l" defTabSz="711200">
            <a:lnSpc>
              <a:spcPct val="90000"/>
            </a:lnSpc>
            <a:spcBef>
              <a:spcPct val="0"/>
            </a:spcBef>
            <a:spcAft>
              <a:spcPct val="20000"/>
            </a:spcAft>
            <a:buChar char="•"/>
          </a:pPr>
          <a:r>
            <a:rPr lang="en-US" sz="1600" kern="1200" dirty="0"/>
            <a:t>Sliding scale up to $5.00 per sq. ft. if prevailing wage/apprenticeship requirements are met</a:t>
          </a:r>
        </a:p>
        <a:p>
          <a:pPr marL="171450" lvl="1" indent="-171450" algn="l" defTabSz="711200">
            <a:lnSpc>
              <a:spcPct val="90000"/>
            </a:lnSpc>
            <a:spcBef>
              <a:spcPct val="0"/>
            </a:spcBef>
            <a:spcAft>
              <a:spcPct val="20000"/>
            </a:spcAft>
            <a:buChar char="•"/>
          </a:pPr>
          <a:r>
            <a:rPr lang="en-US" sz="1600" kern="1200" dirty="0"/>
            <a:t>Based on ASHRAE energy efficiency standards  </a:t>
          </a:r>
        </a:p>
        <a:p>
          <a:pPr marL="171450" lvl="1" indent="-171450" algn="l" defTabSz="711200">
            <a:lnSpc>
              <a:spcPct val="90000"/>
            </a:lnSpc>
            <a:spcBef>
              <a:spcPct val="0"/>
            </a:spcBef>
            <a:spcAft>
              <a:spcPct val="20000"/>
            </a:spcAft>
            <a:buChar char="•"/>
          </a:pPr>
          <a:r>
            <a:rPr lang="en-US" sz="1600" kern="1200" dirty="0"/>
            <a:t>Buildings must be modeled and certified by third-party engineer </a:t>
          </a:r>
        </a:p>
      </dsp:txBody>
      <dsp:txXfrm>
        <a:off x="0" y="508556"/>
        <a:ext cx="8229600" cy="1089854"/>
      </dsp:txXfrm>
    </dsp:sp>
    <dsp:sp modelId="{39E9E367-E50B-4B67-84CD-E7237463696E}">
      <dsp:nvSpPr>
        <dsp:cNvPr id="0" name=""/>
        <dsp:cNvSpPr/>
      </dsp:nvSpPr>
      <dsp:spPr>
        <a:xfrm>
          <a:off x="0" y="1598411"/>
          <a:ext cx="8229600" cy="505440"/>
        </a:xfrm>
        <a:prstGeom prst="roundRect">
          <a:avLst/>
        </a:prstGeom>
        <a:solidFill>
          <a:srgbClr val="E2E868"/>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accent1"/>
              </a:solidFill>
            </a:rPr>
            <a:t>Opportunity </a:t>
          </a:r>
          <a:r>
            <a:rPr lang="en-US" sz="1800" b="1" kern="1200">
              <a:solidFill>
                <a:schemeClr val="accent1"/>
              </a:solidFill>
            </a:rPr>
            <a:t>for SLGs </a:t>
          </a:r>
          <a:endParaRPr lang="en-US" sz="1800" kern="1200" dirty="0">
            <a:solidFill>
              <a:schemeClr val="accent1"/>
            </a:solidFill>
          </a:endParaRPr>
        </a:p>
      </dsp:txBody>
      <dsp:txXfrm>
        <a:off x="24674" y="1623085"/>
        <a:ext cx="8180252" cy="456092"/>
      </dsp:txXfrm>
    </dsp:sp>
    <dsp:sp modelId="{92FE3A3E-0CE3-4B7F-82D9-7CD6022621AF}">
      <dsp:nvSpPr>
        <dsp:cNvPr id="0" name=""/>
        <dsp:cNvSpPr/>
      </dsp:nvSpPr>
      <dsp:spPr>
        <a:xfrm>
          <a:off x="0" y="2103851"/>
          <a:ext cx="8229600"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Deduction can be allocated by SLGs to designers of building systems (often this will be the architect) </a:t>
          </a:r>
        </a:p>
        <a:p>
          <a:pPr marL="171450" lvl="1" indent="-171450" algn="l" defTabSz="711200">
            <a:lnSpc>
              <a:spcPct val="90000"/>
            </a:lnSpc>
            <a:spcBef>
              <a:spcPct val="0"/>
            </a:spcBef>
            <a:spcAft>
              <a:spcPct val="20000"/>
            </a:spcAft>
            <a:buChar char="•"/>
          </a:pPr>
          <a:r>
            <a:rPr lang="en-US" sz="1600" kern="1200" dirty="0"/>
            <a:t>Allocation process is simple (standard letter template) </a:t>
          </a:r>
        </a:p>
        <a:p>
          <a:pPr marL="171450" lvl="1" indent="-171450" algn="l" defTabSz="711200">
            <a:lnSpc>
              <a:spcPct val="90000"/>
            </a:lnSpc>
            <a:spcBef>
              <a:spcPct val="0"/>
            </a:spcBef>
            <a:spcAft>
              <a:spcPct val="20000"/>
            </a:spcAft>
            <a:buChar char="•"/>
          </a:pPr>
          <a:r>
            <a:rPr lang="en-US" sz="1600" kern="1200" dirty="0"/>
            <a:t>Could mean indirect benefit to through pricing negotiations </a:t>
          </a:r>
        </a:p>
        <a:p>
          <a:pPr marL="171450" lvl="1" indent="-171450" algn="l" defTabSz="711200">
            <a:lnSpc>
              <a:spcPct val="90000"/>
            </a:lnSpc>
            <a:spcBef>
              <a:spcPct val="0"/>
            </a:spcBef>
            <a:spcAft>
              <a:spcPct val="20000"/>
            </a:spcAft>
            <a:buChar char="•"/>
          </a:pPr>
          <a:r>
            <a:rPr lang="en-US" sz="1600" kern="1200" dirty="0"/>
            <a:t>Plan for it during bid and proposal phase of projects</a:t>
          </a:r>
        </a:p>
        <a:p>
          <a:pPr marL="114300" lvl="1" indent="-114300" algn="l" defTabSz="622300">
            <a:lnSpc>
              <a:spcPct val="90000"/>
            </a:lnSpc>
            <a:spcBef>
              <a:spcPct val="0"/>
            </a:spcBef>
            <a:spcAft>
              <a:spcPct val="20000"/>
            </a:spcAft>
            <a:buChar char="•"/>
          </a:pPr>
          <a:endParaRPr lang="en-US" sz="1400" kern="1200" dirty="0"/>
        </a:p>
      </dsp:txBody>
      <dsp:txXfrm>
        <a:off x="0" y="2103851"/>
        <a:ext cx="8229600" cy="156492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8DBE1-7B34-4FDF-AC6B-D18603346B03}">
      <dsp:nvSpPr>
        <dsp:cNvPr id="0" name=""/>
        <dsp:cNvSpPr/>
      </dsp:nvSpPr>
      <dsp:spPr>
        <a:xfrm>
          <a:off x="25368" y="441052"/>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A812F-2489-4CE2-A4EF-885463D82E5A}">
      <dsp:nvSpPr>
        <dsp:cNvPr id="0" name=""/>
        <dsp:cNvSpPr/>
      </dsp:nvSpPr>
      <dsp:spPr>
        <a:xfrm>
          <a:off x="252752" y="668436"/>
          <a:ext cx="628012" cy="628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38C6F6-D585-40CA-AA5A-E3C8F7669575}">
      <dsp:nvSpPr>
        <dsp:cNvPr id="0" name=""/>
        <dsp:cNvSpPr/>
      </dsp:nvSpPr>
      <dsp:spPr>
        <a:xfrm>
          <a:off x="1340173" y="441052"/>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t>Understanding the Basics of AI and Automation</a:t>
          </a:r>
          <a:r>
            <a:rPr lang="en-US" sz="1200" kern="1200" dirty="0"/>
            <a:t>: Gain a comprehensive understanding of how AI and automation technologies work, specifically in the context of accounting and finance</a:t>
          </a:r>
        </a:p>
      </dsp:txBody>
      <dsp:txXfrm>
        <a:off x="1340173" y="441052"/>
        <a:ext cx="2552269" cy="1082781"/>
      </dsp:txXfrm>
    </dsp:sp>
    <dsp:sp modelId="{3AD0328C-1C6E-4D72-B6E5-8133E53AED65}">
      <dsp:nvSpPr>
        <dsp:cNvPr id="0" name=""/>
        <dsp:cNvSpPr/>
      </dsp:nvSpPr>
      <dsp:spPr>
        <a:xfrm>
          <a:off x="4337156" y="441052"/>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8D716-8A8D-4283-AA9C-DF386DA154A0}">
      <dsp:nvSpPr>
        <dsp:cNvPr id="0" name=""/>
        <dsp:cNvSpPr/>
      </dsp:nvSpPr>
      <dsp:spPr>
        <a:xfrm>
          <a:off x="4564540" y="668436"/>
          <a:ext cx="628012" cy="628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6F0B1A-A199-4554-BEF9-06A4857A382A}">
      <dsp:nvSpPr>
        <dsp:cNvPr id="0" name=""/>
        <dsp:cNvSpPr/>
      </dsp:nvSpPr>
      <dsp:spPr>
        <a:xfrm>
          <a:off x="5651962" y="441052"/>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t>Exploring Real-World Use Cases</a:t>
          </a:r>
          <a:r>
            <a:rPr lang="en-US" sz="1200" kern="1200" dirty="0"/>
            <a:t>: Discover a range of practical use cases of AI and automation in financial processes</a:t>
          </a:r>
        </a:p>
      </dsp:txBody>
      <dsp:txXfrm>
        <a:off x="5651962" y="441052"/>
        <a:ext cx="2552269" cy="1082781"/>
      </dsp:txXfrm>
    </dsp:sp>
    <dsp:sp modelId="{8435BA98-4638-4C91-8443-65FA88A50C1B}">
      <dsp:nvSpPr>
        <dsp:cNvPr id="0" name=""/>
        <dsp:cNvSpPr/>
      </dsp:nvSpPr>
      <dsp:spPr>
        <a:xfrm>
          <a:off x="25368" y="2148053"/>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FBA21-6962-43ED-8B3E-89EFF90E3C44}">
      <dsp:nvSpPr>
        <dsp:cNvPr id="0" name=""/>
        <dsp:cNvSpPr/>
      </dsp:nvSpPr>
      <dsp:spPr>
        <a:xfrm>
          <a:off x="252752" y="2375437"/>
          <a:ext cx="628012" cy="628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39A8BE-A1F2-4708-A5B8-ADBA035BA855}">
      <dsp:nvSpPr>
        <dsp:cNvPr id="0" name=""/>
        <dsp:cNvSpPr/>
      </dsp:nvSpPr>
      <dsp:spPr>
        <a:xfrm>
          <a:off x="1340173" y="214805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t>Benefits and Impact on Efficiency</a:t>
          </a:r>
          <a:r>
            <a:rPr lang="en-US" sz="1200" kern="1200" dirty="0"/>
            <a:t>: Learn how implementing AI and automation can significantly improve efficiency, reduce errors, further organizational mission, and improve the lives of the workforce</a:t>
          </a:r>
        </a:p>
      </dsp:txBody>
      <dsp:txXfrm>
        <a:off x="1340173" y="2148053"/>
        <a:ext cx="2552269" cy="1082781"/>
      </dsp:txXfrm>
    </dsp:sp>
    <dsp:sp modelId="{DC0B250D-6A06-4343-9339-C86B3791E870}">
      <dsp:nvSpPr>
        <dsp:cNvPr id="0" name=""/>
        <dsp:cNvSpPr/>
      </dsp:nvSpPr>
      <dsp:spPr>
        <a:xfrm>
          <a:off x="4337156" y="2148053"/>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403FB7-8610-4ADD-A296-EC0F1B014DDA}">
      <dsp:nvSpPr>
        <dsp:cNvPr id="0" name=""/>
        <dsp:cNvSpPr/>
      </dsp:nvSpPr>
      <dsp:spPr>
        <a:xfrm>
          <a:off x="4564540" y="2375437"/>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268883-F180-492D-A986-EB555E90C096}">
      <dsp:nvSpPr>
        <dsp:cNvPr id="0" name=""/>
        <dsp:cNvSpPr/>
      </dsp:nvSpPr>
      <dsp:spPr>
        <a:xfrm>
          <a:off x="5651962" y="214805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t>Future Trends and Adaptation Strategies</a:t>
          </a:r>
          <a:r>
            <a:rPr lang="en-US" sz="1200" kern="1200" dirty="0"/>
            <a:t>: Gain insights into how your organization can adapt and stay ahead in this rapidly evolving field, including strategies for implementation and overcoming potential challenges</a:t>
          </a:r>
        </a:p>
      </dsp:txBody>
      <dsp:txXfrm>
        <a:off x="5651962" y="2148053"/>
        <a:ext cx="2552269" cy="1082781"/>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62F4B-18F5-4385-A22A-6A94EFEA8B99}">
      <dsp:nvSpPr>
        <dsp:cNvPr id="0" name=""/>
        <dsp:cNvSpPr/>
      </dsp:nvSpPr>
      <dsp:spPr>
        <a:xfrm>
          <a:off x="0" y="405662"/>
          <a:ext cx="8229600" cy="599625"/>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bg1">
                  <a:lumMod val="100000"/>
                </a:schemeClr>
              </a:solidFill>
            </a:rPr>
            <a:t>A: I think it’s overhyped and unlikely to make much change.</a:t>
          </a:r>
        </a:p>
      </dsp:txBody>
      <dsp:txXfrm>
        <a:off x="29271" y="434933"/>
        <a:ext cx="8171058" cy="541083"/>
      </dsp:txXfrm>
    </dsp:sp>
    <dsp:sp modelId="{8FD88897-C4D5-46C6-BC01-90976B72B19F}">
      <dsp:nvSpPr>
        <dsp:cNvPr id="0" name=""/>
        <dsp:cNvSpPr/>
      </dsp:nvSpPr>
      <dsp:spPr>
        <a:xfrm>
          <a:off x="0" y="1077287"/>
          <a:ext cx="8229600" cy="599625"/>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bg1">
                  <a:lumMod val="100000"/>
                </a:schemeClr>
              </a:solidFill>
            </a:rPr>
            <a:t>B: Cautiously optimistic for how it will change how we work.</a:t>
          </a:r>
        </a:p>
      </dsp:txBody>
      <dsp:txXfrm>
        <a:off x="29271" y="1106558"/>
        <a:ext cx="8171058" cy="541083"/>
      </dsp:txXfrm>
    </dsp:sp>
    <dsp:sp modelId="{2162F91C-CD43-495C-A6CD-22FFB1230BE8}">
      <dsp:nvSpPr>
        <dsp:cNvPr id="0" name=""/>
        <dsp:cNvSpPr/>
      </dsp:nvSpPr>
      <dsp:spPr>
        <a:xfrm>
          <a:off x="0" y="1748912"/>
          <a:ext cx="8229600" cy="599625"/>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bg1">
                  <a:lumMod val="100000"/>
                </a:schemeClr>
              </a:solidFill>
            </a:rPr>
            <a:t>C: This is the fifth industrial revolution.</a:t>
          </a:r>
        </a:p>
      </dsp:txBody>
      <dsp:txXfrm>
        <a:off x="29271" y="1778183"/>
        <a:ext cx="8171058" cy="541083"/>
      </dsp:txXfrm>
    </dsp:sp>
    <dsp:sp modelId="{E00AD918-0CC5-4667-B6FA-851D9BB93958}">
      <dsp:nvSpPr>
        <dsp:cNvPr id="0" name=""/>
        <dsp:cNvSpPr/>
      </dsp:nvSpPr>
      <dsp:spPr>
        <a:xfrm>
          <a:off x="0" y="2420537"/>
          <a:ext cx="8229600" cy="599625"/>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bg1">
                  <a:lumMod val="100000"/>
                </a:schemeClr>
              </a:solidFill>
            </a:rPr>
            <a:t>D: I don’t know enough to say but I want to know more.</a:t>
          </a:r>
        </a:p>
      </dsp:txBody>
      <dsp:txXfrm>
        <a:off x="29271" y="2449808"/>
        <a:ext cx="8171058" cy="541083"/>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2AED0-8032-4CA0-9E0E-AC448931796B}">
      <dsp:nvSpPr>
        <dsp:cNvPr id="0" name=""/>
        <dsp:cNvSpPr/>
      </dsp:nvSpPr>
      <dsp:spPr>
        <a:xfrm>
          <a:off x="0" y="615908"/>
          <a:ext cx="4038600" cy="575639"/>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solidFill>
                <a:schemeClr val="bg1">
                  <a:lumMod val="100000"/>
                </a:schemeClr>
              </a:solidFill>
            </a:rPr>
            <a:t>Data and Business Intelligence</a:t>
          </a:r>
          <a:endParaRPr lang="en-US" sz="2400" kern="1200">
            <a:solidFill>
              <a:schemeClr val="bg1">
                <a:lumMod val="100000"/>
              </a:schemeClr>
            </a:solidFill>
          </a:endParaRPr>
        </a:p>
      </dsp:txBody>
      <dsp:txXfrm>
        <a:off x="28100" y="644008"/>
        <a:ext cx="3982400" cy="519439"/>
      </dsp:txXfrm>
    </dsp:sp>
    <dsp:sp modelId="{DCD23DD7-D2A0-439C-B64D-118D2451C697}">
      <dsp:nvSpPr>
        <dsp:cNvPr id="0" name=""/>
        <dsp:cNvSpPr/>
      </dsp:nvSpPr>
      <dsp:spPr>
        <a:xfrm>
          <a:off x="0" y="1260668"/>
          <a:ext cx="4038600" cy="575639"/>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solidFill>
                <a:schemeClr val="bg1">
                  <a:lumMod val="100000"/>
                </a:schemeClr>
              </a:solidFill>
            </a:rPr>
            <a:t>Automation</a:t>
          </a:r>
          <a:endParaRPr lang="en-US" sz="2400" kern="1200">
            <a:solidFill>
              <a:schemeClr val="bg1">
                <a:lumMod val="100000"/>
              </a:schemeClr>
            </a:solidFill>
          </a:endParaRPr>
        </a:p>
      </dsp:txBody>
      <dsp:txXfrm>
        <a:off x="28100" y="1288768"/>
        <a:ext cx="3982400" cy="519439"/>
      </dsp:txXfrm>
    </dsp:sp>
    <dsp:sp modelId="{AC16EBA2-BE4E-4BEF-B1F3-3CA30CBAC213}">
      <dsp:nvSpPr>
        <dsp:cNvPr id="0" name=""/>
        <dsp:cNvSpPr/>
      </dsp:nvSpPr>
      <dsp:spPr>
        <a:xfrm>
          <a:off x="0" y="1905428"/>
          <a:ext cx="4038600" cy="575639"/>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solidFill>
                <a:schemeClr val="bg1">
                  <a:lumMod val="100000"/>
                </a:schemeClr>
              </a:solidFill>
            </a:rPr>
            <a:t>AI &amp; Generative AI</a:t>
          </a:r>
          <a:endParaRPr lang="en-US" sz="2400" kern="1200">
            <a:solidFill>
              <a:schemeClr val="bg1">
                <a:lumMod val="100000"/>
              </a:schemeClr>
            </a:solidFill>
          </a:endParaRPr>
        </a:p>
      </dsp:txBody>
      <dsp:txXfrm>
        <a:off x="28100" y="1933528"/>
        <a:ext cx="3982400" cy="519439"/>
      </dsp:txXfrm>
    </dsp:sp>
    <dsp:sp modelId="{40FBB650-4F52-4745-8468-F026C1D4F8F8}">
      <dsp:nvSpPr>
        <dsp:cNvPr id="0" name=""/>
        <dsp:cNvSpPr/>
      </dsp:nvSpPr>
      <dsp:spPr>
        <a:xfrm>
          <a:off x="0" y="2550188"/>
          <a:ext cx="4038600" cy="575639"/>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solidFill>
                <a:schemeClr val="bg1">
                  <a:lumMod val="100000"/>
                </a:schemeClr>
              </a:solidFill>
            </a:rPr>
            <a:t>Large Language Models</a:t>
          </a:r>
          <a:endParaRPr lang="en-US" sz="2400" kern="1200">
            <a:solidFill>
              <a:schemeClr val="bg1">
                <a:lumMod val="100000"/>
              </a:schemeClr>
            </a:solidFill>
          </a:endParaRPr>
        </a:p>
      </dsp:txBody>
      <dsp:txXfrm>
        <a:off x="28100" y="2578288"/>
        <a:ext cx="3982400" cy="519439"/>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746E7-2F86-4439-A083-09F77FC48FC8}">
      <dsp:nvSpPr>
        <dsp:cNvPr id="0" name=""/>
        <dsp:cNvSpPr/>
      </dsp:nvSpPr>
      <dsp:spPr>
        <a:xfrm>
          <a:off x="0" y="2979"/>
          <a:ext cx="8229600" cy="4623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00A35D-C82A-4C6E-A368-F789EABDF7C1}">
      <dsp:nvSpPr>
        <dsp:cNvPr id="0" name=""/>
        <dsp:cNvSpPr/>
      </dsp:nvSpPr>
      <dsp:spPr>
        <a:xfrm>
          <a:off x="139847" y="106998"/>
          <a:ext cx="254515" cy="254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8B0FE9-6D1E-4982-9E7A-FD6FF8AD70A2}">
      <dsp:nvSpPr>
        <dsp:cNvPr id="0" name=""/>
        <dsp:cNvSpPr/>
      </dsp:nvSpPr>
      <dsp:spPr>
        <a:xfrm>
          <a:off x="534209" y="2979"/>
          <a:ext cx="7671255" cy="50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14" tIns="53514" rIns="53514" bIns="53514" numCol="1" spcCol="1270" anchor="ctr" anchorCtr="0">
          <a:noAutofit/>
        </a:bodyPr>
        <a:lstStyle/>
        <a:p>
          <a:pPr marL="0" lvl="0" indent="0" algn="l" defTabSz="622300">
            <a:lnSpc>
              <a:spcPct val="100000"/>
            </a:lnSpc>
            <a:spcBef>
              <a:spcPct val="0"/>
            </a:spcBef>
            <a:spcAft>
              <a:spcPct val="35000"/>
            </a:spcAft>
            <a:buNone/>
          </a:pPr>
          <a:r>
            <a:rPr lang="en-US" sz="1400" kern="1200" dirty="0"/>
            <a:t>GPT is a kind of Large Language Model: Able to generate novel, human-like text, write code, and create datasets</a:t>
          </a:r>
        </a:p>
      </dsp:txBody>
      <dsp:txXfrm>
        <a:off x="534209" y="2979"/>
        <a:ext cx="7671255" cy="505645"/>
      </dsp:txXfrm>
    </dsp:sp>
    <dsp:sp modelId="{86DECFE1-B7D4-4A37-93AE-D476B2BE8E92}">
      <dsp:nvSpPr>
        <dsp:cNvPr id="0" name=""/>
        <dsp:cNvSpPr/>
      </dsp:nvSpPr>
      <dsp:spPr>
        <a:xfrm>
          <a:off x="0" y="635036"/>
          <a:ext cx="8229600" cy="4623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66768F-B08D-4D89-8D5A-75F27D40DEC2}">
      <dsp:nvSpPr>
        <dsp:cNvPr id="0" name=""/>
        <dsp:cNvSpPr/>
      </dsp:nvSpPr>
      <dsp:spPr>
        <a:xfrm>
          <a:off x="139847" y="739054"/>
          <a:ext cx="254515" cy="254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F1F1CB-A82E-4F94-8E08-8A8BE4951A4F}">
      <dsp:nvSpPr>
        <dsp:cNvPr id="0" name=""/>
        <dsp:cNvSpPr/>
      </dsp:nvSpPr>
      <dsp:spPr>
        <a:xfrm>
          <a:off x="534209" y="635036"/>
          <a:ext cx="7671255" cy="50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14" tIns="53514" rIns="53514" bIns="53514" numCol="1" spcCol="1270" anchor="ctr" anchorCtr="0">
          <a:noAutofit/>
        </a:bodyPr>
        <a:lstStyle/>
        <a:p>
          <a:pPr marL="0" lvl="0" indent="0" algn="l" defTabSz="577850">
            <a:lnSpc>
              <a:spcPct val="100000"/>
            </a:lnSpc>
            <a:spcBef>
              <a:spcPct val="0"/>
            </a:spcBef>
            <a:spcAft>
              <a:spcPct val="35000"/>
            </a:spcAft>
            <a:buNone/>
          </a:pPr>
          <a:r>
            <a:rPr lang="en-US" sz="1300" kern="1200" dirty="0"/>
            <a:t>Goal of GPT project was to create chat agent that can interact conversationally, generate coherent, relevant content, answer follow up questions.</a:t>
          </a:r>
        </a:p>
      </dsp:txBody>
      <dsp:txXfrm>
        <a:off x="534209" y="635036"/>
        <a:ext cx="7671255" cy="505645"/>
      </dsp:txXfrm>
    </dsp:sp>
    <dsp:sp modelId="{0F9938EA-2354-485E-99A2-FD3DBAF3A618}">
      <dsp:nvSpPr>
        <dsp:cNvPr id="0" name=""/>
        <dsp:cNvSpPr/>
      </dsp:nvSpPr>
      <dsp:spPr>
        <a:xfrm>
          <a:off x="0" y="1267092"/>
          <a:ext cx="8229600" cy="4623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BA3D51-59AB-4BB2-8020-69D02FF57200}">
      <dsp:nvSpPr>
        <dsp:cNvPr id="0" name=""/>
        <dsp:cNvSpPr/>
      </dsp:nvSpPr>
      <dsp:spPr>
        <a:xfrm>
          <a:off x="139847" y="1371111"/>
          <a:ext cx="254515" cy="25426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9EFEF6-1CA4-4DC8-9F9C-1EEB8D94FF12}">
      <dsp:nvSpPr>
        <dsp:cNvPr id="0" name=""/>
        <dsp:cNvSpPr/>
      </dsp:nvSpPr>
      <dsp:spPr>
        <a:xfrm>
          <a:off x="534209" y="1267092"/>
          <a:ext cx="7671255" cy="50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14" tIns="53514" rIns="53514" bIns="53514" numCol="1" spcCol="1270" anchor="ctr" anchorCtr="0">
          <a:noAutofit/>
        </a:bodyPr>
        <a:lstStyle/>
        <a:p>
          <a:pPr marL="0" lvl="0" indent="0" algn="l" defTabSz="622300">
            <a:lnSpc>
              <a:spcPct val="100000"/>
            </a:lnSpc>
            <a:spcBef>
              <a:spcPct val="0"/>
            </a:spcBef>
            <a:spcAft>
              <a:spcPct val="35000"/>
            </a:spcAft>
            <a:buNone/>
          </a:pPr>
          <a:r>
            <a:rPr lang="en-US" sz="1400" kern="1200" dirty="0"/>
            <a:t>Trained on websites, books, and online material.</a:t>
          </a:r>
        </a:p>
      </dsp:txBody>
      <dsp:txXfrm>
        <a:off x="534209" y="1267092"/>
        <a:ext cx="7671255" cy="505645"/>
      </dsp:txXfrm>
    </dsp:sp>
    <dsp:sp modelId="{58492E0C-3162-466F-96F9-D79E56700477}">
      <dsp:nvSpPr>
        <dsp:cNvPr id="0" name=""/>
        <dsp:cNvSpPr/>
      </dsp:nvSpPr>
      <dsp:spPr>
        <a:xfrm>
          <a:off x="0" y="1899149"/>
          <a:ext cx="8229600" cy="4623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044EE7-FF89-46B6-B1CA-9B2F0CB970C6}">
      <dsp:nvSpPr>
        <dsp:cNvPr id="0" name=""/>
        <dsp:cNvSpPr/>
      </dsp:nvSpPr>
      <dsp:spPr>
        <a:xfrm>
          <a:off x="139847" y="2003167"/>
          <a:ext cx="254515" cy="254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923CB3-01B4-4B64-92F7-24DB233D7BA0}">
      <dsp:nvSpPr>
        <dsp:cNvPr id="0" name=""/>
        <dsp:cNvSpPr/>
      </dsp:nvSpPr>
      <dsp:spPr>
        <a:xfrm>
          <a:off x="534209" y="1899149"/>
          <a:ext cx="7671255" cy="50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14" tIns="53514" rIns="53514" bIns="53514" numCol="1" spcCol="1270" anchor="ctr" anchorCtr="0">
          <a:noAutofit/>
        </a:bodyPr>
        <a:lstStyle/>
        <a:p>
          <a:pPr marL="0" lvl="0" indent="0" algn="l" defTabSz="622300">
            <a:lnSpc>
              <a:spcPct val="100000"/>
            </a:lnSpc>
            <a:spcBef>
              <a:spcPct val="0"/>
            </a:spcBef>
            <a:spcAft>
              <a:spcPct val="35000"/>
            </a:spcAft>
            <a:buNone/>
          </a:pPr>
          <a:r>
            <a:rPr lang="en-US" sz="1400" kern="1200" dirty="0"/>
            <a:t>Humans AI trainers helped GPT models provide more desirable outputs via reinforcement learning.</a:t>
          </a:r>
        </a:p>
      </dsp:txBody>
      <dsp:txXfrm>
        <a:off x="534209" y="1899149"/>
        <a:ext cx="7671255" cy="505645"/>
      </dsp:txXfrm>
    </dsp:sp>
    <dsp:sp modelId="{5C5F9427-1DF1-4E9A-958F-5738AB99C618}">
      <dsp:nvSpPr>
        <dsp:cNvPr id="0" name=""/>
        <dsp:cNvSpPr/>
      </dsp:nvSpPr>
      <dsp:spPr>
        <a:xfrm>
          <a:off x="0" y="2531205"/>
          <a:ext cx="8229600" cy="4623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1EA53C-878B-451A-BC6F-6AFD43BB4B30}">
      <dsp:nvSpPr>
        <dsp:cNvPr id="0" name=""/>
        <dsp:cNvSpPr/>
      </dsp:nvSpPr>
      <dsp:spPr>
        <a:xfrm>
          <a:off x="139847" y="2635224"/>
          <a:ext cx="254515" cy="2542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DD6BB7-F9A4-460B-A6F7-1FB541F34DC2}">
      <dsp:nvSpPr>
        <dsp:cNvPr id="0" name=""/>
        <dsp:cNvSpPr/>
      </dsp:nvSpPr>
      <dsp:spPr>
        <a:xfrm>
          <a:off x="534209" y="2531205"/>
          <a:ext cx="7671255" cy="50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14" tIns="53514" rIns="53514" bIns="53514" numCol="1" spcCol="1270" anchor="ctr" anchorCtr="0">
          <a:noAutofit/>
        </a:bodyPr>
        <a:lstStyle/>
        <a:p>
          <a:pPr marL="0" lvl="0" indent="0" algn="l" defTabSz="622300">
            <a:lnSpc>
              <a:spcPct val="100000"/>
            </a:lnSpc>
            <a:spcBef>
              <a:spcPct val="0"/>
            </a:spcBef>
            <a:spcAft>
              <a:spcPct val="35000"/>
            </a:spcAft>
            <a:buNone/>
          </a:pPr>
          <a:r>
            <a:rPr lang="en-US" sz="1400" kern="1200"/>
            <a:t>OpenAI released ChatGPT November 2022</a:t>
          </a:r>
        </a:p>
      </dsp:txBody>
      <dsp:txXfrm>
        <a:off x="534209" y="2531205"/>
        <a:ext cx="7671255" cy="505645"/>
      </dsp:txXfrm>
    </dsp:sp>
    <dsp:sp modelId="{AA727A19-8345-4021-9DE7-A2621A45FD9D}">
      <dsp:nvSpPr>
        <dsp:cNvPr id="0" name=""/>
        <dsp:cNvSpPr/>
      </dsp:nvSpPr>
      <dsp:spPr>
        <a:xfrm>
          <a:off x="0" y="3163262"/>
          <a:ext cx="8229600" cy="4623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12E6A1-3A19-492B-A27D-A0384ABB1EF7}">
      <dsp:nvSpPr>
        <dsp:cNvPr id="0" name=""/>
        <dsp:cNvSpPr/>
      </dsp:nvSpPr>
      <dsp:spPr>
        <a:xfrm>
          <a:off x="139847" y="3267280"/>
          <a:ext cx="254515" cy="25426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1880BC-2E29-43F8-BEA6-FE873418B2B7}">
      <dsp:nvSpPr>
        <dsp:cNvPr id="0" name=""/>
        <dsp:cNvSpPr/>
      </dsp:nvSpPr>
      <dsp:spPr>
        <a:xfrm>
          <a:off x="534209" y="3163262"/>
          <a:ext cx="7671255" cy="50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14" tIns="53514" rIns="53514" bIns="53514" numCol="1" spcCol="1270" anchor="ctr" anchorCtr="0">
          <a:noAutofit/>
        </a:bodyPr>
        <a:lstStyle/>
        <a:p>
          <a:pPr marL="0" lvl="0" indent="0" algn="l" defTabSz="622300" rtl="0">
            <a:lnSpc>
              <a:spcPct val="100000"/>
            </a:lnSpc>
            <a:spcBef>
              <a:spcPct val="0"/>
            </a:spcBef>
            <a:spcAft>
              <a:spcPct val="35000"/>
            </a:spcAft>
            <a:buNone/>
          </a:pPr>
          <a:r>
            <a:rPr lang="en-US" sz="1400" kern="1200"/>
            <a:t>Many updates and </a:t>
          </a:r>
          <a:r>
            <a:rPr lang="en-US" sz="1400" kern="1200">
              <a:latin typeface="Calibri"/>
            </a:rPr>
            <a:t>other </a:t>
          </a:r>
          <a:r>
            <a:rPr lang="en-US" sz="1400" kern="1200"/>
            <a:t>new generative AI apps &amp; services</a:t>
          </a:r>
        </a:p>
      </dsp:txBody>
      <dsp:txXfrm>
        <a:off x="534209" y="3163262"/>
        <a:ext cx="7671255" cy="50564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60956-7171-4EF3-A37E-94B461B22386}">
      <dsp:nvSpPr>
        <dsp:cNvPr id="0" name=""/>
        <dsp:cNvSpPr/>
      </dsp:nvSpPr>
      <dsp:spPr>
        <a:xfrm>
          <a:off x="0" y="313"/>
          <a:ext cx="8229600" cy="431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9199B-0CDE-48E7-ACB0-35354D5730E6}">
      <dsp:nvSpPr>
        <dsp:cNvPr id="0" name=""/>
        <dsp:cNvSpPr/>
      </dsp:nvSpPr>
      <dsp:spPr>
        <a:xfrm>
          <a:off x="130653" y="97494"/>
          <a:ext cx="237552" cy="237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865BD2-6A9A-47A2-AB32-BE9BA259B534}">
      <dsp:nvSpPr>
        <dsp:cNvPr id="0" name=""/>
        <dsp:cNvSpPr/>
      </dsp:nvSpPr>
      <dsp:spPr>
        <a:xfrm>
          <a:off x="498859" y="313"/>
          <a:ext cx="7730740" cy="43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11" tIns="45711" rIns="45711" bIns="45711" numCol="1" spcCol="1270" anchor="ctr" anchorCtr="0">
          <a:noAutofit/>
        </a:bodyPr>
        <a:lstStyle/>
        <a:p>
          <a:pPr marL="0" lvl="0" indent="0" algn="l" defTabSz="711200">
            <a:lnSpc>
              <a:spcPct val="90000"/>
            </a:lnSpc>
            <a:spcBef>
              <a:spcPct val="0"/>
            </a:spcBef>
            <a:spcAft>
              <a:spcPct val="35000"/>
            </a:spcAft>
            <a:buNone/>
          </a:pPr>
          <a:r>
            <a:rPr lang="en-US" sz="1600" b="0" i="0" kern="1200"/>
            <a:t>Assess current state</a:t>
          </a:r>
          <a:endParaRPr lang="en-US" sz="1600" kern="1200"/>
        </a:p>
      </dsp:txBody>
      <dsp:txXfrm>
        <a:off x="498859" y="313"/>
        <a:ext cx="7730740" cy="431912"/>
      </dsp:txXfrm>
    </dsp:sp>
    <dsp:sp modelId="{8DA541C3-F3EC-4788-B897-57C0D049BBAF}">
      <dsp:nvSpPr>
        <dsp:cNvPr id="0" name=""/>
        <dsp:cNvSpPr/>
      </dsp:nvSpPr>
      <dsp:spPr>
        <a:xfrm>
          <a:off x="0" y="540204"/>
          <a:ext cx="8229600" cy="431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C9EC7B-74BF-4945-AC0D-BDE1FD6C3C12}">
      <dsp:nvSpPr>
        <dsp:cNvPr id="0" name=""/>
        <dsp:cNvSpPr/>
      </dsp:nvSpPr>
      <dsp:spPr>
        <a:xfrm>
          <a:off x="130653" y="637385"/>
          <a:ext cx="237552" cy="237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067EBC-48FB-4CCC-9D86-EB3E47858539}">
      <dsp:nvSpPr>
        <dsp:cNvPr id="0" name=""/>
        <dsp:cNvSpPr/>
      </dsp:nvSpPr>
      <dsp:spPr>
        <a:xfrm>
          <a:off x="498859" y="540204"/>
          <a:ext cx="7730740" cy="43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11" tIns="45711" rIns="45711" bIns="45711" numCol="1" spcCol="1270" anchor="ctr" anchorCtr="0">
          <a:noAutofit/>
        </a:bodyPr>
        <a:lstStyle/>
        <a:p>
          <a:pPr marL="0" lvl="0" indent="0" algn="l" defTabSz="711200">
            <a:lnSpc>
              <a:spcPct val="90000"/>
            </a:lnSpc>
            <a:spcBef>
              <a:spcPct val="0"/>
            </a:spcBef>
            <a:spcAft>
              <a:spcPct val="35000"/>
            </a:spcAft>
            <a:buNone/>
          </a:pPr>
          <a:r>
            <a:rPr lang="en-US" sz="1600" b="0" i="0" kern="1200"/>
            <a:t>Data readiness</a:t>
          </a:r>
          <a:endParaRPr lang="en-US" sz="1600" kern="1200"/>
        </a:p>
      </dsp:txBody>
      <dsp:txXfrm>
        <a:off x="498859" y="540204"/>
        <a:ext cx="7730740" cy="431912"/>
      </dsp:txXfrm>
    </dsp:sp>
    <dsp:sp modelId="{2AEAAF50-01DE-4351-9472-214DDFB4B584}">
      <dsp:nvSpPr>
        <dsp:cNvPr id="0" name=""/>
        <dsp:cNvSpPr/>
      </dsp:nvSpPr>
      <dsp:spPr>
        <a:xfrm>
          <a:off x="0" y="1080095"/>
          <a:ext cx="8229600" cy="431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D3263-693E-4BA2-93AD-54105F479325}">
      <dsp:nvSpPr>
        <dsp:cNvPr id="0" name=""/>
        <dsp:cNvSpPr/>
      </dsp:nvSpPr>
      <dsp:spPr>
        <a:xfrm>
          <a:off x="130653" y="1177276"/>
          <a:ext cx="237552" cy="2375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678493-6DED-42A8-8D44-44F7748CA1C9}">
      <dsp:nvSpPr>
        <dsp:cNvPr id="0" name=""/>
        <dsp:cNvSpPr/>
      </dsp:nvSpPr>
      <dsp:spPr>
        <a:xfrm>
          <a:off x="498859" y="1080095"/>
          <a:ext cx="7730740" cy="43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11" tIns="45711" rIns="45711" bIns="45711" numCol="1" spcCol="1270" anchor="ctr" anchorCtr="0">
          <a:noAutofit/>
        </a:bodyPr>
        <a:lstStyle/>
        <a:p>
          <a:pPr marL="0" lvl="0" indent="0" algn="l" defTabSz="711200">
            <a:lnSpc>
              <a:spcPct val="90000"/>
            </a:lnSpc>
            <a:spcBef>
              <a:spcPct val="0"/>
            </a:spcBef>
            <a:spcAft>
              <a:spcPct val="35000"/>
            </a:spcAft>
            <a:buNone/>
          </a:pPr>
          <a:r>
            <a:rPr lang="en-US" sz="1600" b="0" i="0" kern="1200"/>
            <a:t>Develop a roadmap</a:t>
          </a:r>
          <a:endParaRPr lang="en-US" sz="1600" kern="1200"/>
        </a:p>
      </dsp:txBody>
      <dsp:txXfrm>
        <a:off x="498859" y="1080095"/>
        <a:ext cx="7730740" cy="431912"/>
      </dsp:txXfrm>
    </dsp:sp>
    <dsp:sp modelId="{B4727C5B-ECA3-4D6A-ACDF-8525A99225F9}">
      <dsp:nvSpPr>
        <dsp:cNvPr id="0" name=""/>
        <dsp:cNvSpPr/>
      </dsp:nvSpPr>
      <dsp:spPr>
        <a:xfrm>
          <a:off x="0" y="1619987"/>
          <a:ext cx="8229600" cy="431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2878F6-D52B-4350-A85A-C9045EC70533}">
      <dsp:nvSpPr>
        <dsp:cNvPr id="0" name=""/>
        <dsp:cNvSpPr/>
      </dsp:nvSpPr>
      <dsp:spPr>
        <a:xfrm>
          <a:off x="130653" y="1717167"/>
          <a:ext cx="237552" cy="237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439B07-D123-46D5-82D9-46A5E603FC61}">
      <dsp:nvSpPr>
        <dsp:cNvPr id="0" name=""/>
        <dsp:cNvSpPr/>
      </dsp:nvSpPr>
      <dsp:spPr>
        <a:xfrm>
          <a:off x="498859" y="1619987"/>
          <a:ext cx="7730740" cy="43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11" tIns="45711" rIns="45711" bIns="45711" numCol="1" spcCol="1270" anchor="ctr" anchorCtr="0">
          <a:noAutofit/>
        </a:bodyPr>
        <a:lstStyle/>
        <a:p>
          <a:pPr marL="0" lvl="0" indent="0" algn="l" defTabSz="711200">
            <a:lnSpc>
              <a:spcPct val="90000"/>
            </a:lnSpc>
            <a:spcBef>
              <a:spcPct val="0"/>
            </a:spcBef>
            <a:spcAft>
              <a:spcPct val="35000"/>
            </a:spcAft>
            <a:buNone/>
          </a:pPr>
          <a:r>
            <a:rPr lang="en-US" sz="1600" b="0" i="0" kern="1200"/>
            <a:t>Short term and long-term objectives</a:t>
          </a:r>
          <a:endParaRPr lang="en-US" sz="1600" kern="1200"/>
        </a:p>
      </dsp:txBody>
      <dsp:txXfrm>
        <a:off x="498859" y="1619987"/>
        <a:ext cx="7730740" cy="431912"/>
      </dsp:txXfrm>
    </dsp:sp>
    <dsp:sp modelId="{3229BA01-3143-4E3A-A9D0-27F757D7542C}">
      <dsp:nvSpPr>
        <dsp:cNvPr id="0" name=""/>
        <dsp:cNvSpPr/>
      </dsp:nvSpPr>
      <dsp:spPr>
        <a:xfrm>
          <a:off x="0" y="2159878"/>
          <a:ext cx="8229600" cy="431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B4393-454A-45C2-8459-65A920710253}">
      <dsp:nvSpPr>
        <dsp:cNvPr id="0" name=""/>
        <dsp:cNvSpPr/>
      </dsp:nvSpPr>
      <dsp:spPr>
        <a:xfrm>
          <a:off x="130653" y="2257058"/>
          <a:ext cx="237552" cy="2375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577946-3462-4645-9469-9F78522F473D}">
      <dsp:nvSpPr>
        <dsp:cNvPr id="0" name=""/>
        <dsp:cNvSpPr/>
      </dsp:nvSpPr>
      <dsp:spPr>
        <a:xfrm>
          <a:off x="498859" y="2159878"/>
          <a:ext cx="7730740" cy="43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11" tIns="45711" rIns="45711" bIns="45711" numCol="1" spcCol="1270" anchor="ctr" anchorCtr="0">
          <a:noAutofit/>
        </a:bodyPr>
        <a:lstStyle/>
        <a:p>
          <a:pPr marL="0" lvl="0" indent="0" algn="l" defTabSz="711200">
            <a:lnSpc>
              <a:spcPct val="90000"/>
            </a:lnSpc>
            <a:spcBef>
              <a:spcPct val="0"/>
            </a:spcBef>
            <a:spcAft>
              <a:spcPct val="35000"/>
            </a:spcAft>
            <a:buNone/>
          </a:pPr>
          <a:r>
            <a:rPr lang="en-US" sz="1600" b="0" i="0" kern="1200"/>
            <a:t>Internal working group</a:t>
          </a:r>
          <a:endParaRPr lang="en-US" sz="1600" kern="1200"/>
        </a:p>
      </dsp:txBody>
      <dsp:txXfrm>
        <a:off x="498859" y="2159878"/>
        <a:ext cx="7730740" cy="431912"/>
      </dsp:txXfrm>
    </dsp:sp>
    <dsp:sp modelId="{B4939863-219E-4DC5-BA46-F8A16F0E6F5C}">
      <dsp:nvSpPr>
        <dsp:cNvPr id="0" name=""/>
        <dsp:cNvSpPr/>
      </dsp:nvSpPr>
      <dsp:spPr>
        <a:xfrm>
          <a:off x="0" y="2699769"/>
          <a:ext cx="8229600" cy="431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93BC55-E9A2-48BA-8A10-391C1C41B9AC}">
      <dsp:nvSpPr>
        <dsp:cNvPr id="0" name=""/>
        <dsp:cNvSpPr/>
      </dsp:nvSpPr>
      <dsp:spPr>
        <a:xfrm>
          <a:off x="130653" y="2796949"/>
          <a:ext cx="237552" cy="23755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4FF977-2BFF-4FB8-AD3D-D154F5E06208}">
      <dsp:nvSpPr>
        <dsp:cNvPr id="0" name=""/>
        <dsp:cNvSpPr/>
      </dsp:nvSpPr>
      <dsp:spPr>
        <a:xfrm>
          <a:off x="498859" y="2699769"/>
          <a:ext cx="7730740" cy="43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11" tIns="45711" rIns="45711" bIns="45711" numCol="1" spcCol="1270" anchor="ctr" anchorCtr="0">
          <a:noAutofit/>
        </a:bodyPr>
        <a:lstStyle/>
        <a:p>
          <a:pPr marL="0" lvl="0" indent="0" algn="l" defTabSz="711200">
            <a:lnSpc>
              <a:spcPct val="90000"/>
            </a:lnSpc>
            <a:spcBef>
              <a:spcPct val="0"/>
            </a:spcBef>
            <a:spcAft>
              <a:spcPct val="35000"/>
            </a:spcAft>
            <a:buNone/>
          </a:pPr>
          <a:r>
            <a:rPr lang="en-US" sz="1600" b="0" i="0" kern="1200"/>
            <a:t>Test the technology</a:t>
          </a:r>
          <a:endParaRPr lang="en-US" sz="1600" kern="1200"/>
        </a:p>
      </dsp:txBody>
      <dsp:txXfrm>
        <a:off x="498859" y="2699769"/>
        <a:ext cx="7730740" cy="431912"/>
      </dsp:txXfrm>
    </dsp:sp>
    <dsp:sp modelId="{B35378A6-2E48-4DEA-B79F-A55B44D2E105}">
      <dsp:nvSpPr>
        <dsp:cNvPr id="0" name=""/>
        <dsp:cNvSpPr/>
      </dsp:nvSpPr>
      <dsp:spPr>
        <a:xfrm>
          <a:off x="0" y="3239660"/>
          <a:ext cx="8229600" cy="431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8C17C-3A5B-402B-B84F-C9374EF28718}">
      <dsp:nvSpPr>
        <dsp:cNvPr id="0" name=""/>
        <dsp:cNvSpPr/>
      </dsp:nvSpPr>
      <dsp:spPr>
        <a:xfrm>
          <a:off x="130653" y="3336840"/>
          <a:ext cx="237552" cy="23755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FC42B4-62BB-47DA-A502-A48BA54A635E}">
      <dsp:nvSpPr>
        <dsp:cNvPr id="0" name=""/>
        <dsp:cNvSpPr/>
      </dsp:nvSpPr>
      <dsp:spPr>
        <a:xfrm>
          <a:off x="498859" y="3239660"/>
          <a:ext cx="7730740" cy="43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11" tIns="45711" rIns="45711" bIns="45711" numCol="1" spcCol="1270" anchor="ctr" anchorCtr="0">
          <a:noAutofit/>
        </a:bodyPr>
        <a:lstStyle/>
        <a:p>
          <a:pPr marL="0" lvl="0" indent="0" algn="l" defTabSz="711200">
            <a:lnSpc>
              <a:spcPct val="90000"/>
            </a:lnSpc>
            <a:spcBef>
              <a:spcPct val="0"/>
            </a:spcBef>
            <a:spcAft>
              <a:spcPct val="35000"/>
            </a:spcAft>
            <a:buNone/>
          </a:pPr>
          <a:r>
            <a:rPr lang="en-US" sz="1600" b="0" i="0" kern="1200" dirty="0"/>
            <a:t>Educate yourself!</a:t>
          </a:r>
          <a:endParaRPr lang="en-US" sz="1600" kern="1200" dirty="0"/>
        </a:p>
      </dsp:txBody>
      <dsp:txXfrm>
        <a:off x="498859" y="3239660"/>
        <a:ext cx="7730740" cy="431912"/>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BB4E5-05B5-4BBC-8417-6B4C390A07E1}">
      <dsp:nvSpPr>
        <dsp:cNvPr id="0" name=""/>
        <dsp:cNvSpPr/>
      </dsp:nvSpPr>
      <dsp:spPr>
        <a:xfrm>
          <a:off x="0" y="5793"/>
          <a:ext cx="8229600" cy="83947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solidFill>
                <a:schemeClr val="bg1">
                  <a:lumMod val="100000"/>
                </a:schemeClr>
              </a:solidFill>
            </a:rPr>
            <a:t>Economic Update</a:t>
          </a:r>
        </a:p>
      </dsp:txBody>
      <dsp:txXfrm>
        <a:off x="40980" y="46773"/>
        <a:ext cx="8147640" cy="757514"/>
      </dsp:txXfrm>
    </dsp:sp>
    <dsp:sp modelId="{85715A85-7E9A-4449-81AF-523887D764BB}">
      <dsp:nvSpPr>
        <dsp:cNvPr id="0" name=""/>
        <dsp:cNvSpPr/>
      </dsp:nvSpPr>
      <dsp:spPr>
        <a:xfrm>
          <a:off x="0" y="946068"/>
          <a:ext cx="8229600" cy="83947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solidFill>
                <a:schemeClr val="bg1">
                  <a:lumMod val="100000"/>
                </a:schemeClr>
              </a:solidFill>
            </a:rPr>
            <a:t>Market Intel</a:t>
          </a:r>
        </a:p>
      </dsp:txBody>
      <dsp:txXfrm>
        <a:off x="40980" y="987048"/>
        <a:ext cx="8147640" cy="757514"/>
      </dsp:txXfrm>
    </dsp:sp>
    <dsp:sp modelId="{4C1A00D2-6CDC-4623-8071-C31B01550F74}">
      <dsp:nvSpPr>
        <dsp:cNvPr id="0" name=""/>
        <dsp:cNvSpPr/>
      </dsp:nvSpPr>
      <dsp:spPr>
        <a:xfrm>
          <a:off x="0" y="1886343"/>
          <a:ext cx="8229600" cy="83947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solidFill>
                <a:schemeClr val="bg1">
                  <a:lumMod val="100000"/>
                </a:schemeClr>
              </a:solidFill>
            </a:rPr>
            <a:t>Election Year</a:t>
          </a:r>
        </a:p>
      </dsp:txBody>
      <dsp:txXfrm>
        <a:off x="40980" y="1927323"/>
        <a:ext cx="8147640" cy="757514"/>
      </dsp:txXfrm>
    </dsp:sp>
    <dsp:sp modelId="{52BADAE5-0EDE-4723-A3F6-53A329FB5673}">
      <dsp:nvSpPr>
        <dsp:cNvPr id="0" name=""/>
        <dsp:cNvSpPr/>
      </dsp:nvSpPr>
      <dsp:spPr>
        <a:xfrm>
          <a:off x="0" y="2826618"/>
          <a:ext cx="8229600" cy="839474"/>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solidFill>
                <a:schemeClr val="bg1">
                  <a:lumMod val="100000"/>
                </a:schemeClr>
              </a:solidFill>
            </a:rPr>
            <a:t>Timing and Diversification</a:t>
          </a:r>
        </a:p>
      </dsp:txBody>
      <dsp:txXfrm>
        <a:off x="40980" y="2867598"/>
        <a:ext cx="8147640" cy="757514"/>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F642D-1988-4D88-A9F6-C6F4F6E1F67B}">
      <dsp:nvSpPr>
        <dsp:cNvPr id="0" name=""/>
        <dsp:cNvSpPr/>
      </dsp:nvSpPr>
      <dsp:spPr>
        <a:xfrm>
          <a:off x="0" y="418094"/>
          <a:ext cx="8229600" cy="3071250"/>
        </a:xfrm>
        <a:prstGeom prst="rect">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1353820" rIns="63870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Holder of 3 CVE’s (Patented Exploits)</a:t>
          </a:r>
        </a:p>
        <a:p>
          <a:pPr marL="228600" lvl="1" indent="-228600" algn="l" defTabSz="1066800">
            <a:lnSpc>
              <a:spcPct val="90000"/>
            </a:lnSpc>
            <a:spcBef>
              <a:spcPct val="0"/>
            </a:spcBef>
            <a:spcAft>
              <a:spcPct val="15000"/>
            </a:spcAft>
            <a:buChar char="•"/>
          </a:pPr>
          <a:r>
            <a:rPr lang="en-US" sz="2400" kern="1200" dirty="0"/>
            <a:t>Hacking Tool Developer</a:t>
          </a:r>
        </a:p>
        <a:p>
          <a:pPr marL="228600" lvl="1" indent="-228600" algn="l" defTabSz="1066800">
            <a:lnSpc>
              <a:spcPct val="90000"/>
            </a:lnSpc>
            <a:spcBef>
              <a:spcPct val="0"/>
            </a:spcBef>
            <a:spcAft>
              <a:spcPct val="15000"/>
            </a:spcAft>
            <a:buChar char="•"/>
          </a:pPr>
          <a:r>
            <a:rPr lang="en-US" sz="2400" kern="1200" dirty="0"/>
            <a:t>Self Taught Hacker</a:t>
          </a:r>
        </a:p>
        <a:p>
          <a:pPr marL="228600" lvl="1" indent="-228600" algn="l" defTabSz="1066800">
            <a:lnSpc>
              <a:spcPct val="90000"/>
            </a:lnSpc>
            <a:spcBef>
              <a:spcPct val="0"/>
            </a:spcBef>
            <a:spcAft>
              <a:spcPct val="15000"/>
            </a:spcAft>
            <a:buChar char="•"/>
          </a:pPr>
          <a:r>
            <a:rPr lang="en-US" sz="2400" kern="1200" dirty="0"/>
            <a:t>Social Engineering Specialist</a:t>
          </a:r>
        </a:p>
      </dsp:txBody>
      <dsp:txXfrm>
        <a:off x="0" y="418094"/>
        <a:ext cx="8229600" cy="3071250"/>
      </dsp:txXfrm>
    </dsp:sp>
    <dsp:sp modelId="{F47A057D-68B8-460C-A1BC-A25BBDCF6BEA}">
      <dsp:nvSpPr>
        <dsp:cNvPr id="0" name=""/>
        <dsp:cNvSpPr/>
      </dsp:nvSpPr>
      <dsp:spPr>
        <a:xfrm>
          <a:off x="411480" y="182542"/>
          <a:ext cx="5760720" cy="1194951"/>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100000"/>
                </a:schemeClr>
              </a:solidFill>
            </a:rPr>
            <a:t>RJ </a:t>
          </a:r>
          <a:r>
            <a:rPr lang="en-US" sz="2800" b="1" kern="1200" dirty="0" err="1">
              <a:solidFill>
                <a:schemeClr val="bg1">
                  <a:lumMod val="100000"/>
                </a:schemeClr>
              </a:solidFill>
            </a:rPr>
            <a:t>Stallkamp</a:t>
          </a:r>
          <a:r>
            <a:rPr lang="en-US" sz="2800" b="1" kern="1200" dirty="0">
              <a:solidFill>
                <a:schemeClr val="bg1">
                  <a:lumMod val="100000"/>
                </a:schemeClr>
              </a:solidFill>
            </a:rPr>
            <a:t> | OSCP</a:t>
          </a:r>
          <a:br>
            <a:rPr lang="en-US" sz="2800" kern="1200" dirty="0">
              <a:solidFill>
                <a:schemeClr val="bg1">
                  <a:lumMod val="100000"/>
                </a:schemeClr>
              </a:solidFill>
            </a:rPr>
          </a:br>
          <a:r>
            <a:rPr lang="en-US" sz="2800" kern="1200" dirty="0">
              <a:solidFill>
                <a:schemeClr val="bg1">
                  <a:lumMod val="100000"/>
                </a:schemeClr>
              </a:solidFill>
            </a:rPr>
            <a:t>CLA (CliftonLarsonAllen LLP)</a:t>
          </a:r>
        </a:p>
      </dsp:txBody>
      <dsp:txXfrm>
        <a:off x="469813" y="240875"/>
        <a:ext cx="5644054" cy="1078285"/>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E5344-4B7D-C543-BF87-1002070BCA83}">
      <dsp:nvSpPr>
        <dsp:cNvPr id="0" name=""/>
        <dsp:cNvSpPr/>
      </dsp:nvSpPr>
      <dsp:spPr>
        <a:xfrm>
          <a:off x="7129462" y="1494758"/>
          <a:ext cx="91440" cy="500659"/>
        </a:xfrm>
        <a:custGeom>
          <a:avLst/>
          <a:gdLst/>
          <a:ahLst/>
          <a:cxnLst/>
          <a:rect l="0" t="0" r="0" b="0"/>
          <a:pathLst>
            <a:path>
              <a:moveTo>
                <a:pt x="45720" y="0"/>
              </a:moveTo>
              <a:lnTo>
                <a:pt x="45720"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BA08BB-53D8-3D4A-94D5-FA51E14CCB5F}">
      <dsp:nvSpPr>
        <dsp:cNvPr id="0" name=""/>
        <dsp:cNvSpPr/>
      </dsp:nvSpPr>
      <dsp:spPr>
        <a:xfrm>
          <a:off x="5025449" y="1494758"/>
          <a:ext cx="91440" cy="500659"/>
        </a:xfrm>
        <a:custGeom>
          <a:avLst/>
          <a:gdLst/>
          <a:ahLst/>
          <a:cxnLst/>
          <a:rect l="0" t="0" r="0" b="0"/>
          <a:pathLst>
            <a:path>
              <a:moveTo>
                <a:pt x="45720" y="0"/>
              </a:moveTo>
              <a:lnTo>
                <a:pt x="45720"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B32093-8CAE-8243-9CC5-C233097E2985}">
      <dsp:nvSpPr>
        <dsp:cNvPr id="0" name=""/>
        <dsp:cNvSpPr/>
      </dsp:nvSpPr>
      <dsp:spPr>
        <a:xfrm>
          <a:off x="2921436" y="1494758"/>
          <a:ext cx="91440" cy="500659"/>
        </a:xfrm>
        <a:custGeom>
          <a:avLst/>
          <a:gdLst/>
          <a:ahLst/>
          <a:cxnLst/>
          <a:rect l="0" t="0" r="0" b="0"/>
          <a:pathLst>
            <a:path>
              <a:moveTo>
                <a:pt x="45720" y="0"/>
              </a:moveTo>
              <a:lnTo>
                <a:pt x="45720"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B16DD9-B5F1-7847-A8A3-A0B4CA1C13AD}">
      <dsp:nvSpPr>
        <dsp:cNvPr id="0" name=""/>
        <dsp:cNvSpPr/>
      </dsp:nvSpPr>
      <dsp:spPr>
        <a:xfrm>
          <a:off x="817423" y="1494758"/>
          <a:ext cx="91440" cy="500659"/>
        </a:xfrm>
        <a:custGeom>
          <a:avLst/>
          <a:gdLst/>
          <a:ahLst/>
          <a:cxnLst/>
          <a:rect l="0" t="0" r="0" b="0"/>
          <a:pathLst>
            <a:path>
              <a:moveTo>
                <a:pt x="45720" y="0"/>
              </a:moveTo>
              <a:lnTo>
                <a:pt x="45720"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CCDF0C-9DAD-AC47-A824-BDFDE5314E15}">
      <dsp:nvSpPr>
        <dsp:cNvPr id="0" name=""/>
        <dsp:cNvSpPr/>
      </dsp:nvSpPr>
      <dsp:spPr>
        <a:xfrm>
          <a:off x="2411" y="40162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6ED2F23-4FD8-5345-B7FD-CA8547BC44D9}">
      <dsp:nvSpPr>
        <dsp:cNvPr id="0" name=""/>
        <dsp:cNvSpPr/>
      </dsp:nvSpPr>
      <dsp:spPr>
        <a:xfrm>
          <a:off x="193684" y="58333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100000"/>
                </a:schemeClr>
              </a:solidFill>
            </a:rPr>
            <a:t>Deny</a:t>
          </a:r>
        </a:p>
      </dsp:txBody>
      <dsp:txXfrm>
        <a:off x="225701" y="615355"/>
        <a:ext cx="1657431" cy="1029096"/>
      </dsp:txXfrm>
    </dsp:sp>
    <dsp:sp modelId="{BCCFF98C-EBB4-AB45-99FD-C0F0FFFC0ED6}">
      <dsp:nvSpPr>
        <dsp:cNvPr id="0" name=""/>
        <dsp:cNvSpPr/>
      </dsp:nvSpPr>
      <dsp:spPr>
        <a:xfrm>
          <a:off x="2411" y="199541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57E0BCD-D1F9-8841-A855-2DC13F5C91C9}">
      <dsp:nvSpPr>
        <dsp:cNvPr id="0" name=""/>
        <dsp:cNvSpPr/>
      </dsp:nvSpPr>
      <dsp:spPr>
        <a:xfrm>
          <a:off x="193684" y="217712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100000"/>
                </a:schemeClr>
              </a:solidFill>
            </a:rPr>
            <a:t>Denial/Gaslight</a:t>
          </a:r>
        </a:p>
      </dsp:txBody>
      <dsp:txXfrm>
        <a:off x="225701" y="2209145"/>
        <a:ext cx="1657431" cy="1029096"/>
      </dsp:txXfrm>
    </dsp:sp>
    <dsp:sp modelId="{6DFF7BCB-2154-9540-9791-10F83D3CA06A}">
      <dsp:nvSpPr>
        <dsp:cNvPr id="0" name=""/>
        <dsp:cNvSpPr/>
      </dsp:nvSpPr>
      <dsp:spPr>
        <a:xfrm>
          <a:off x="2106423" y="40162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E319889-544F-4B41-883A-80144514F9B6}">
      <dsp:nvSpPr>
        <dsp:cNvPr id="0" name=""/>
        <dsp:cNvSpPr/>
      </dsp:nvSpPr>
      <dsp:spPr>
        <a:xfrm>
          <a:off x="2297697" y="58333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100000"/>
                </a:schemeClr>
              </a:solidFill>
            </a:rPr>
            <a:t>Attack</a:t>
          </a:r>
        </a:p>
      </dsp:txBody>
      <dsp:txXfrm>
        <a:off x="2329714" y="615355"/>
        <a:ext cx="1657431" cy="1029096"/>
      </dsp:txXfrm>
    </dsp:sp>
    <dsp:sp modelId="{34263E37-2967-6143-B3D9-20A3B6077764}">
      <dsp:nvSpPr>
        <dsp:cNvPr id="0" name=""/>
        <dsp:cNvSpPr/>
      </dsp:nvSpPr>
      <dsp:spPr>
        <a:xfrm>
          <a:off x="2106423" y="199541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3E336D4-632B-7B48-BB39-3BFC662CEBDF}">
      <dsp:nvSpPr>
        <dsp:cNvPr id="0" name=""/>
        <dsp:cNvSpPr/>
      </dsp:nvSpPr>
      <dsp:spPr>
        <a:xfrm>
          <a:off x="2297697" y="217712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100000"/>
                </a:schemeClr>
              </a:solidFill>
            </a:rPr>
            <a:t>Overt and covert attacks against victim</a:t>
          </a:r>
        </a:p>
      </dsp:txBody>
      <dsp:txXfrm>
        <a:off x="2329714" y="2209145"/>
        <a:ext cx="1657431" cy="1029096"/>
      </dsp:txXfrm>
    </dsp:sp>
    <dsp:sp modelId="{4C6AE912-D748-394F-ACB0-45D608A88900}">
      <dsp:nvSpPr>
        <dsp:cNvPr id="0" name=""/>
        <dsp:cNvSpPr/>
      </dsp:nvSpPr>
      <dsp:spPr>
        <a:xfrm>
          <a:off x="4210436" y="40162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A165187-AC5E-4247-B310-B1C5A8BB56D9}">
      <dsp:nvSpPr>
        <dsp:cNvPr id="0" name=""/>
        <dsp:cNvSpPr/>
      </dsp:nvSpPr>
      <dsp:spPr>
        <a:xfrm>
          <a:off x="4401710" y="58333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100000"/>
                </a:schemeClr>
              </a:solidFill>
            </a:rPr>
            <a:t>Reverse</a:t>
          </a:r>
        </a:p>
      </dsp:txBody>
      <dsp:txXfrm>
        <a:off x="4433727" y="615355"/>
        <a:ext cx="1657431" cy="1029096"/>
      </dsp:txXfrm>
    </dsp:sp>
    <dsp:sp modelId="{F46EE066-7FB8-CD44-81E4-CB7F111F41FB}">
      <dsp:nvSpPr>
        <dsp:cNvPr id="0" name=""/>
        <dsp:cNvSpPr/>
      </dsp:nvSpPr>
      <dsp:spPr>
        <a:xfrm>
          <a:off x="4210436" y="199541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DC36CE4-DFE1-8F42-8254-7EC9BD39E042}">
      <dsp:nvSpPr>
        <dsp:cNvPr id="0" name=""/>
        <dsp:cNvSpPr/>
      </dsp:nvSpPr>
      <dsp:spPr>
        <a:xfrm>
          <a:off x="4401710" y="217712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100000"/>
                </a:schemeClr>
              </a:solidFill>
            </a:rPr>
            <a:t>Attacker claims they are the victim (role switching)</a:t>
          </a:r>
        </a:p>
      </dsp:txBody>
      <dsp:txXfrm>
        <a:off x="4433727" y="2209145"/>
        <a:ext cx="1657431" cy="1029096"/>
      </dsp:txXfrm>
    </dsp:sp>
    <dsp:sp modelId="{5934F7BF-9815-A14B-A36E-2543880B3E7A}">
      <dsp:nvSpPr>
        <dsp:cNvPr id="0" name=""/>
        <dsp:cNvSpPr/>
      </dsp:nvSpPr>
      <dsp:spPr>
        <a:xfrm>
          <a:off x="6314449" y="40162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348CD48-CA1C-FB47-85E2-B8D363BA0EF4}">
      <dsp:nvSpPr>
        <dsp:cNvPr id="0" name=""/>
        <dsp:cNvSpPr/>
      </dsp:nvSpPr>
      <dsp:spPr>
        <a:xfrm>
          <a:off x="6505723" y="58333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100000"/>
                </a:schemeClr>
              </a:solidFill>
            </a:rPr>
            <a:t>Victim</a:t>
          </a:r>
        </a:p>
      </dsp:txBody>
      <dsp:txXfrm>
        <a:off x="6537740" y="615355"/>
        <a:ext cx="1657431" cy="1029096"/>
      </dsp:txXfrm>
    </dsp:sp>
    <dsp:sp modelId="{881C6915-84F4-BE43-A6D0-1122613C46C3}">
      <dsp:nvSpPr>
        <dsp:cNvPr id="0" name=""/>
        <dsp:cNvSpPr/>
      </dsp:nvSpPr>
      <dsp:spPr>
        <a:xfrm>
          <a:off x="6314449" y="1995418"/>
          <a:ext cx="1721465" cy="109313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B3DA9F7-AAAC-2A45-B564-C903204B37B2}">
      <dsp:nvSpPr>
        <dsp:cNvPr id="0" name=""/>
        <dsp:cNvSpPr/>
      </dsp:nvSpPr>
      <dsp:spPr>
        <a:xfrm>
          <a:off x="6505723" y="2177128"/>
          <a:ext cx="1721465" cy="1093130"/>
        </a:xfrm>
        <a:prstGeom prst="roundRect">
          <a:avLst>
            <a:gd name="adj" fmla="val 10000"/>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100000"/>
                </a:schemeClr>
              </a:solidFill>
            </a:rPr>
            <a:t>Attacker continues to play the victim, or victim blame</a:t>
          </a:r>
        </a:p>
      </dsp:txBody>
      <dsp:txXfrm>
        <a:off x="6537740" y="2209145"/>
        <a:ext cx="1657431" cy="1029096"/>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CCE1F-6463-7E4D-93AD-BF6F37124155}">
      <dsp:nvSpPr>
        <dsp:cNvPr id="0" name=""/>
        <dsp:cNvSpPr/>
      </dsp:nvSpPr>
      <dsp:spPr>
        <a:xfrm>
          <a:off x="0" y="216755"/>
          <a:ext cx="4038600" cy="693000"/>
        </a:xfrm>
        <a:prstGeom prst="rect">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1120" numCol="1" spcCol="1270" anchor="t" anchorCtr="0">
          <a:noAutofit/>
        </a:bodyPr>
        <a:lstStyle/>
        <a:p>
          <a:pPr marL="57150" lvl="1" indent="-57150" algn="l" defTabSz="444500">
            <a:lnSpc>
              <a:spcPct val="100000"/>
            </a:lnSpc>
            <a:spcBef>
              <a:spcPct val="0"/>
            </a:spcBef>
            <a:spcAft>
              <a:spcPct val="15000"/>
            </a:spcAft>
            <a:buChar char="•"/>
          </a:pPr>
          <a:r>
            <a:rPr lang="en-US" sz="1000" kern="1200" dirty="0"/>
            <a:t> Internet-facing infrastructure</a:t>
          </a:r>
        </a:p>
        <a:p>
          <a:pPr marL="57150" lvl="1" indent="-57150" algn="l" defTabSz="444500">
            <a:lnSpc>
              <a:spcPct val="100000"/>
            </a:lnSpc>
            <a:spcBef>
              <a:spcPct val="0"/>
            </a:spcBef>
            <a:spcAft>
              <a:spcPct val="15000"/>
            </a:spcAft>
            <a:buChar char="•"/>
          </a:pPr>
          <a:r>
            <a:rPr lang="en-US" sz="1000" kern="1200" dirty="0"/>
            <a:t> Employees via social media (LinkedIn)</a:t>
          </a:r>
        </a:p>
        <a:p>
          <a:pPr marL="57150" lvl="1" indent="-57150" algn="l" defTabSz="444500">
            <a:lnSpc>
              <a:spcPct val="100000"/>
            </a:lnSpc>
            <a:spcBef>
              <a:spcPct val="0"/>
            </a:spcBef>
            <a:spcAft>
              <a:spcPct val="15000"/>
            </a:spcAft>
            <a:buChar char="•"/>
          </a:pPr>
          <a:r>
            <a:rPr lang="en-US" sz="1000" kern="1200" dirty="0"/>
            <a:t> Available breach data/credentials</a:t>
          </a:r>
        </a:p>
      </dsp:txBody>
      <dsp:txXfrm>
        <a:off x="0" y="216755"/>
        <a:ext cx="4038600" cy="693000"/>
      </dsp:txXfrm>
    </dsp:sp>
    <dsp:sp modelId="{CAF1599E-E9EF-AD41-B8F9-996657BC38B0}">
      <dsp:nvSpPr>
        <dsp:cNvPr id="0" name=""/>
        <dsp:cNvSpPr/>
      </dsp:nvSpPr>
      <dsp:spPr>
        <a:xfrm>
          <a:off x="201930" y="71193"/>
          <a:ext cx="2887433" cy="219361"/>
        </a:xfrm>
        <a:prstGeom prst="roundRect">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bg1">
                  <a:lumMod val="100000"/>
                </a:schemeClr>
              </a:solidFill>
            </a:rPr>
            <a:t>Recon</a:t>
          </a:r>
          <a:endParaRPr lang="en-US" sz="900" kern="1200" dirty="0">
            <a:solidFill>
              <a:schemeClr val="bg1">
                <a:lumMod val="100000"/>
              </a:schemeClr>
            </a:solidFill>
          </a:endParaRPr>
        </a:p>
      </dsp:txBody>
      <dsp:txXfrm>
        <a:off x="212638" y="81901"/>
        <a:ext cx="2866017" cy="197945"/>
      </dsp:txXfrm>
    </dsp:sp>
    <dsp:sp modelId="{D8BD3A42-C866-2943-8C6E-A547226577BB}">
      <dsp:nvSpPr>
        <dsp:cNvPr id="0" name=""/>
        <dsp:cNvSpPr/>
      </dsp:nvSpPr>
      <dsp:spPr>
        <a:xfrm>
          <a:off x="0" y="1071965"/>
          <a:ext cx="4038600" cy="866250"/>
        </a:xfrm>
        <a:prstGeom prst="rect">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1120" numCol="1" spcCol="1270" anchor="t" anchorCtr="0">
          <a:noAutofit/>
        </a:bodyPr>
        <a:lstStyle/>
        <a:p>
          <a:pPr marL="57150" lvl="1" indent="-57150" algn="l" defTabSz="444500">
            <a:lnSpc>
              <a:spcPct val="100000"/>
            </a:lnSpc>
            <a:spcBef>
              <a:spcPct val="0"/>
            </a:spcBef>
            <a:spcAft>
              <a:spcPct val="15000"/>
            </a:spcAft>
            <a:buChar char="•"/>
          </a:pPr>
          <a:r>
            <a:rPr lang="en-US" sz="1000" kern="1200" dirty="0"/>
            <a:t> Gift card request</a:t>
          </a:r>
        </a:p>
        <a:p>
          <a:pPr marL="57150" lvl="1" indent="-57150" algn="l" defTabSz="444500">
            <a:lnSpc>
              <a:spcPct val="100000"/>
            </a:lnSpc>
            <a:spcBef>
              <a:spcPct val="0"/>
            </a:spcBef>
            <a:spcAft>
              <a:spcPct val="15000"/>
            </a:spcAft>
            <a:buChar char="•"/>
          </a:pPr>
          <a:r>
            <a:rPr lang="en-US" sz="1000" kern="1200" dirty="0"/>
            <a:t> Sexual Harassment Complaint</a:t>
          </a:r>
        </a:p>
        <a:p>
          <a:pPr marL="57150" lvl="1" indent="-57150" algn="l" defTabSz="444500">
            <a:lnSpc>
              <a:spcPct val="100000"/>
            </a:lnSpc>
            <a:spcBef>
              <a:spcPct val="0"/>
            </a:spcBef>
            <a:spcAft>
              <a:spcPct val="15000"/>
            </a:spcAft>
            <a:buChar char="•"/>
          </a:pPr>
          <a:r>
            <a:rPr lang="en-US" sz="1000" kern="1200" dirty="0"/>
            <a:t> Dress Code Policy</a:t>
          </a:r>
        </a:p>
        <a:p>
          <a:pPr marL="57150" lvl="1" indent="-57150" algn="l" defTabSz="444500">
            <a:lnSpc>
              <a:spcPct val="100000"/>
            </a:lnSpc>
            <a:spcBef>
              <a:spcPct val="0"/>
            </a:spcBef>
            <a:spcAft>
              <a:spcPct val="15000"/>
            </a:spcAft>
            <a:buChar char="•"/>
          </a:pPr>
          <a:r>
            <a:rPr lang="en-US" sz="1000" kern="1200" dirty="0"/>
            <a:t> Bonus $$$</a:t>
          </a:r>
        </a:p>
      </dsp:txBody>
      <dsp:txXfrm>
        <a:off x="0" y="1071965"/>
        <a:ext cx="4038600" cy="866250"/>
      </dsp:txXfrm>
    </dsp:sp>
    <dsp:sp modelId="{2451663B-2017-FC49-B0A4-1F1BE875F981}">
      <dsp:nvSpPr>
        <dsp:cNvPr id="0" name=""/>
        <dsp:cNvSpPr/>
      </dsp:nvSpPr>
      <dsp:spPr>
        <a:xfrm>
          <a:off x="201930" y="936755"/>
          <a:ext cx="2872563" cy="209010"/>
        </a:xfrm>
        <a:prstGeom prst="roundRect">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bg1">
                  <a:lumMod val="100000"/>
                </a:schemeClr>
              </a:solidFill>
            </a:rPr>
            <a:t>Craft Scenario</a:t>
          </a:r>
        </a:p>
      </dsp:txBody>
      <dsp:txXfrm>
        <a:off x="212133" y="946958"/>
        <a:ext cx="2852157" cy="188604"/>
      </dsp:txXfrm>
    </dsp:sp>
    <dsp:sp modelId="{F6BDEA8B-9824-694B-97DE-358E7D50268B}">
      <dsp:nvSpPr>
        <dsp:cNvPr id="0" name=""/>
        <dsp:cNvSpPr/>
      </dsp:nvSpPr>
      <dsp:spPr>
        <a:xfrm>
          <a:off x="0" y="2120768"/>
          <a:ext cx="4038600" cy="693000"/>
        </a:xfrm>
        <a:prstGeom prst="rect">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1120" numCol="1" spcCol="1270" anchor="t" anchorCtr="0">
          <a:noAutofit/>
        </a:bodyPr>
        <a:lstStyle/>
        <a:p>
          <a:pPr marL="57150" lvl="1" indent="-57150" algn="l" defTabSz="444500">
            <a:lnSpc>
              <a:spcPct val="100000"/>
            </a:lnSpc>
            <a:spcBef>
              <a:spcPct val="0"/>
            </a:spcBef>
            <a:spcAft>
              <a:spcPct val="15000"/>
            </a:spcAft>
            <a:buChar char="•"/>
          </a:pPr>
          <a:r>
            <a:rPr lang="en-US" sz="1000" kern="1200" dirty="0"/>
            <a:t> Capture Credentials</a:t>
          </a:r>
        </a:p>
        <a:p>
          <a:pPr marL="57150" lvl="1" indent="-57150" algn="l" defTabSz="444500">
            <a:lnSpc>
              <a:spcPct val="100000"/>
            </a:lnSpc>
            <a:spcBef>
              <a:spcPct val="0"/>
            </a:spcBef>
            <a:spcAft>
              <a:spcPct val="15000"/>
            </a:spcAft>
            <a:buChar char="•"/>
          </a:pPr>
          <a:r>
            <a:rPr lang="en-US" sz="1000" kern="1200" dirty="0"/>
            <a:t> Deliver a malicious remote access file</a:t>
          </a:r>
        </a:p>
        <a:p>
          <a:pPr marL="57150" lvl="1" indent="-57150" algn="l" defTabSz="444500">
            <a:lnSpc>
              <a:spcPct val="100000"/>
            </a:lnSpc>
            <a:spcBef>
              <a:spcPct val="0"/>
            </a:spcBef>
            <a:spcAft>
              <a:spcPct val="15000"/>
            </a:spcAft>
            <a:buChar char="•"/>
          </a:pPr>
          <a:r>
            <a:rPr lang="en-US" sz="1000" kern="1200" dirty="0"/>
            <a:t> Access online resources</a:t>
          </a:r>
        </a:p>
      </dsp:txBody>
      <dsp:txXfrm>
        <a:off x="0" y="2120768"/>
        <a:ext cx="4038600" cy="693000"/>
      </dsp:txXfrm>
    </dsp:sp>
    <dsp:sp modelId="{E645D23A-960B-A74C-B0A4-F660D5246F81}">
      <dsp:nvSpPr>
        <dsp:cNvPr id="0" name=""/>
        <dsp:cNvSpPr/>
      </dsp:nvSpPr>
      <dsp:spPr>
        <a:xfrm>
          <a:off x="201930" y="1965215"/>
          <a:ext cx="2872563" cy="229352"/>
        </a:xfrm>
        <a:prstGeom prst="roundRect">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bg1">
                  <a:lumMod val="100000"/>
                </a:schemeClr>
              </a:solidFill>
            </a:rPr>
            <a:t>Attack</a:t>
          </a:r>
        </a:p>
      </dsp:txBody>
      <dsp:txXfrm>
        <a:off x="213126" y="1976411"/>
        <a:ext cx="2850171" cy="206960"/>
      </dsp:txXfrm>
    </dsp:sp>
    <dsp:sp modelId="{42677D47-B160-1942-A1DF-01CBEA1F737B}">
      <dsp:nvSpPr>
        <dsp:cNvPr id="0" name=""/>
        <dsp:cNvSpPr/>
      </dsp:nvSpPr>
      <dsp:spPr>
        <a:xfrm>
          <a:off x="0" y="2977543"/>
          <a:ext cx="4038600" cy="693000"/>
        </a:xfrm>
        <a:prstGeom prst="rect">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1120" numCol="1" spcCol="1270" anchor="t" anchorCtr="0">
          <a:noAutofit/>
        </a:bodyPr>
        <a:lstStyle/>
        <a:p>
          <a:pPr marL="57150" lvl="1" indent="-57150" algn="l" defTabSz="444500">
            <a:lnSpc>
              <a:spcPct val="100000"/>
            </a:lnSpc>
            <a:spcBef>
              <a:spcPct val="0"/>
            </a:spcBef>
            <a:spcAft>
              <a:spcPct val="15000"/>
            </a:spcAft>
            <a:buChar char="•"/>
          </a:pPr>
          <a:r>
            <a:rPr lang="en-US" sz="1000" kern="1200" dirty="0"/>
            <a:t> Exfiltrate data</a:t>
          </a:r>
        </a:p>
        <a:p>
          <a:pPr marL="57150" lvl="1" indent="-57150" algn="l" defTabSz="444500">
            <a:lnSpc>
              <a:spcPct val="100000"/>
            </a:lnSpc>
            <a:spcBef>
              <a:spcPct val="0"/>
            </a:spcBef>
            <a:spcAft>
              <a:spcPct val="15000"/>
            </a:spcAft>
            <a:buChar char="•"/>
          </a:pPr>
          <a:r>
            <a:rPr lang="en-US" sz="1000" kern="1200" dirty="0"/>
            <a:t> Deploy Ransomware</a:t>
          </a:r>
        </a:p>
        <a:p>
          <a:pPr marL="57150" lvl="1" indent="-57150" algn="l" defTabSz="444500">
            <a:lnSpc>
              <a:spcPct val="100000"/>
            </a:lnSpc>
            <a:spcBef>
              <a:spcPct val="0"/>
            </a:spcBef>
            <a:spcAft>
              <a:spcPct val="15000"/>
            </a:spcAft>
            <a:buChar char="•"/>
          </a:pPr>
          <a:r>
            <a:rPr lang="en-US" sz="1000" kern="1200" dirty="0"/>
            <a:t> Harvest Intellectual Property</a:t>
          </a:r>
        </a:p>
      </dsp:txBody>
      <dsp:txXfrm>
        <a:off x="0" y="2977543"/>
        <a:ext cx="4038600" cy="693000"/>
      </dsp:txXfrm>
    </dsp:sp>
    <dsp:sp modelId="{14C235F7-84DF-4740-948D-6FE0A4262E86}">
      <dsp:nvSpPr>
        <dsp:cNvPr id="0" name=""/>
        <dsp:cNvSpPr/>
      </dsp:nvSpPr>
      <dsp:spPr>
        <a:xfrm>
          <a:off x="201930" y="2840768"/>
          <a:ext cx="2902275" cy="210575"/>
        </a:xfrm>
        <a:prstGeom prst="roundRect">
          <a:avLst/>
        </a:prstGeom>
        <a:solidFill>
          <a:schemeClr val="accent1">
            <a:hueOff val="0"/>
            <a:satOff val="0"/>
            <a:lumOff val="0"/>
            <a:alphaOff val="0"/>
          </a:schemeClr>
        </a:solidFill>
        <a:ln w="38100" cap="flat" cmpd="sng" algn="ctr">
          <a:solidFill>
            <a:schemeClr val="bg1">
              <a:lumMod val="100000"/>
            </a:schemeClr>
          </a:solidFill>
          <a:prstDash val="solid"/>
          <a:round/>
          <a:headEnd type="none" w="med" len="med"/>
          <a:tailEnd type="none" w="med" len="me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bg1">
                  <a:lumMod val="100000"/>
                </a:schemeClr>
              </a:solidFill>
            </a:rPr>
            <a:t>Disrupt Operations</a:t>
          </a:r>
        </a:p>
      </dsp:txBody>
      <dsp:txXfrm>
        <a:off x="212209" y="2851047"/>
        <a:ext cx="2881717" cy="1900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63603-C696-4DEA-A40C-1F14110A02CD}">
      <dsp:nvSpPr>
        <dsp:cNvPr id="0" name=""/>
        <dsp:cNvSpPr/>
      </dsp:nvSpPr>
      <dsp:spPr>
        <a:xfrm>
          <a:off x="3024" y="362"/>
          <a:ext cx="8409533" cy="1304949"/>
        </a:xfrm>
        <a:prstGeom prst="roundRect">
          <a:avLst>
            <a:gd name="adj" fmla="val 10000"/>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100000"/>
                </a:schemeClr>
              </a:solidFill>
            </a:rPr>
            <a:t>Potential Change in Accounting Estimate Examples</a:t>
          </a:r>
        </a:p>
      </dsp:txBody>
      <dsp:txXfrm>
        <a:off x="41245" y="38583"/>
        <a:ext cx="8333091" cy="1228507"/>
      </dsp:txXfrm>
    </dsp:sp>
    <dsp:sp modelId="{6AA44645-EDA4-4A7C-A0E5-3C68FFC22910}">
      <dsp:nvSpPr>
        <dsp:cNvPr id="0" name=""/>
        <dsp:cNvSpPr/>
      </dsp:nvSpPr>
      <dsp:spPr>
        <a:xfrm>
          <a:off x="3024" y="1522769"/>
          <a:ext cx="2654524" cy="1304949"/>
        </a:xfrm>
        <a:prstGeom prst="roundRect">
          <a:avLst>
            <a:gd name="adj" fmla="val 10000"/>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accent1"/>
              </a:solidFill>
            </a:rPr>
            <a:t>OPEB Liability</a:t>
          </a:r>
        </a:p>
      </dsp:txBody>
      <dsp:txXfrm>
        <a:off x="41245" y="1560990"/>
        <a:ext cx="2578082" cy="1228507"/>
      </dsp:txXfrm>
    </dsp:sp>
    <dsp:sp modelId="{D66D399E-5081-4937-8D35-F94D691ACAFA}">
      <dsp:nvSpPr>
        <dsp:cNvPr id="0" name=""/>
        <dsp:cNvSpPr/>
      </dsp:nvSpPr>
      <dsp:spPr>
        <a:xfrm>
          <a:off x="2880528" y="1522769"/>
          <a:ext cx="2654524" cy="1304949"/>
        </a:xfrm>
        <a:prstGeom prst="roundRect">
          <a:avLst>
            <a:gd name="adj" fmla="val 10000"/>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accent1"/>
              </a:solidFill>
            </a:rPr>
            <a:t>Net Pension Liability</a:t>
          </a:r>
        </a:p>
      </dsp:txBody>
      <dsp:txXfrm>
        <a:off x="2918749" y="1560990"/>
        <a:ext cx="2578082" cy="1228507"/>
      </dsp:txXfrm>
    </dsp:sp>
    <dsp:sp modelId="{3E795E39-C3DE-4897-B732-573752A9238D}">
      <dsp:nvSpPr>
        <dsp:cNvPr id="0" name=""/>
        <dsp:cNvSpPr/>
      </dsp:nvSpPr>
      <dsp:spPr>
        <a:xfrm>
          <a:off x="5758033" y="1522769"/>
          <a:ext cx="2654524" cy="1304949"/>
        </a:xfrm>
        <a:prstGeom prst="roundRect">
          <a:avLst>
            <a:gd name="adj" fmla="val 10000"/>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accent1"/>
              </a:solidFill>
            </a:rPr>
            <a:t>Landfill Post-Closure Liability</a:t>
          </a:r>
        </a:p>
      </dsp:txBody>
      <dsp:txXfrm>
        <a:off x="5796254" y="1560990"/>
        <a:ext cx="2578082" cy="12285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16D26-53AD-4C95-97CC-DDEAC13DB277}">
      <dsp:nvSpPr>
        <dsp:cNvPr id="0" name=""/>
        <dsp:cNvSpPr/>
      </dsp:nvSpPr>
      <dsp:spPr>
        <a:xfrm>
          <a:off x="0" y="169290"/>
          <a:ext cx="8229600" cy="14940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2AC3B-3606-4D2A-AE74-504C8C4D2897}">
      <dsp:nvSpPr>
        <dsp:cNvPr id="0" name=""/>
        <dsp:cNvSpPr/>
      </dsp:nvSpPr>
      <dsp:spPr>
        <a:xfrm>
          <a:off x="333223" y="586161"/>
          <a:ext cx="605861" cy="6058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B2B776-127C-4A7F-96A0-3CDE81E5BBDD}">
      <dsp:nvSpPr>
        <dsp:cNvPr id="0" name=""/>
        <dsp:cNvSpPr/>
      </dsp:nvSpPr>
      <dsp:spPr>
        <a:xfrm>
          <a:off x="1272308" y="338309"/>
          <a:ext cx="6957291"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889000">
            <a:lnSpc>
              <a:spcPct val="100000"/>
            </a:lnSpc>
            <a:spcBef>
              <a:spcPct val="0"/>
            </a:spcBef>
            <a:spcAft>
              <a:spcPct val="35000"/>
            </a:spcAft>
            <a:buNone/>
          </a:pPr>
          <a:r>
            <a:rPr lang="en-US" sz="2000" kern="1200" dirty="0"/>
            <a:t>Effects on beginning net position, fund balance, or fund net position</a:t>
          </a:r>
        </a:p>
      </dsp:txBody>
      <dsp:txXfrm>
        <a:off x="1272308" y="338309"/>
        <a:ext cx="6957291" cy="1101566"/>
      </dsp:txXfrm>
    </dsp:sp>
    <dsp:sp modelId="{C5D1EC21-4B8A-4643-A2F9-92F3A985204D}">
      <dsp:nvSpPr>
        <dsp:cNvPr id="0" name=""/>
        <dsp:cNvSpPr/>
      </dsp:nvSpPr>
      <dsp:spPr>
        <a:xfrm>
          <a:off x="0" y="1911516"/>
          <a:ext cx="8229600" cy="1618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C87CF9-872B-46AA-BF4D-3D86EC478766}">
      <dsp:nvSpPr>
        <dsp:cNvPr id="0" name=""/>
        <dsp:cNvSpPr/>
      </dsp:nvSpPr>
      <dsp:spPr>
        <a:xfrm>
          <a:off x="333223" y="2417741"/>
          <a:ext cx="605861" cy="60586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712E29-4B42-410D-B53C-7E3DBB71C4C0}">
      <dsp:nvSpPr>
        <dsp:cNvPr id="0" name=""/>
        <dsp:cNvSpPr/>
      </dsp:nvSpPr>
      <dsp:spPr>
        <a:xfrm>
          <a:off x="1272308" y="2169888"/>
          <a:ext cx="3703320" cy="110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889000">
            <a:lnSpc>
              <a:spcPct val="100000"/>
            </a:lnSpc>
            <a:spcBef>
              <a:spcPct val="0"/>
            </a:spcBef>
            <a:spcAft>
              <a:spcPct val="35000"/>
            </a:spcAft>
            <a:buNone/>
          </a:pPr>
          <a:r>
            <a:rPr lang="en-US" sz="2000" kern="1200" dirty="0"/>
            <a:t>Nature of error and correction, including f/s line items impacted</a:t>
          </a:r>
        </a:p>
      </dsp:txBody>
      <dsp:txXfrm>
        <a:off x="1272308" y="2169888"/>
        <a:ext cx="3703320" cy="1101566"/>
      </dsp:txXfrm>
    </dsp:sp>
    <dsp:sp modelId="{BF6E4F38-F69F-4C40-9DD2-225F6B5BFD9C}">
      <dsp:nvSpPr>
        <dsp:cNvPr id="0" name=""/>
        <dsp:cNvSpPr/>
      </dsp:nvSpPr>
      <dsp:spPr>
        <a:xfrm>
          <a:off x="4975628" y="1990195"/>
          <a:ext cx="3253971" cy="146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2" tIns="116582" rIns="116582" bIns="116582" numCol="1" spcCol="1270" anchor="ctr" anchorCtr="0">
          <a:noAutofit/>
        </a:bodyPr>
        <a:lstStyle/>
        <a:p>
          <a:pPr marL="0" lvl="0" indent="0" algn="l" defTabSz="533400">
            <a:lnSpc>
              <a:spcPct val="100000"/>
            </a:lnSpc>
            <a:spcBef>
              <a:spcPct val="0"/>
            </a:spcBef>
            <a:spcAft>
              <a:spcPct val="35000"/>
            </a:spcAft>
            <a:buNone/>
          </a:pPr>
          <a:r>
            <a:rPr lang="en-US" sz="1200" kern="1200" dirty="0"/>
            <a:t>Single period – effect on the prior period’s change in net position, fund balance or net position, as if the error didn’t happen</a:t>
          </a:r>
        </a:p>
        <a:p>
          <a:pPr marL="0" lvl="0" indent="0" algn="l" defTabSz="533400">
            <a:lnSpc>
              <a:spcPct val="100000"/>
            </a:lnSpc>
            <a:spcBef>
              <a:spcPct val="0"/>
            </a:spcBef>
            <a:spcAft>
              <a:spcPct val="35000"/>
            </a:spcAft>
            <a:buNone/>
          </a:pPr>
          <a:r>
            <a:rPr lang="en-US" sz="1200" kern="1200" dirty="0"/>
            <a:t>Comparative – effect of the error correction on </a:t>
          </a:r>
          <a:r>
            <a:rPr lang="en-US" sz="1200" kern="1200"/>
            <a:t>the prior-period </a:t>
          </a:r>
          <a:r>
            <a:rPr lang="en-US" sz="1200" kern="1200" dirty="0"/>
            <a:t>change in net position, fund balance or fund net position</a:t>
          </a:r>
        </a:p>
      </dsp:txBody>
      <dsp:txXfrm>
        <a:off x="4975628" y="1990195"/>
        <a:ext cx="3253971" cy="14609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CF5982-3704-96A6-85A6-E6EAD53859D2}"/>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13F952-31A1-4DF9-D79D-C1F78FD1F802}"/>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FECEDB87-CFBD-4E68-A5C4-9898685B258A}" type="datetimeFigureOut">
              <a:rPr lang="en-US" smtClean="0"/>
              <a:t>2/28/2024</a:t>
            </a:fld>
            <a:endParaRPr lang="en-US"/>
          </a:p>
        </p:txBody>
      </p:sp>
      <p:sp>
        <p:nvSpPr>
          <p:cNvPr id="4" name="Footer Placeholder 3">
            <a:extLst>
              <a:ext uri="{FF2B5EF4-FFF2-40B4-BE49-F238E27FC236}">
                <a16:creationId xmlns:a16="http://schemas.microsoft.com/office/drawing/2014/main" id="{51B0DCC9-CABB-0A23-D07C-7A6589555811}"/>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720FE-F3D6-E2D2-DC94-150A9946C03C}"/>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DA6E890D-7A63-427A-985B-F7F224ACD033}" type="slidenum">
              <a:rPr lang="en-US" smtClean="0"/>
              <a:t>‹#›</a:t>
            </a:fld>
            <a:endParaRPr lang="en-US"/>
          </a:p>
        </p:txBody>
      </p:sp>
    </p:spTree>
    <p:extLst>
      <p:ext uri="{BB962C8B-B14F-4D97-AF65-F5344CB8AC3E}">
        <p14:creationId xmlns:p14="http://schemas.microsoft.com/office/powerpoint/2010/main" val="1661847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D76D314A-5F6D-42B0-A57B-14527ADFBF85}" type="datetimeFigureOut">
              <a:rPr lang="en-US" smtClean="0"/>
              <a:t>2/28/2024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00AF076E-914D-4F66-8D96-A023467F4575}" type="slidenum">
              <a:rPr lang="en-US" smtClean="0"/>
              <a:t>‹#›</a:t>
            </a:fld>
            <a:endParaRPr lang="en-US"/>
          </a:p>
        </p:txBody>
      </p:sp>
    </p:spTree>
    <p:extLst>
      <p:ext uri="{BB962C8B-B14F-4D97-AF65-F5344CB8AC3E}">
        <p14:creationId xmlns:p14="http://schemas.microsoft.com/office/powerpoint/2010/main" val="36862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948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GASB 62 – prior period adjustments, change in accounting principle, change in accounting estimate, change in reporting entity and correction of an error. GASB removed prior period adjustment as duplicative of other categories.  Expanded definition of change in reporting entity</a:t>
            </a:r>
          </a:p>
        </p:txBody>
      </p:sp>
      <p:sp>
        <p:nvSpPr>
          <p:cNvPr id="4" name="Slide Number Placeholder 3"/>
          <p:cNvSpPr>
            <a:spLocks noGrp="1"/>
          </p:cNvSpPr>
          <p:nvPr>
            <p:ph type="sldNum" sz="quarter" idx="5"/>
          </p:nvPr>
        </p:nvSpPr>
        <p:spPr/>
        <p:txBody>
          <a:bodyPr/>
          <a:lstStyle/>
          <a:p>
            <a:fld id="{4F5D4126-7F6D-4896-BB40-6A6D951FAA95}" type="slidenum">
              <a:rPr lang="en-US" smtClean="0"/>
              <a:t>27</a:t>
            </a:fld>
            <a:endParaRPr lang="en-US"/>
          </a:p>
        </p:txBody>
      </p:sp>
    </p:spTree>
    <p:extLst>
      <p:ext uri="{BB962C8B-B14F-4D97-AF65-F5344CB8AC3E}">
        <p14:creationId xmlns:p14="http://schemas.microsoft.com/office/powerpoint/2010/main" val="7760423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263</a:t>
            </a:fld>
            <a:endParaRPr lang="en-US"/>
          </a:p>
        </p:txBody>
      </p:sp>
    </p:spTree>
    <p:extLst>
      <p:ext uri="{BB962C8B-B14F-4D97-AF65-F5344CB8AC3E}">
        <p14:creationId xmlns:p14="http://schemas.microsoft.com/office/powerpoint/2010/main" val="9056858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704850" y="1154113"/>
            <a:ext cx="5540375" cy="3117850"/>
          </a:xfrm>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pPr defTabSz="939537"/>
            <a:fld id="{96766D0A-4F24-432E-A5BA-E8B793A8F23C}" type="slidenum">
              <a:rPr lang="en-US" smtClean="0"/>
              <a:pPr defTabSz="939537"/>
              <a:t>264</a:t>
            </a:fld>
            <a:endParaRPr lang="en-US" dirty="0"/>
          </a:p>
        </p:txBody>
      </p:sp>
    </p:spTree>
    <p:extLst>
      <p:ext uri="{BB962C8B-B14F-4D97-AF65-F5344CB8AC3E}">
        <p14:creationId xmlns:p14="http://schemas.microsoft.com/office/powerpoint/2010/main" val="13565049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lgn="l"/>
            <a:endParaRPr lang="en-US" b="0" i="0" dirty="0">
              <a:solidFill>
                <a:srgbClr val="F9F9F9"/>
              </a:solidFill>
              <a:effectLst/>
              <a:latin typeface="Söhne"/>
            </a:endParaRPr>
          </a:p>
        </p:txBody>
      </p:sp>
      <p:sp>
        <p:nvSpPr>
          <p:cNvPr id="4" name="Slide Number Placeholder 3"/>
          <p:cNvSpPr>
            <a:spLocks noGrp="1"/>
          </p:cNvSpPr>
          <p:nvPr>
            <p:ph type="sldNum" sz="quarter" idx="10"/>
          </p:nvPr>
        </p:nvSpPr>
        <p:spPr/>
        <p:txBody>
          <a:bodyPr/>
          <a:lstStyle/>
          <a:p>
            <a:fld id="{6291115F-3AFC-4B9D-99DB-C94D441411BE}" type="slidenum">
              <a:rPr lang="en-US" smtClean="0"/>
              <a:pPr/>
              <a:t>265</a:t>
            </a:fld>
            <a:endParaRPr lang="en-US"/>
          </a:p>
        </p:txBody>
      </p:sp>
    </p:spTree>
    <p:extLst>
      <p:ext uri="{BB962C8B-B14F-4D97-AF65-F5344CB8AC3E}">
        <p14:creationId xmlns:p14="http://schemas.microsoft.com/office/powerpoint/2010/main" val="13038909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427F1D7F-CF4A-459F-B3F8-DDBAC945B5A3}" type="slidenum">
              <a:rPr lang="en-US" smtClean="0"/>
              <a:t>266</a:t>
            </a:fld>
            <a:endParaRPr lang="en-US"/>
          </a:p>
        </p:txBody>
      </p:sp>
    </p:spTree>
    <p:extLst>
      <p:ext uri="{BB962C8B-B14F-4D97-AF65-F5344CB8AC3E}">
        <p14:creationId xmlns:p14="http://schemas.microsoft.com/office/powerpoint/2010/main" val="17871545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267</a:t>
            </a:fld>
            <a:endParaRPr lang="en-US"/>
          </a:p>
        </p:txBody>
      </p:sp>
    </p:spTree>
    <p:extLst>
      <p:ext uri="{BB962C8B-B14F-4D97-AF65-F5344CB8AC3E}">
        <p14:creationId xmlns:p14="http://schemas.microsoft.com/office/powerpoint/2010/main" val="15217193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268</a:t>
            </a:fld>
            <a:endParaRPr lang="en-US"/>
          </a:p>
        </p:txBody>
      </p:sp>
    </p:spTree>
    <p:extLst>
      <p:ext uri="{BB962C8B-B14F-4D97-AF65-F5344CB8AC3E}">
        <p14:creationId xmlns:p14="http://schemas.microsoft.com/office/powerpoint/2010/main" val="16827876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F9F9F9"/>
              </a:solidFill>
              <a:effectLst/>
              <a:latin typeface="Söhne"/>
            </a:endParaRPr>
          </a:p>
        </p:txBody>
      </p:sp>
      <p:sp>
        <p:nvSpPr>
          <p:cNvPr id="4" name="Slide Number Placeholder 3"/>
          <p:cNvSpPr>
            <a:spLocks noGrp="1"/>
          </p:cNvSpPr>
          <p:nvPr>
            <p:ph type="sldNum" sz="quarter" idx="5"/>
          </p:nvPr>
        </p:nvSpPr>
        <p:spPr/>
        <p:txBody>
          <a:bodyPr/>
          <a:lstStyle/>
          <a:p>
            <a:fld id="{4F5D4126-7F6D-4896-BB40-6A6D951FAA95}" type="slidenum">
              <a:rPr lang="en-US" smtClean="0"/>
              <a:t>269</a:t>
            </a:fld>
            <a:endParaRPr lang="en-US"/>
          </a:p>
        </p:txBody>
      </p:sp>
    </p:spTree>
    <p:extLst>
      <p:ext uri="{BB962C8B-B14F-4D97-AF65-F5344CB8AC3E}">
        <p14:creationId xmlns:p14="http://schemas.microsoft.com/office/powerpoint/2010/main" val="26936678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270</a:t>
            </a:fld>
            <a:endParaRPr lang="en-US"/>
          </a:p>
        </p:txBody>
      </p:sp>
    </p:spTree>
    <p:extLst>
      <p:ext uri="{BB962C8B-B14F-4D97-AF65-F5344CB8AC3E}">
        <p14:creationId xmlns:p14="http://schemas.microsoft.com/office/powerpoint/2010/main" val="10163968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5D4126-7F6D-4896-BB40-6A6D951FAA95}" type="slidenum">
              <a:rPr lang="en-US" smtClean="0"/>
              <a:t>271</a:t>
            </a:fld>
            <a:endParaRPr lang="en-US"/>
          </a:p>
        </p:txBody>
      </p:sp>
    </p:spTree>
    <p:extLst>
      <p:ext uri="{BB962C8B-B14F-4D97-AF65-F5344CB8AC3E}">
        <p14:creationId xmlns:p14="http://schemas.microsoft.com/office/powerpoint/2010/main" val="20751618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272</a:t>
            </a:fld>
            <a:endParaRPr lang="en-US"/>
          </a:p>
        </p:txBody>
      </p:sp>
    </p:spTree>
    <p:extLst>
      <p:ext uri="{BB962C8B-B14F-4D97-AF65-F5344CB8AC3E}">
        <p14:creationId xmlns:p14="http://schemas.microsoft.com/office/powerpoint/2010/main" val="165831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28</a:t>
            </a:fld>
            <a:endParaRPr lang="en-US"/>
          </a:p>
        </p:txBody>
      </p:sp>
    </p:spTree>
    <p:extLst>
      <p:ext uri="{BB962C8B-B14F-4D97-AF65-F5344CB8AC3E}">
        <p14:creationId xmlns:p14="http://schemas.microsoft.com/office/powerpoint/2010/main" val="12466266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F1D7F-CF4A-459F-B3F8-DDBAC945B5A3}" type="slidenum">
              <a:rPr lang="en-US" smtClean="0"/>
              <a:t>273</a:t>
            </a:fld>
            <a:endParaRPr lang="en-US"/>
          </a:p>
        </p:txBody>
      </p:sp>
    </p:spTree>
    <p:extLst>
      <p:ext uri="{BB962C8B-B14F-4D97-AF65-F5344CB8AC3E}">
        <p14:creationId xmlns:p14="http://schemas.microsoft.com/office/powerpoint/2010/main" val="17751659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F1D7F-CF4A-459F-B3F8-DDBAC945B5A3}" type="slidenum">
              <a:rPr lang="en-US" smtClean="0"/>
              <a:t>274</a:t>
            </a:fld>
            <a:endParaRPr lang="en-US"/>
          </a:p>
        </p:txBody>
      </p:sp>
    </p:spTree>
    <p:extLst>
      <p:ext uri="{BB962C8B-B14F-4D97-AF65-F5344CB8AC3E}">
        <p14:creationId xmlns:p14="http://schemas.microsoft.com/office/powerpoint/2010/main" val="36121507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276</a:t>
            </a:fld>
            <a:endParaRPr lang="en-US"/>
          </a:p>
        </p:txBody>
      </p:sp>
    </p:spTree>
    <p:extLst>
      <p:ext uri="{BB962C8B-B14F-4D97-AF65-F5344CB8AC3E}">
        <p14:creationId xmlns:p14="http://schemas.microsoft.com/office/powerpoint/2010/main" val="15852162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277</a:t>
            </a:fld>
            <a:endParaRPr lang="en-US"/>
          </a:p>
        </p:txBody>
      </p:sp>
    </p:spTree>
    <p:extLst>
      <p:ext uri="{BB962C8B-B14F-4D97-AF65-F5344CB8AC3E}">
        <p14:creationId xmlns:p14="http://schemas.microsoft.com/office/powerpoint/2010/main" val="36276988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278</a:t>
            </a:fld>
            <a:endParaRPr lang="en-US"/>
          </a:p>
        </p:txBody>
      </p:sp>
    </p:spTree>
    <p:extLst>
      <p:ext uri="{BB962C8B-B14F-4D97-AF65-F5344CB8AC3E}">
        <p14:creationId xmlns:p14="http://schemas.microsoft.com/office/powerpoint/2010/main" val="38145751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279</a:t>
            </a:fld>
            <a:endParaRPr lang="en-US"/>
          </a:p>
        </p:txBody>
      </p:sp>
    </p:spTree>
    <p:extLst>
      <p:ext uri="{BB962C8B-B14F-4D97-AF65-F5344CB8AC3E}">
        <p14:creationId xmlns:p14="http://schemas.microsoft.com/office/powerpoint/2010/main" val="34766134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280</a:t>
            </a:fld>
            <a:endParaRPr lang="en-US" dirty="0"/>
          </a:p>
        </p:txBody>
      </p:sp>
    </p:spTree>
    <p:extLst>
      <p:ext uri="{BB962C8B-B14F-4D97-AF65-F5344CB8AC3E}">
        <p14:creationId xmlns:p14="http://schemas.microsoft.com/office/powerpoint/2010/main" val="9672460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7EE3DC-8512-44D9-BF9F-A724CCBBEA23}" type="slidenum">
              <a:rPr lang="en-US"/>
              <a:pPr/>
              <a:t>281</a:t>
            </a:fld>
            <a:endParaRPr lang="en-US" dirty="0"/>
          </a:p>
        </p:txBody>
      </p:sp>
    </p:spTree>
    <p:extLst>
      <p:ext uri="{BB962C8B-B14F-4D97-AF65-F5344CB8AC3E}">
        <p14:creationId xmlns:p14="http://schemas.microsoft.com/office/powerpoint/2010/main" val="612193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mention changes caused by applying principals from going to not GAAP to GAAP like straight line amortization to effective interest method, or going from not recording GASB 68/75 due to it being immaterial to having to record it because it’s material.</a:t>
            </a:r>
          </a:p>
        </p:txBody>
      </p:sp>
      <p:sp>
        <p:nvSpPr>
          <p:cNvPr id="4" name="Slide Number Placeholder 3"/>
          <p:cNvSpPr>
            <a:spLocks noGrp="1"/>
          </p:cNvSpPr>
          <p:nvPr>
            <p:ph type="sldNum" sz="quarter" idx="5"/>
          </p:nvPr>
        </p:nvSpPr>
        <p:spPr/>
        <p:txBody>
          <a:bodyPr/>
          <a:lstStyle/>
          <a:p>
            <a:fld id="{00AF076E-914D-4F66-8D96-A023467F4575}" type="slidenum">
              <a:rPr lang="en-US" smtClean="0"/>
              <a:t>30</a:t>
            </a:fld>
            <a:endParaRPr lang="en-US"/>
          </a:p>
        </p:txBody>
      </p:sp>
    </p:spTree>
    <p:extLst>
      <p:ext uri="{BB962C8B-B14F-4D97-AF65-F5344CB8AC3E}">
        <p14:creationId xmlns:p14="http://schemas.microsoft.com/office/powerpoint/2010/main" val="1330157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34</a:t>
            </a:fld>
            <a:endParaRPr lang="en-US" dirty="0"/>
          </a:p>
        </p:txBody>
      </p:sp>
    </p:spTree>
    <p:extLst>
      <p:ext uri="{BB962C8B-B14F-4D97-AF65-F5344CB8AC3E}">
        <p14:creationId xmlns:p14="http://schemas.microsoft.com/office/powerpoint/2010/main" val="508834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Termination of employment – refers to the end of an employee’s active service (voluntary or involuntary)</a:t>
            </a:r>
          </a:p>
        </p:txBody>
      </p:sp>
      <p:sp>
        <p:nvSpPr>
          <p:cNvPr id="4" name="Slide Number Placeholder 3"/>
          <p:cNvSpPr>
            <a:spLocks noGrp="1"/>
          </p:cNvSpPr>
          <p:nvPr>
            <p:ph type="sldNum" sz="quarter" idx="5"/>
          </p:nvPr>
        </p:nvSpPr>
        <p:spPr/>
        <p:txBody>
          <a:bodyPr/>
          <a:lstStyle/>
          <a:p>
            <a:fld id="{4F5D4126-7F6D-4896-BB40-6A6D951FAA95}" type="slidenum">
              <a:rPr lang="en-US" smtClean="0"/>
              <a:t>35</a:t>
            </a:fld>
            <a:endParaRPr lang="en-US" dirty="0"/>
          </a:p>
        </p:txBody>
      </p:sp>
    </p:spTree>
    <p:extLst>
      <p:ext uri="{BB962C8B-B14F-4D97-AF65-F5344CB8AC3E}">
        <p14:creationId xmlns:p14="http://schemas.microsoft.com/office/powerpoint/2010/main" val="62549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38</a:t>
            </a:fld>
            <a:endParaRPr lang="en-US" dirty="0"/>
          </a:p>
        </p:txBody>
      </p:sp>
    </p:spTree>
    <p:extLst>
      <p:ext uri="{BB962C8B-B14F-4D97-AF65-F5344CB8AC3E}">
        <p14:creationId xmlns:p14="http://schemas.microsoft.com/office/powerpoint/2010/main" val="321522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39</a:t>
            </a:fld>
            <a:endParaRPr lang="en-US" dirty="0"/>
          </a:p>
        </p:txBody>
      </p:sp>
    </p:spTree>
    <p:extLst>
      <p:ext uri="{BB962C8B-B14F-4D97-AF65-F5344CB8AC3E}">
        <p14:creationId xmlns:p14="http://schemas.microsoft.com/office/powerpoint/2010/main" val="40489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40</a:t>
            </a:fld>
            <a:endParaRPr lang="en-US" dirty="0"/>
          </a:p>
        </p:txBody>
      </p:sp>
    </p:spTree>
    <p:extLst>
      <p:ext uri="{BB962C8B-B14F-4D97-AF65-F5344CB8AC3E}">
        <p14:creationId xmlns:p14="http://schemas.microsoft.com/office/powerpoint/2010/main" val="356397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41</a:t>
            </a:fld>
            <a:endParaRPr lang="en-US" dirty="0"/>
          </a:p>
        </p:txBody>
      </p:sp>
    </p:spTree>
    <p:extLst>
      <p:ext uri="{BB962C8B-B14F-4D97-AF65-F5344CB8AC3E}">
        <p14:creationId xmlns:p14="http://schemas.microsoft.com/office/powerpoint/2010/main" val="2870503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42</a:t>
            </a:fld>
            <a:endParaRPr lang="en-US" dirty="0"/>
          </a:p>
        </p:txBody>
      </p:sp>
    </p:spTree>
    <p:extLst>
      <p:ext uri="{BB962C8B-B14F-4D97-AF65-F5344CB8AC3E}">
        <p14:creationId xmlns:p14="http://schemas.microsoft.com/office/powerpoint/2010/main" val="240853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9</a:t>
            </a:fld>
            <a:endParaRPr lang="en-US"/>
          </a:p>
        </p:txBody>
      </p:sp>
    </p:spTree>
    <p:extLst>
      <p:ext uri="{BB962C8B-B14F-4D97-AF65-F5344CB8AC3E}">
        <p14:creationId xmlns:p14="http://schemas.microsoft.com/office/powerpoint/2010/main" val="2793911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43</a:t>
            </a:fld>
            <a:endParaRPr lang="en-US" dirty="0"/>
          </a:p>
        </p:txBody>
      </p:sp>
    </p:spTree>
    <p:extLst>
      <p:ext uri="{BB962C8B-B14F-4D97-AF65-F5344CB8AC3E}">
        <p14:creationId xmlns:p14="http://schemas.microsoft.com/office/powerpoint/2010/main" val="2713898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45</a:t>
            </a:fld>
            <a:endParaRPr lang="en-US"/>
          </a:p>
        </p:txBody>
      </p:sp>
    </p:spTree>
    <p:extLst>
      <p:ext uri="{BB962C8B-B14F-4D97-AF65-F5344CB8AC3E}">
        <p14:creationId xmlns:p14="http://schemas.microsoft.com/office/powerpoint/2010/main" val="1551040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47</a:t>
            </a:fld>
            <a:endParaRPr lang="en-US" dirty="0"/>
          </a:p>
        </p:txBody>
      </p:sp>
    </p:spTree>
    <p:extLst>
      <p:ext uri="{BB962C8B-B14F-4D97-AF65-F5344CB8AC3E}">
        <p14:creationId xmlns:p14="http://schemas.microsoft.com/office/powerpoint/2010/main" val="1556718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48</a:t>
            </a:fld>
            <a:endParaRPr lang="en-US" dirty="0"/>
          </a:p>
        </p:txBody>
      </p:sp>
    </p:spTree>
    <p:extLst>
      <p:ext uri="{BB962C8B-B14F-4D97-AF65-F5344CB8AC3E}">
        <p14:creationId xmlns:p14="http://schemas.microsoft.com/office/powerpoint/2010/main" val="1181423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49</a:t>
            </a:fld>
            <a:endParaRPr lang="en-US" dirty="0"/>
          </a:p>
        </p:txBody>
      </p:sp>
    </p:spTree>
    <p:extLst>
      <p:ext uri="{BB962C8B-B14F-4D97-AF65-F5344CB8AC3E}">
        <p14:creationId xmlns:p14="http://schemas.microsoft.com/office/powerpoint/2010/main" val="154323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50</a:t>
            </a:fld>
            <a:endParaRPr lang="en-US" dirty="0"/>
          </a:p>
        </p:txBody>
      </p:sp>
    </p:spTree>
    <p:extLst>
      <p:ext uri="{BB962C8B-B14F-4D97-AF65-F5344CB8AC3E}">
        <p14:creationId xmlns:p14="http://schemas.microsoft.com/office/powerpoint/2010/main" val="3028370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51</a:t>
            </a:fld>
            <a:endParaRPr lang="en-US" dirty="0"/>
          </a:p>
        </p:txBody>
      </p:sp>
    </p:spTree>
    <p:extLst>
      <p:ext uri="{BB962C8B-B14F-4D97-AF65-F5344CB8AC3E}">
        <p14:creationId xmlns:p14="http://schemas.microsoft.com/office/powerpoint/2010/main" val="2505538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52</a:t>
            </a:fld>
            <a:endParaRPr lang="en-US" dirty="0"/>
          </a:p>
        </p:txBody>
      </p:sp>
    </p:spTree>
    <p:extLst>
      <p:ext uri="{BB962C8B-B14F-4D97-AF65-F5344CB8AC3E}">
        <p14:creationId xmlns:p14="http://schemas.microsoft.com/office/powerpoint/2010/main" val="3939355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53</a:t>
            </a:fld>
            <a:endParaRPr lang="en-US" dirty="0"/>
          </a:p>
        </p:txBody>
      </p:sp>
    </p:spTree>
    <p:extLst>
      <p:ext uri="{BB962C8B-B14F-4D97-AF65-F5344CB8AC3E}">
        <p14:creationId xmlns:p14="http://schemas.microsoft.com/office/powerpoint/2010/main" val="3978556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54</a:t>
            </a:fld>
            <a:endParaRPr lang="en-US" dirty="0"/>
          </a:p>
        </p:txBody>
      </p:sp>
    </p:spTree>
    <p:extLst>
      <p:ext uri="{BB962C8B-B14F-4D97-AF65-F5344CB8AC3E}">
        <p14:creationId xmlns:p14="http://schemas.microsoft.com/office/powerpoint/2010/main" val="3985456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231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55</a:t>
            </a:fld>
            <a:endParaRPr lang="en-US" dirty="0"/>
          </a:p>
        </p:txBody>
      </p:sp>
    </p:spTree>
    <p:extLst>
      <p:ext uri="{BB962C8B-B14F-4D97-AF65-F5344CB8AC3E}">
        <p14:creationId xmlns:p14="http://schemas.microsoft.com/office/powerpoint/2010/main" val="2727352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58</a:t>
            </a:fld>
            <a:endParaRPr lang="en-US" dirty="0"/>
          </a:p>
        </p:txBody>
      </p:sp>
    </p:spTree>
    <p:extLst>
      <p:ext uri="{BB962C8B-B14F-4D97-AF65-F5344CB8AC3E}">
        <p14:creationId xmlns:p14="http://schemas.microsoft.com/office/powerpoint/2010/main" val="1482708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9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63</a:t>
            </a:fld>
            <a:endParaRPr lang="en-US" dirty="0"/>
          </a:p>
        </p:txBody>
      </p:sp>
    </p:spTree>
    <p:extLst>
      <p:ext uri="{BB962C8B-B14F-4D97-AF65-F5344CB8AC3E}">
        <p14:creationId xmlns:p14="http://schemas.microsoft.com/office/powerpoint/2010/main" val="1181423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135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67</a:t>
            </a:fld>
            <a:endParaRPr lang="en-US" dirty="0"/>
          </a:p>
        </p:txBody>
      </p:sp>
    </p:spTree>
    <p:extLst>
      <p:ext uri="{BB962C8B-B14F-4D97-AF65-F5344CB8AC3E}">
        <p14:creationId xmlns:p14="http://schemas.microsoft.com/office/powerpoint/2010/main" val="2727352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68</a:t>
            </a:fld>
            <a:endParaRPr lang="en-US" dirty="0"/>
          </a:p>
        </p:txBody>
      </p:sp>
    </p:spTree>
    <p:extLst>
      <p:ext uri="{BB962C8B-B14F-4D97-AF65-F5344CB8AC3E}">
        <p14:creationId xmlns:p14="http://schemas.microsoft.com/office/powerpoint/2010/main" val="3967363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69</a:t>
            </a:fld>
            <a:endParaRPr lang="en-US" dirty="0"/>
          </a:p>
        </p:txBody>
      </p:sp>
    </p:spTree>
    <p:extLst>
      <p:ext uri="{BB962C8B-B14F-4D97-AF65-F5344CB8AC3E}">
        <p14:creationId xmlns:p14="http://schemas.microsoft.com/office/powerpoint/2010/main" val="4093287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71</a:t>
            </a:fld>
            <a:endParaRPr lang="en-US" dirty="0"/>
          </a:p>
        </p:txBody>
      </p:sp>
    </p:spTree>
    <p:extLst>
      <p:ext uri="{BB962C8B-B14F-4D97-AF65-F5344CB8AC3E}">
        <p14:creationId xmlns:p14="http://schemas.microsoft.com/office/powerpoint/2010/main" val="309443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72</a:t>
            </a:fld>
            <a:endParaRPr lang="en-US" dirty="0"/>
          </a:p>
        </p:txBody>
      </p:sp>
    </p:spTree>
    <p:extLst>
      <p:ext uri="{BB962C8B-B14F-4D97-AF65-F5344CB8AC3E}">
        <p14:creationId xmlns:p14="http://schemas.microsoft.com/office/powerpoint/2010/main" val="209573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exchange or exchange-like financial guarantee is a guarantee of an obligation of a legally separate entity or individual, including a blended or discretely presented component unit, that requires the guarantor to indemnify a third-party obligation holder under specified conditions.</a:t>
            </a:r>
          </a:p>
          <a:p>
            <a:endParaRPr lang="en-US" dirty="0"/>
          </a:p>
          <a:p>
            <a:r>
              <a:rPr lang="en-US" dirty="0"/>
              <a:t>2 paragraphs on hedge accounting</a:t>
            </a:r>
          </a:p>
        </p:txBody>
      </p:sp>
      <p:sp>
        <p:nvSpPr>
          <p:cNvPr id="4" name="Slide Number Placeholder 3"/>
          <p:cNvSpPr>
            <a:spLocks noGrp="1"/>
          </p:cNvSpPr>
          <p:nvPr>
            <p:ph type="sldNum" sz="quarter" idx="5"/>
          </p:nvPr>
        </p:nvSpPr>
        <p:spPr/>
        <p:txBody>
          <a:bodyPr/>
          <a:lstStyle/>
          <a:p>
            <a:fld id="{00AF076E-914D-4F66-8D96-A023467F4575}" type="slidenum">
              <a:rPr lang="en-US" smtClean="0"/>
              <a:t>14</a:t>
            </a:fld>
            <a:endParaRPr lang="en-US"/>
          </a:p>
        </p:txBody>
      </p:sp>
    </p:spTree>
    <p:extLst>
      <p:ext uri="{BB962C8B-B14F-4D97-AF65-F5344CB8AC3E}">
        <p14:creationId xmlns:p14="http://schemas.microsoft.com/office/powerpoint/2010/main" val="3880626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73</a:t>
            </a:fld>
            <a:endParaRPr lang="en-US" dirty="0"/>
          </a:p>
        </p:txBody>
      </p:sp>
    </p:spTree>
    <p:extLst>
      <p:ext uri="{BB962C8B-B14F-4D97-AF65-F5344CB8AC3E}">
        <p14:creationId xmlns:p14="http://schemas.microsoft.com/office/powerpoint/2010/main" val="3265647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Party (Shots)</a:t>
            </a:r>
          </a:p>
        </p:txBody>
      </p:sp>
      <p:sp>
        <p:nvSpPr>
          <p:cNvPr id="4" name="Slide Number Placeholder 3"/>
          <p:cNvSpPr>
            <a:spLocks noGrp="1"/>
          </p:cNvSpPr>
          <p:nvPr>
            <p:ph type="sldNum" sz="quarter" idx="5"/>
          </p:nvPr>
        </p:nvSpPr>
        <p:spPr/>
        <p:txBody>
          <a:bodyPr/>
          <a:lstStyle/>
          <a:p>
            <a:fld id="{00AF076E-914D-4F66-8D96-A023467F4575}" type="slidenum">
              <a:rPr lang="en-US" smtClean="0"/>
              <a:t>74</a:t>
            </a:fld>
            <a:endParaRPr lang="en-US" dirty="0"/>
          </a:p>
        </p:txBody>
      </p:sp>
    </p:spTree>
    <p:extLst>
      <p:ext uri="{BB962C8B-B14F-4D97-AF65-F5344CB8AC3E}">
        <p14:creationId xmlns:p14="http://schemas.microsoft.com/office/powerpoint/2010/main" val="2396528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75</a:t>
            </a:fld>
            <a:endParaRPr lang="en-US"/>
          </a:p>
        </p:txBody>
      </p:sp>
    </p:spTree>
    <p:extLst>
      <p:ext uri="{BB962C8B-B14F-4D97-AF65-F5344CB8AC3E}">
        <p14:creationId xmlns:p14="http://schemas.microsoft.com/office/powerpoint/2010/main" val="134247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76</a:t>
            </a:fld>
            <a:endParaRPr lang="en-US"/>
          </a:p>
        </p:txBody>
      </p:sp>
    </p:spTree>
    <p:extLst>
      <p:ext uri="{BB962C8B-B14F-4D97-AF65-F5344CB8AC3E}">
        <p14:creationId xmlns:p14="http://schemas.microsoft.com/office/powerpoint/2010/main" val="3870938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77</a:t>
            </a:fld>
            <a:endParaRPr lang="en-US"/>
          </a:p>
        </p:txBody>
      </p:sp>
    </p:spTree>
    <p:extLst>
      <p:ext uri="{BB962C8B-B14F-4D97-AF65-F5344CB8AC3E}">
        <p14:creationId xmlns:p14="http://schemas.microsoft.com/office/powerpoint/2010/main" val="689410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Ethics, at their essence, are those values that you consider important to your life.  The moral choices</a:t>
            </a:r>
            <a:r>
              <a:rPr lang="en-US" baseline="0" dirty="0"/>
              <a:t> that guide how you live your life.  </a:t>
            </a:r>
            <a:r>
              <a:rPr lang="en-US" dirty="0"/>
              <a:t>It’s what you do when no one is looking.  </a:t>
            </a:r>
          </a:p>
          <a:p>
            <a:endParaRPr lang="en-US" dirty="0"/>
          </a:p>
          <a:p>
            <a:pPr defTabSz="935537">
              <a:defRPr/>
            </a:pPr>
            <a:r>
              <a:rPr lang="en-US" dirty="0"/>
              <a:t>Personal ethics are important to organizations because it all starts with the </a:t>
            </a:r>
            <a:r>
              <a:rPr lang="en-US" baseline="0" dirty="0"/>
              <a:t>individual:</a:t>
            </a:r>
            <a:endParaRPr lang="en-US" dirty="0"/>
          </a:p>
          <a:p>
            <a:pPr defTabSz="935537">
              <a:defRPr/>
            </a:pPr>
            <a:r>
              <a:rPr lang="en-US" dirty="0"/>
              <a:t>-You bring your personal ethics and values to work with you every day.  </a:t>
            </a:r>
          </a:p>
          <a:p>
            <a:pPr defTabSz="935537">
              <a:defRPr/>
            </a:pPr>
            <a:r>
              <a:rPr lang="en-US" dirty="0"/>
              <a:t>-Your personal ethics will always dictate what you do at work and how you handle situations, and in turn, that will drive the ethics of a business. </a:t>
            </a:r>
          </a:p>
          <a:p>
            <a:pPr defTabSz="935537">
              <a:defRPr/>
            </a:pPr>
            <a:r>
              <a:rPr lang="en-US" dirty="0"/>
              <a:t>-The personal ethics of every single person who works at the organization will determine what the organization’s ethics look like.</a:t>
            </a:r>
          </a:p>
          <a:p>
            <a:pPr defTabSz="935537">
              <a:defRPr/>
            </a:pPr>
            <a:endParaRPr lang="en-US" baseline="0" dirty="0"/>
          </a:p>
          <a:p>
            <a:pPr defTabSz="935537">
              <a:defRPr/>
            </a:pPr>
            <a:r>
              <a:rPr lang="en-US" baseline="0" dirty="0"/>
              <a:t>In addition to the personal ethics of the individuals making up an organization, there are also two other factors that determine if a business is ethical:</a:t>
            </a:r>
          </a:p>
          <a:p>
            <a:pPr marL="0" marR="0" lvl="0" indent="0" algn="l" defTabSz="935537" rtl="0" eaLnBrk="1" fontAlgn="auto" latinLnBrk="0" hangingPunct="1">
              <a:lnSpc>
                <a:spcPct val="100000"/>
              </a:lnSpc>
              <a:spcBef>
                <a:spcPts val="0"/>
              </a:spcBef>
              <a:spcAft>
                <a:spcPts val="0"/>
              </a:spcAft>
              <a:buClrTx/>
              <a:buSzTx/>
              <a:buFontTx/>
              <a:buNone/>
              <a:tabLst/>
              <a:defRPr/>
            </a:pPr>
            <a:r>
              <a:rPr lang="en-US" baseline="0" dirty="0"/>
              <a:t>-</a:t>
            </a:r>
            <a:r>
              <a:rPr lang="en-US" u="sng" baseline="0" dirty="0"/>
              <a:t>Organizational culture</a:t>
            </a:r>
            <a:r>
              <a:rPr lang="en-US" baseline="0" dirty="0"/>
              <a:t>: – tone at the top (heavily influenced by the personal ethics of leadership), history (does the organization have a long-standing history of being ethical?), perception of what is acceptable and what is not.</a:t>
            </a:r>
          </a:p>
          <a:p>
            <a:pPr marL="0" marR="0" lvl="0" indent="0" algn="l" defTabSz="935537" rtl="0" eaLnBrk="1" fontAlgn="auto" latinLnBrk="0" hangingPunct="1">
              <a:lnSpc>
                <a:spcPct val="100000"/>
              </a:lnSpc>
              <a:spcBef>
                <a:spcPts val="0"/>
              </a:spcBef>
              <a:spcAft>
                <a:spcPts val="0"/>
              </a:spcAft>
              <a:buClrTx/>
              <a:buSzTx/>
              <a:buFontTx/>
              <a:buNone/>
              <a:tabLst/>
              <a:defRPr/>
            </a:pPr>
            <a:r>
              <a:rPr lang="en-US" baseline="0" dirty="0"/>
              <a:t>-</a:t>
            </a:r>
            <a:r>
              <a:rPr lang="en-US" u="sng" baseline="0" dirty="0"/>
              <a:t>Organizational systems</a:t>
            </a:r>
            <a:r>
              <a:rPr lang="en-US" u="none" baseline="0" dirty="0"/>
              <a:t>: </a:t>
            </a:r>
            <a:r>
              <a:rPr lang="en-US" baseline="0" dirty="0"/>
              <a:t>– Policies, rules, regulatory oversight, monitoring tools such as fraud hotlines</a:t>
            </a:r>
          </a:p>
        </p:txBody>
      </p:sp>
      <p:sp>
        <p:nvSpPr>
          <p:cNvPr id="4" name="Slide Number Placeholder 3"/>
          <p:cNvSpPr>
            <a:spLocks noGrp="1"/>
          </p:cNvSpPr>
          <p:nvPr>
            <p:ph type="sldNum" sz="quarter" idx="5"/>
          </p:nvPr>
        </p:nvSpPr>
        <p:spPr/>
        <p:txBody>
          <a:bodyPr/>
          <a:lstStyle/>
          <a:p>
            <a:fld id="{52AA3886-FCB7-4308-95D7-A40B64F11BB9}" type="slidenum">
              <a:rPr lang="en-US" smtClean="0"/>
              <a:t>79</a:t>
            </a:fld>
            <a:endParaRPr lang="en-US" dirty="0"/>
          </a:p>
        </p:txBody>
      </p:sp>
    </p:spTree>
    <p:extLst>
      <p:ext uri="{BB962C8B-B14F-4D97-AF65-F5344CB8AC3E}">
        <p14:creationId xmlns:p14="http://schemas.microsoft.com/office/powerpoint/2010/main" val="2485322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-Ethical principles are universal standards of </a:t>
            </a:r>
            <a:r>
              <a:rPr lang="en-US" u="sng" dirty="0"/>
              <a:t>right</a:t>
            </a:r>
            <a:r>
              <a:rPr lang="en-US" dirty="0"/>
              <a:t> and </a:t>
            </a:r>
            <a:r>
              <a:rPr lang="en-US" u="sng" dirty="0"/>
              <a:t>wrong</a:t>
            </a:r>
            <a:r>
              <a:rPr lang="en-US" dirty="0"/>
              <a:t>.</a:t>
            </a:r>
          </a:p>
          <a:p>
            <a:pPr lvl="0">
              <a:defRPr/>
            </a:pPr>
            <a:r>
              <a:rPr lang="en-US" dirty="0"/>
              <a:t>-They suggest the kind of behavior an ethical company or person should and should not engage in. </a:t>
            </a:r>
          </a:p>
          <a:p>
            <a:pPr lvl="0">
              <a:defRPr/>
            </a:pPr>
            <a:r>
              <a:rPr lang="en-US" dirty="0"/>
              <a:t>-These principles provide a guide to making decisions, and they also establish the criteria by which your decisions will be judged by others.</a:t>
            </a:r>
          </a:p>
          <a:p>
            <a:pPr lvl="0">
              <a:defRPr/>
            </a:pPr>
            <a:endParaRPr lang="en-US" baseline="0" dirty="0"/>
          </a:p>
          <a:p>
            <a:r>
              <a:rPr lang="en-US" dirty="0"/>
              <a:t>Talk about ones that are specific to the financial aspect of the company.</a:t>
            </a:r>
          </a:p>
          <a:p>
            <a:r>
              <a:rPr lang="en-US" dirty="0"/>
              <a:t>-Integrity – being consistent between words and actions (tone at the top, lead by example)</a:t>
            </a:r>
          </a:p>
          <a:p>
            <a:r>
              <a:rPr lang="en-US" dirty="0"/>
              <a:t>-Courage – speaking up when you see unethical behavior</a:t>
            </a:r>
          </a:p>
        </p:txBody>
      </p:sp>
      <p:sp>
        <p:nvSpPr>
          <p:cNvPr id="4" name="Slide Number Placeholder 3"/>
          <p:cNvSpPr>
            <a:spLocks noGrp="1"/>
          </p:cNvSpPr>
          <p:nvPr>
            <p:ph type="sldNum" sz="quarter" idx="5"/>
          </p:nvPr>
        </p:nvSpPr>
        <p:spPr/>
        <p:txBody>
          <a:bodyPr/>
          <a:lstStyle/>
          <a:p>
            <a:fld id="{52AA3886-FCB7-4308-95D7-A40B64F11BB9}" type="slidenum">
              <a:rPr lang="en-US" smtClean="0"/>
              <a:t>80</a:t>
            </a:fld>
            <a:endParaRPr lang="en-US" dirty="0"/>
          </a:p>
        </p:txBody>
      </p:sp>
    </p:spTree>
    <p:extLst>
      <p:ext uri="{BB962C8B-B14F-4D97-AF65-F5344CB8AC3E}">
        <p14:creationId xmlns:p14="http://schemas.microsoft.com/office/powerpoint/2010/main" val="3879247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Moral Muteness: When we see others acting unethically, often the easiest thing to do is look the other way. This goes back to COURAGE being such a critical factor in an ethical leader. </a:t>
            </a:r>
          </a:p>
          <a:p>
            <a:pPr fontAlgn="base"/>
            <a:endParaRPr lang="en-US" dirty="0"/>
          </a:p>
          <a:p>
            <a:pPr marL="172719" indent="-172719" fontAlgn="base">
              <a:buFont typeface="Arial" panose="020B0604020202020204" pitchFamily="34" charset="0"/>
              <a:buChar char="•"/>
            </a:pPr>
            <a:r>
              <a:rPr lang="en-US" dirty="0"/>
              <a:t>An employee may be fearful about speaking up because they don’t want to lose their job</a:t>
            </a:r>
          </a:p>
          <a:p>
            <a:pPr marL="172719" indent="-172719" fontAlgn="base">
              <a:buFont typeface="Arial" panose="020B0604020202020204" pitchFamily="34" charset="0"/>
              <a:buChar char="•"/>
            </a:pPr>
            <a:r>
              <a:rPr lang="en-US" dirty="0"/>
              <a:t>Employees may feel pressure to “play along” in order to keep their job</a:t>
            </a:r>
          </a:p>
          <a:p>
            <a:pPr marL="172719" indent="-172719" fontAlgn="base">
              <a:buFont typeface="Arial" panose="020B0604020202020204" pitchFamily="34" charset="0"/>
              <a:buChar char="•"/>
            </a:pPr>
            <a:endParaRPr lang="en-US" dirty="0"/>
          </a:p>
          <a:p>
            <a:pPr defTabSz="921167">
              <a:defRPr/>
            </a:pPr>
            <a:r>
              <a:rPr lang="en-US" dirty="0"/>
              <a:t>Ethical Fading: Ethical</a:t>
            </a:r>
            <a:r>
              <a:rPr lang="en-US" baseline="0" dirty="0"/>
              <a:t> Fading helps </a:t>
            </a:r>
            <a:r>
              <a:rPr lang="en-US" dirty="0"/>
              <a:t>people minimize the guilt they feel from violating </a:t>
            </a:r>
            <a:r>
              <a:rPr lang="en-US" i="1" dirty="0"/>
              <a:t>ethical</a:t>
            </a:r>
            <a:r>
              <a:rPr lang="en-US" dirty="0"/>
              <a:t> standards.</a:t>
            </a:r>
          </a:p>
          <a:p>
            <a:endParaRPr lang="en-US" dirty="0"/>
          </a:p>
          <a:p>
            <a:pPr marL="171450" indent="-171450" fontAlgn="base">
              <a:buFont typeface="Arial" panose="020B0604020202020204" pitchFamily="34" charset="0"/>
              <a:buChar char="•"/>
            </a:pPr>
            <a:r>
              <a:rPr lang="en-US" dirty="0"/>
              <a:t>The longer employees go without speaking up, or the more others see the bad behavior with no repercussions, the more impact on the culture of the organization. </a:t>
            </a:r>
          </a:p>
          <a:p>
            <a:pPr marL="0" indent="0" fontAlgn="base">
              <a:buFont typeface="Arial" panose="020B0604020202020204" pitchFamily="34" charset="0"/>
              <a:buNone/>
            </a:pPr>
            <a:endParaRPr lang="en-US" dirty="0"/>
          </a:p>
          <a:p>
            <a:r>
              <a:rPr lang="en-US" sz="1300" dirty="0"/>
              <a:t>Situational Influence: Evidence suggests that certain situations can persuade ethical individuals to act in opposition to their values.</a:t>
            </a:r>
          </a:p>
          <a:p>
            <a:pPr marL="285750" indent="-285750">
              <a:buFont typeface="Arial" panose="020B0604020202020204" pitchFamily="34" charset="0"/>
              <a:buChar char="•"/>
            </a:pPr>
            <a:r>
              <a:rPr lang="en-US" sz="1300" dirty="0"/>
              <a:t>Can you think of a situation where you were so intent upon pleasing an authority figure, fitting in with your friends, or achieving a goal that you failed to give an ethical issue your full attention?  Did that situation cause you regret?</a:t>
            </a:r>
          </a:p>
        </p:txBody>
      </p:sp>
      <p:sp>
        <p:nvSpPr>
          <p:cNvPr id="4" name="Slide Number Placeholder 3"/>
          <p:cNvSpPr>
            <a:spLocks noGrp="1"/>
          </p:cNvSpPr>
          <p:nvPr>
            <p:ph type="sldNum" sz="quarter" idx="5"/>
          </p:nvPr>
        </p:nvSpPr>
        <p:spPr/>
        <p:txBody>
          <a:bodyPr/>
          <a:lstStyle/>
          <a:p>
            <a:fld id="{52AA3886-FCB7-4308-95D7-A40B64F11BB9}" type="slidenum">
              <a:rPr lang="en-US" smtClean="0"/>
              <a:t>82</a:t>
            </a:fld>
            <a:endParaRPr lang="en-US" dirty="0"/>
          </a:p>
        </p:txBody>
      </p:sp>
    </p:spTree>
    <p:extLst>
      <p:ext uri="{BB962C8B-B14F-4D97-AF65-F5344CB8AC3E}">
        <p14:creationId xmlns:p14="http://schemas.microsoft.com/office/powerpoint/2010/main" val="1511144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those in higher authority and those with a long tenure at the organization commit fraud at higher magnitudes. If there is little oversight as well, the potential fraud risk is significant.</a:t>
            </a:r>
          </a:p>
        </p:txBody>
      </p:sp>
      <p:sp>
        <p:nvSpPr>
          <p:cNvPr id="4" name="Slide Number Placeholder 3"/>
          <p:cNvSpPr>
            <a:spLocks noGrp="1"/>
          </p:cNvSpPr>
          <p:nvPr>
            <p:ph type="sldNum" sz="quarter" idx="5"/>
          </p:nvPr>
        </p:nvSpPr>
        <p:spPr/>
        <p:txBody>
          <a:bodyPr/>
          <a:lstStyle/>
          <a:p>
            <a:fld id="{52AA3886-FCB7-4308-95D7-A40B64F11BB9}" type="slidenum">
              <a:rPr lang="en-US" smtClean="0"/>
              <a:t>91</a:t>
            </a:fld>
            <a:endParaRPr lang="en-US" dirty="0"/>
          </a:p>
        </p:txBody>
      </p:sp>
    </p:spTree>
    <p:extLst>
      <p:ext uri="{BB962C8B-B14F-4D97-AF65-F5344CB8AC3E}">
        <p14:creationId xmlns:p14="http://schemas.microsoft.com/office/powerpoint/2010/main" val="1884608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results of a bi-annual survey conducted by the Association of Certified Fraud Examiners related to Occupational Fraud, or the fraud committed by people within an organization. You’ll notice that the most frequent red flag is living beyond means and that 85% of all fraudsters related to this survey displayed at least one red flag. However, this is not a given, as some fraudsters don’t display any of these red flags.</a:t>
            </a:r>
          </a:p>
        </p:txBody>
      </p:sp>
      <p:sp>
        <p:nvSpPr>
          <p:cNvPr id="4" name="Slide Number Placeholder 3"/>
          <p:cNvSpPr>
            <a:spLocks noGrp="1"/>
          </p:cNvSpPr>
          <p:nvPr>
            <p:ph type="sldNum" sz="quarter" idx="5"/>
          </p:nvPr>
        </p:nvSpPr>
        <p:spPr/>
        <p:txBody>
          <a:bodyPr/>
          <a:lstStyle/>
          <a:p>
            <a:fld id="{52AA3886-FCB7-4308-95D7-A40B64F11BB9}" type="slidenum">
              <a:rPr lang="en-US" smtClean="0"/>
              <a:t>93</a:t>
            </a:fld>
            <a:endParaRPr lang="en-US" dirty="0"/>
          </a:p>
        </p:txBody>
      </p:sp>
    </p:spTree>
    <p:extLst>
      <p:ext uri="{BB962C8B-B14F-4D97-AF65-F5344CB8AC3E}">
        <p14:creationId xmlns:p14="http://schemas.microsoft.com/office/powerpoint/2010/main" val="372770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Mandated- or voluntary nonexchange transactions</a:t>
            </a:r>
          </a:p>
        </p:txBody>
      </p:sp>
      <p:sp>
        <p:nvSpPr>
          <p:cNvPr id="4" name="Slide Number Placeholder 3"/>
          <p:cNvSpPr>
            <a:spLocks noGrp="1"/>
          </p:cNvSpPr>
          <p:nvPr>
            <p:ph type="sldNum" sz="quarter" idx="5"/>
          </p:nvPr>
        </p:nvSpPr>
        <p:spPr/>
        <p:txBody>
          <a:bodyPr/>
          <a:lstStyle/>
          <a:p>
            <a:fld id="{00AF076E-914D-4F66-8D96-A023467F4575}" type="slidenum">
              <a:rPr lang="en-US" smtClean="0"/>
              <a:t>15</a:t>
            </a:fld>
            <a:endParaRPr lang="en-US"/>
          </a:p>
        </p:txBody>
      </p:sp>
    </p:spTree>
    <p:extLst>
      <p:ext uri="{BB962C8B-B14F-4D97-AF65-F5344CB8AC3E}">
        <p14:creationId xmlns:p14="http://schemas.microsoft.com/office/powerpoint/2010/main" val="13035040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Cash skimming is the recycling center case, person took cash that was collected at the scale house and never included it in the deposit slip or GL recording.</a:t>
            </a:r>
          </a:p>
          <a:p>
            <a:endParaRPr lang="en-US" dirty="0"/>
          </a:p>
          <a:p>
            <a:r>
              <a:rPr lang="en-US" dirty="0"/>
              <a:t>Personal use of credit card is the manufacturing company case where the former CEO used a variety of methods to take advantage of company funds, including using his company credit card to fund his excessive personal travel.</a:t>
            </a:r>
          </a:p>
          <a:p>
            <a:endParaRPr lang="en-US" dirty="0"/>
          </a:p>
          <a:p>
            <a:r>
              <a:rPr lang="en-US" dirty="0"/>
              <a:t>Conflicts of interest is the state agency where the former Executive Director directed grant funding to friends and family under the guise of providing services to low income families, among other schemes.</a:t>
            </a:r>
          </a:p>
        </p:txBody>
      </p:sp>
      <p:sp>
        <p:nvSpPr>
          <p:cNvPr id="4" name="Slide Number Placeholder 3"/>
          <p:cNvSpPr>
            <a:spLocks noGrp="1"/>
          </p:cNvSpPr>
          <p:nvPr>
            <p:ph type="sldNum" sz="quarter" idx="5"/>
          </p:nvPr>
        </p:nvSpPr>
        <p:spPr/>
        <p:txBody>
          <a:bodyPr/>
          <a:lstStyle/>
          <a:p>
            <a:fld id="{52AA3886-FCB7-4308-95D7-A40B64F11BB9}" type="slidenum">
              <a:rPr lang="en-US" smtClean="0"/>
              <a:t>97</a:t>
            </a:fld>
            <a:endParaRPr lang="en-US" dirty="0"/>
          </a:p>
        </p:txBody>
      </p:sp>
    </p:spTree>
    <p:extLst>
      <p:ext uri="{BB962C8B-B14F-4D97-AF65-F5344CB8AC3E}">
        <p14:creationId xmlns:p14="http://schemas.microsoft.com/office/powerpoint/2010/main" val="4040598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99</a:t>
            </a:fld>
            <a:endParaRPr lang="en-US"/>
          </a:p>
        </p:txBody>
      </p:sp>
    </p:spTree>
    <p:extLst>
      <p:ext uri="{BB962C8B-B14F-4D97-AF65-F5344CB8AC3E}">
        <p14:creationId xmlns:p14="http://schemas.microsoft.com/office/powerpoint/2010/main" val="4039314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100</a:t>
            </a:fld>
            <a:endParaRPr lang="en-US"/>
          </a:p>
        </p:txBody>
      </p:sp>
    </p:spTree>
    <p:extLst>
      <p:ext uri="{BB962C8B-B14F-4D97-AF65-F5344CB8AC3E}">
        <p14:creationId xmlns:p14="http://schemas.microsoft.com/office/powerpoint/2010/main" val="3719283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scope </a:t>
            </a:r>
            <a:r>
              <a:rPr lang="en-US" sz="1800" b="0" i="0" u="none" strike="noStrike" baseline="0" dirty="0">
                <a:latin typeface="Calibri" panose="020F0502020204030204" pitchFamily="34" charset="0"/>
              </a:rPr>
              <a:t>October 2018 through April 2021</a:t>
            </a:r>
            <a:r>
              <a:rPr lang="en-US" dirty="0"/>
              <a:t>.</a:t>
            </a:r>
          </a:p>
        </p:txBody>
      </p:sp>
      <p:sp>
        <p:nvSpPr>
          <p:cNvPr id="4" name="Slide Number Placeholder 3"/>
          <p:cNvSpPr>
            <a:spLocks noGrp="1"/>
          </p:cNvSpPr>
          <p:nvPr>
            <p:ph type="sldNum" sz="quarter" idx="5"/>
          </p:nvPr>
        </p:nvSpPr>
        <p:spPr/>
        <p:txBody>
          <a:bodyPr/>
          <a:lstStyle/>
          <a:p>
            <a:fld id="{52AA3886-FCB7-4308-95D7-A40B64F11BB9}" type="slidenum">
              <a:rPr lang="en-US" smtClean="0"/>
              <a:t>102</a:t>
            </a:fld>
            <a:endParaRPr lang="en-US" dirty="0"/>
          </a:p>
        </p:txBody>
      </p:sp>
    </p:spTree>
    <p:extLst>
      <p:ext uri="{BB962C8B-B14F-4D97-AF65-F5344CB8AC3E}">
        <p14:creationId xmlns:p14="http://schemas.microsoft.com/office/powerpoint/2010/main" val="2450362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latin typeface="Calibri" panose="020F0502020204030204" pitchFamily="34" charset="0"/>
              </a:rPr>
              <a:t>Contractor has a longstanding history with the State dating back to 1982</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This problem surfaced because of changes in reimbursement processes where the vendor began receiving funds through the CARES Act while also receiving funds directly from local governments.</a:t>
            </a:r>
          </a:p>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103</a:t>
            </a:fld>
            <a:endParaRPr lang="en-US"/>
          </a:p>
        </p:txBody>
      </p:sp>
    </p:spTree>
    <p:extLst>
      <p:ext uri="{BB962C8B-B14F-4D97-AF65-F5344CB8AC3E}">
        <p14:creationId xmlns:p14="http://schemas.microsoft.com/office/powerpoint/2010/main" val="2780915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104</a:t>
            </a:fld>
            <a:endParaRPr lang="en-US"/>
          </a:p>
        </p:txBody>
      </p:sp>
    </p:spTree>
    <p:extLst>
      <p:ext uri="{BB962C8B-B14F-4D97-AF65-F5344CB8AC3E}">
        <p14:creationId xmlns:p14="http://schemas.microsoft.com/office/powerpoint/2010/main" val="4180609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The interviews were conducted to document and gain an understanding of processes and procedures for expense tracking, monthly billing process, systems utilized, and</a:t>
            </a:r>
          </a:p>
          <a:p>
            <a:pPr algn="l"/>
            <a:r>
              <a:rPr lang="en-US" sz="1800" b="0" i="0" u="none" strike="noStrike" baseline="0" dirty="0">
                <a:latin typeface="Calibri" panose="020F0502020204030204" pitchFamily="34" charset="0"/>
              </a:rPr>
              <a:t>roles and responsibilities, and individuals responsible for submitting and approving grand funding requests.</a:t>
            </a:r>
            <a:endParaRPr lang="en-US" sz="1400" dirty="0"/>
          </a:p>
        </p:txBody>
      </p:sp>
      <p:sp>
        <p:nvSpPr>
          <p:cNvPr id="4" name="Slide Number Placeholder 3"/>
          <p:cNvSpPr>
            <a:spLocks noGrp="1"/>
          </p:cNvSpPr>
          <p:nvPr>
            <p:ph type="sldNum" sz="quarter" idx="5"/>
          </p:nvPr>
        </p:nvSpPr>
        <p:spPr/>
        <p:txBody>
          <a:bodyPr/>
          <a:lstStyle/>
          <a:p>
            <a:fld id="{52AA3886-FCB7-4308-95D7-A40B64F11BB9}" type="slidenum">
              <a:rPr lang="en-US" smtClean="0"/>
              <a:t>106</a:t>
            </a:fld>
            <a:endParaRPr lang="en-US" dirty="0"/>
          </a:p>
        </p:txBody>
      </p:sp>
    </p:spTree>
    <p:extLst>
      <p:ext uri="{BB962C8B-B14F-4D97-AF65-F5344CB8AC3E}">
        <p14:creationId xmlns:p14="http://schemas.microsoft.com/office/powerpoint/2010/main" val="37699584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107</a:t>
            </a:fld>
            <a:endParaRPr lang="en-US"/>
          </a:p>
        </p:txBody>
      </p:sp>
    </p:spTree>
    <p:extLst>
      <p:ext uri="{BB962C8B-B14F-4D97-AF65-F5344CB8AC3E}">
        <p14:creationId xmlns:p14="http://schemas.microsoft.com/office/powerpoint/2010/main" val="888793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myriad of fraud schemes and what can go wrong within an organization. And it would be impossible to discuss all possibilities. To know where your organization is most susceptible to fraud, you have to conduct a fraud risk assessment. This will help your organization assess the level of fraud risk in difference business processes/areas. </a:t>
            </a:r>
          </a:p>
          <a:p>
            <a:endParaRPr lang="en-US" dirty="0"/>
          </a:p>
          <a:p>
            <a:r>
              <a:rPr lang="en-US" dirty="0"/>
              <a:t>But when you take into consideration the various business processes and types of transactions your organization handles, we’ve compiled a list of things you should be doing in every business area and every transaction type to help mitigate the risks of fraud.</a:t>
            </a:r>
          </a:p>
          <a:p>
            <a:endParaRPr lang="en-US" dirty="0"/>
          </a:p>
          <a:p>
            <a:r>
              <a:rPr lang="en-US" dirty="0"/>
              <a:t>Every transaction in your organization should be touched or looked at by at least 2 people. This generally exists as a request and approval. You’d be surprised how many investigations we conduct where an employee is given complete autonomy and there isn’t anyone else looking over their transactions or there is an insufficient approval hierarchy. </a:t>
            </a:r>
          </a:p>
          <a:p>
            <a:endParaRPr lang="en-US" dirty="0"/>
          </a:p>
          <a:p>
            <a:r>
              <a:rPr lang="en-US" dirty="0"/>
              <a:t>Which leads me to the second bullet. Ensure that there is a secondary approval by someone with knowledge of the business area. Many of our city and county clients are fairly desegregated, and departments have their own accounting function/staff.  Disbursements to vendors are initiated by the department and “approved” by finance/accounting for payment. Typically, finance/accounting is looking at whether there is supporting documentation and verifying that the invoice/payment request complies with any contract terms (if applicable). Finance would not know if the vendor is a legitimate vendor that the organization is doing business with or if there is anything suspicious about the payment request. And we’ve conducted several investigations where the accounting person in a particular department is the only approval required for certain disbursements. Now other factors and weaknesses would have to exist, but this can be exploited using falsified invoices that are paid and no one else in the department was required to review or approve those invoices. As long as finance has supporting documentation and an active vendor in the system, a payment will be made.</a:t>
            </a:r>
          </a:p>
        </p:txBody>
      </p:sp>
      <p:sp>
        <p:nvSpPr>
          <p:cNvPr id="4" name="Slide Number Placeholder 3"/>
          <p:cNvSpPr>
            <a:spLocks noGrp="1"/>
          </p:cNvSpPr>
          <p:nvPr>
            <p:ph type="sldNum" sz="quarter" idx="5"/>
          </p:nvPr>
        </p:nvSpPr>
        <p:spPr/>
        <p:txBody>
          <a:bodyPr/>
          <a:lstStyle/>
          <a:p>
            <a:fld id="{52AA3886-FCB7-4308-95D7-A40B64F11BB9}" type="slidenum">
              <a:rPr lang="en-US" smtClean="0"/>
              <a:t>109</a:t>
            </a:fld>
            <a:endParaRPr lang="en-US" dirty="0"/>
          </a:p>
        </p:txBody>
      </p:sp>
    </p:spTree>
    <p:extLst>
      <p:ext uri="{BB962C8B-B14F-4D97-AF65-F5344CB8AC3E}">
        <p14:creationId xmlns:p14="http://schemas.microsoft.com/office/powerpoint/2010/main" val="18559492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Monitoring/management review – examples:</a:t>
            </a:r>
          </a:p>
          <a:p>
            <a:pPr marL="171450" indent="-171450">
              <a:buFont typeface="Arial" panose="020B0604020202020204" pitchFamily="34" charset="0"/>
              <a:buChar char="•"/>
            </a:pPr>
            <a:r>
              <a:rPr lang="en-US" dirty="0"/>
              <a:t>Vendor master change report</a:t>
            </a:r>
          </a:p>
          <a:p>
            <a:pPr marL="171450" indent="-171450">
              <a:buFont typeface="Arial" panose="020B0604020202020204" pitchFamily="34" charset="0"/>
              <a:buChar char="•"/>
            </a:pPr>
            <a:r>
              <a:rPr lang="en-US" dirty="0"/>
              <a:t>Payroll change report</a:t>
            </a:r>
          </a:p>
          <a:p>
            <a:pPr marL="171450" indent="-171450">
              <a:buFont typeface="Arial" panose="020B0604020202020204" pitchFamily="34" charset="0"/>
              <a:buChar char="•"/>
            </a:pPr>
            <a:r>
              <a:rPr lang="en-US" dirty="0"/>
              <a:t>Activity on a one-time vendor or temporary vendor account</a:t>
            </a:r>
          </a:p>
          <a:p>
            <a:pPr marL="171450" indent="-171450">
              <a:buFont typeface="Arial" panose="020B0604020202020204" pitchFamily="34" charset="0"/>
              <a:buChar char="•"/>
            </a:pPr>
            <a:r>
              <a:rPr lang="en-US" dirty="0"/>
              <a:t>Refund activity</a:t>
            </a:r>
          </a:p>
          <a:p>
            <a:pPr marL="171450" indent="-171450">
              <a:buFont typeface="Arial" panose="020B0604020202020204" pitchFamily="34" charset="0"/>
              <a:buChar char="•"/>
            </a:pPr>
            <a:r>
              <a:rPr lang="en-US" dirty="0"/>
              <a:t>Cash collections and deposits</a:t>
            </a:r>
          </a:p>
          <a:p>
            <a:pPr marL="171450" indent="-171450">
              <a:buFont typeface="Arial" panose="020B0604020202020204" pitchFamily="34" charset="0"/>
              <a:buChar char="•"/>
            </a:pPr>
            <a:r>
              <a:rPr lang="en-US" dirty="0"/>
              <a:t>Financial reports (budget to actual; trend analysis)</a:t>
            </a:r>
          </a:p>
          <a:p>
            <a:pPr marL="171450" indent="-171450">
              <a:buFont typeface="Arial" panose="020B0604020202020204" pitchFamily="34" charset="0"/>
              <a:buChar char="•"/>
            </a:pPr>
            <a:r>
              <a:rPr lang="en-US" dirty="0"/>
              <a:t>Surprise audits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Mandatory job rotation and/or vacations ensure that business-critical skills are not limited to a single person. In an unexpected absence, there is already someone trained that can step in. An added benefit is that it is much harder for a fraudster to cover their tracks when someone else steps into their position either through rotation or when they are on vacation. This process can also help find errors. Require 5-10 days of consecutive vacation, and ensure someone else is assigned their work while on vacation. </a:t>
            </a:r>
          </a:p>
        </p:txBody>
      </p:sp>
      <p:sp>
        <p:nvSpPr>
          <p:cNvPr id="4" name="Slide Number Placeholder 3"/>
          <p:cNvSpPr>
            <a:spLocks noGrp="1"/>
          </p:cNvSpPr>
          <p:nvPr>
            <p:ph type="sldNum" sz="quarter" idx="5"/>
          </p:nvPr>
        </p:nvSpPr>
        <p:spPr/>
        <p:txBody>
          <a:bodyPr/>
          <a:lstStyle/>
          <a:p>
            <a:fld id="{52AA3886-FCB7-4308-95D7-A40B64F11BB9}" type="slidenum">
              <a:rPr lang="en-US" smtClean="0"/>
              <a:t>110</a:t>
            </a:fld>
            <a:endParaRPr lang="en-US" dirty="0"/>
          </a:p>
        </p:txBody>
      </p:sp>
    </p:spTree>
    <p:extLst>
      <p:ext uri="{BB962C8B-B14F-4D97-AF65-F5344CB8AC3E}">
        <p14:creationId xmlns:p14="http://schemas.microsoft.com/office/powerpoint/2010/main" val="424084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term – Maximum possible term of 12 months or less including options to extend</a:t>
            </a:r>
          </a:p>
        </p:txBody>
      </p:sp>
      <p:sp>
        <p:nvSpPr>
          <p:cNvPr id="4" name="Slide Number Placeholder 3"/>
          <p:cNvSpPr>
            <a:spLocks noGrp="1"/>
          </p:cNvSpPr>
          <p:nvPr>
            <p:ph type="sldNum" sz="quarter" idx="5"/>
          </p:nvPr>
        </p:nvSpPr>
        <p:spPr/>
        <p:txBody>
          <a:bodyPr/>
          <a:lstStyle/>
          <a:p>
            <a:fld id="{00AF076E-914D-4F66-8D96-A023467F4575}" type="slidenum">
              <a:rPr lang="en-US" smtClean="0"/>
              <a:t>16</a:t>
            </a:fld>
            <a:endParaRPr lang="en-US"/>
          </a:p>
        </p:txBody>
      </p:sp>
    </p:spTree>
    <p:extLst>
      <p:ext uri="{BB962C8B-B14F-4D97-AF65-F5344CB8AC3E}">
        <p14:creationId xmlns:p14="http://schemas.microsoft.com/office/powerpoint/2010/main" val="639789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graphs depict how fraud is initially detected and the median loss and median duration based on the method of detection of the fraud scheme. </a:t>
            </a:r>
          </a:p>
          <a:p>
            <a:endParaRPr lang="en-US" dirty="0"/>
          </a:p>
          <a:p>
            <a:r>
              <a:rPr lang="en-US" dirty="0"/>
              <a:t>The data shows that some fraud detection methods are more effective than others in the sense that they correlate with lower fraud losses (they are discovered sooner). This illustrates the importance of the controls shown in light blue to reduce the duration and dollar loss from fraud. What we can learn from this data is that when fraud is detected proactively, it tends to be detected more quickly and thus causes lower losses. Passive detection results in lengthier schemes and increased financial harm to the victim organization.</a:t>
            </a:r>
          </a:p>
        </p:txBody>
      </p:sp>
      <p:sp>
        <p:nvSpPr>
          <p:cNvPr id="4" name="Slide Number Placeholder 3"/>
          <p:cNvSpPr>
            <a:spLocks noGrp="1"/>
          </p:cNvSpPr>
          <p:nvPr>
            <p:ph type="sldNum" sz="quarter" idx="10"/>
          </p:nvPr>
        </p:nvSpPr>
        <p:spPr/>
        <p:txBody>
          <a:bodyPr/>
          <a:lstStyle/>
          <a:p>
            <a:fld id="{A4A6D006-D511-402B-ADF8-AA87B3CD9914}" type="slidenum">
              <a:rPr lang="en-US" smtClean="0"/>
              <a:pPr/>
              <a:t>111</a:t>
            </a:fld>
            <a:endParaRPr lang="en-US" dirty="0"/>
          </a:p>
        </p:txBody>
      </p:sp>
    </p:spTree>
    <p:extLst>
      <p:ext uri="{BB962C8B-B14F-4D97-AF65-F5344CB8AC3E}">
        <p14:creationId xmlns:p14="http://schemas.microsoft.com/office/powerpoint/2010/main" val="26142452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collusion, it’s even harder to prevent fraud.</a:t>
            </a:r>
          </a:p>
          <a:p>
            <a:endParaRPr lang="en-US" dirty="0"/>
          </a:p>
          <a:p>
            <a:r>
              <a:rPr lang="en-US" dirty="0"/>
              <a:t>To help avoid significant negative impact on the efficiency and effectiveness of operations, carefully balance and think through the internal controls and anti-fraud measures implemented by your organization. Management and those charged with governance should establish a fraud risk tolerance level, meaning how much fraud risk the organization is willing to assume to meet the desired efficiency level for operations. The lower the organization’s fraud risk tolerance, the more processes and procedures must be put in place to help prevent and detect fraud.</a:t>
            </a:r>
          </a:p>
        </p:txBody>
      </p:sp>
      <p:sp>
        <p:nvSpPr>
          <p:cNvPr id="4" name="Slide Number Placeholder 3"/>
          <p:cNvSpPr>
            <a:spLocks noGrp="1"/>
          </p:cNvSpPr>
          <p:nvPr>
            <p:ph type="sldNum" sz="quarter" idx="5"/>
          </p:nvPr>
        </p:nvSpPr>
        <p:spPr/>
        <p:txBody>
          <a:bodyPr/>
          <a:lstStyle/>
          <a:p>
            <a:fld id="{52AA3886-FCB7-4308-95D7-A40B64F11BB9}" type="slidenum">
              <a:rPr lang="en-US" smtClean="0"/>
              <a:t>112</a:t>
            </a:fld>
            <a:endParaRPr lang="en-US" dirty="0"/>
          </a:p>
        </p:txBody>
      </p:sp>
    </p:spTree>
    <p:extLst>
      <p:ext uri="{BB962C8B-B14F-4D97-AF65-F5344CB8AC3E}">
        <p14:creationId xmlns:p14="http://schemas.microsoft.com/office/powerpoint/2010/main" val="28172348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spoke earlier about how culture plays such a significant role in the behavior of employees. What should your organization be doing to ensure a culture of high integrity and ethics?</a:t>
            </a:r>
          </a:p>
          <a:p>
            <a:endParaRPr lang="en-US" baseline="0" dirty="0"/>
          </a:p>
          <a:p>
            <a:r>
              <a:rPr lang="en-US" baseline="0" dirty="0"/>
              <a:t>Tone at the Top:</a:t>
            </a:r>
          </a:p>
          <a:p>
            <a:pPr marL="172719" indent="-172719">
              <a:buFont typeface="Arial" panose="020B0604020202020204" pitchFamily="34" charset="0"/>
              <a:buChar char="•"/>
            </a:pPr>
            <a:r>
              <a:rPr lang="en-US" dirty="0"/>
              <a:t>Tone at the top refers to the ethical atmosphere that is created in the workplace by the organization's leadership. </a:t>
            </a:r>
          </a:p>
          <a:p>
            <a:pPr marL="172719" indent="-172719">
              <a:buFont typeface="Arial" panose="020B0604020202020204" pitchFamily="34" charset="0"/>
              <a:buChar char="•"/>
            </a:pPr>
            <a:r>
              <a:rPr lang="en-US" dirty="0"/>
              <a:t>If the tone set by managers upholds ethics and integrity, employees will be more inclined to uphold those same values.</a:t>
            </a:r>
          </a:p>
          <a:p>
            <a:pPr marL="172719" indent="-172719">
              <a:buFont typeface="Arial" panose="020B0604020202020204" pitchFamily="34" charset="0"/>
              <a:buChar char="•"/>
            </a:pPr>
            <a:r>
              <a:rPr lang="en-US" dirty="0"/>
              <a:t>It takes more than a code of ethics.</a:t>
            </a:r>
          </a:p>
          <a:p>
            <a:pPr marL="172719" indent="-172719">
              <a:buFont typeface="Arial" panose="020B0604020202020204" pitchFamily="34" charset="0"/>
              <a:buChar char="•"/>
            </a:pPr>
            <a:r>
              <a:rPr lang="en-US" dirty="0"/>
              <a:t>A negative work environment will spawn low levels of employee morale. Employees will be more prone to committing fraud since there is no obligation to protect it. </a:t>
            </a:r>
          </a:p>
          <a:p>
            <a:pPr defTabSz="921167">
              <a:defRPr/>
            </a:pPr>
            <a:endParaRPr lang="en-US" dirty="0"/>
          </a:p>
          <a:p>
            <a:pPr defTabSz="921167">
              <a:defRPr/>
            </a:pPr>
            <a:r>
              <a:rPr lang="en-US" dirty="0"/>
              <a:t>Source: https://www.acfe.com/uploadedFiles/ACFE_Website/Content/documents/tone-at-the-top-research.pdf</a:t>
            </a:r>
          </a:p>
          <a:p>
            <a:pPr defTabSz="921167">
              <a:defRPr/>
            </a:pPr>
            <a:endParaRPr lang="en-US" dirty="0"/>
          </a:p>
          <a:p>
            <a:pPr marL="0" marR="0" lvl="0" indent="0" algn="l" defTabSz="921167" rtl="0" eaLnBrk="1" fontAlgn="auto" latinLnBrk="0" hangingPunct="1">
              <a:lnSpc>
                <a:spcPct val="100000"/>
              </a:lnSpc>
              <a:spcBef>
                <a:spcPts val="0"/>
              </a:spcBef>
              <a:spcAft>
                <a:spcPts val="0"/>
              </a:spcAft>
              <a:buClrTx/>
              <a:buSzTx/>
              <a:buFontTx/>
              <a:buNone/>
              <a:tabLst/>
              <a:defRPr/>
            </a:pPr>
            <a:r>
              <a:rPr lang="en-US" baseline="0" dirty="0"/>
              <a:t>Ethical leadership is not only the responsibility of leaders in the company.  Yes, they are the most visible examples and may have the most impact, but each person has someone that is looking to you to be that ethical leader – in our families that is our kids…at work it may be the new employee who is just starting their career.  To be an ethical leader you must be willing to do what is right even when it is unpopular, unprofitable, or inconvenient.</a:t>
            </a:r>
          </a:p>
        </p:txBody>
      </p:sp>
      <p:sp>
        <p:nvSpPr>
          <p:cNvPr id="4" name="Slide Number Placeholder 3"/>
          <p:cNvSpPr>
            <a:spLocks noGrp="1"/>
          </p:cNvSpPr>
          <p:nvPr>
            <p:ph type="sldNum" sz="quarter" idx="5"/>
          </p:nvPr>
        </p:nvSpPr>
        <p:spPr/>
        <p:txBody>
          <a:bodyPr/>
          <a:lstStyle/>
          <a:p>
            <a:fld id="{52AA3886-FCB7-4308-95D7-A40B64F11BB9}" type="slidenum">
              <a:rPr lang="en-US" smtClean="0"/>
              <a:t>113</a:t>
            </a:fld>
            <a:endParaRPr lang="en-US" dirty="0"/>
          </a:p>
        </p:txBody>
      </p:sp>
    </p:spTree>
    <p:extLst>
      <p:ext uri="{BB962C8B-B14F-4D97-AF65-F5344CB8AC3E}">
        <p14:creationId xmlns:p14="http://schemas.microsoft.com/office/powerpoint/2010/main" val="183127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(final bullet point) is where we should mention the benefits of making a criminal referral and downfalls to not doing so, from a deterrent and tone at the top perspective.</a:t>
            </a:r>
          </a:p>
          <a:p>
            <a:endParaRPr lang="en-US" dirty="0"/>
          </a:p>
          <a:p>
            <a:r>
              <a:rPr lang="en-US" dirty="0"/>
              <a:t>Why employees don’t report unethical conduct:</a:t>
            </a:r>
          </a:p>
          <a:p>
            <a:pPr marL="172719" indent="-172719">
              <a:buFont typeface="Arial" panose="020B0604020202020204" pitchFamily="34" charset="0"/>
              <a:buChar char="•"/>
            </a:pPr>
            <a:r>
              <a:rPr lang="en-US" dirty="0"/>
              <a:t>No corrective action – Employees who were cynical of their organizations felt that nothing would be done if they came forward and reported the misconduct that they observed. In 2005, 59 percent of those who did not report misconduct felt as though no corrective action would be taken if they had reported unethical conduct. However, the NBES states that these employees may have had an unrealistic expectation for how organizations should handle misconduct reports. Privacy restrictions may prevent the company from telling the whistleblower how the report was handled and what punishments were assessed to the suspicious perpetrator. The company should stress the privacy factor in order to boost confidence in these employees that their reporting will be handled appropriately, even if the whistleblower may not find out about it.</a:t>
            </a:r>
          </a:p>
          <a:p>
            <a:endParaRPr lang="en-US" dirty="0"/>
          </a:p>
          <a:p>
            <a:r>
              <a:rPr lang="en-US" dirty="0"/>
              <a:t>• No confidentiality of reports – Another concern for those who do not report misconduct is the fear that if they were to come forward with a report, their identities, as well as their suspicions, would be revealed.</a:t>
            </a:r>
          </a:p>
          <a:p>
            <a:endParaRPr lang="en-US" dirty="0"/>
          </a:p>
          <a:p>
            <a:r>
              <a:rPr lang="en-US" dirty="0"/>
              <a:t>• Retaliation by superiors – Not surprisingly, this same group of employees also felt that if their identities were exposed, they would have to suffer retaliation from the superiors. The fear of retaliation caused them not to report misconduct.</a:t>
            </a:r>
          </a:p>
          <a:p>
            <a:endParaRPr lang="en-US" dirty="0"/>
          </a:p>
          <a:p>
            <a:r>
              <a:rPr lang="en-US" dirty="0"/>
              <a:t>• Retaliation by coworkers – Similar to retaliation by superiors, employees who withheld reporting unethical behavior in the workplace feared that their coworkers would find out who blew the whistle and retaliate against them.</a:t>
            </a:r>
          </a:p>
          <a:p>
            <a:endParaRPr lang="en-US" dirty="0"/>
          </a:p>
          <a:p>
            <a:r>
              <a:rPr lang="en-US" dirty="0"/>
              <a:t>• Unsure whom to contact – A small number of the employees who did not report misconduct (18 percent in 2005) said they were unclear whom to contact in order to raise their suspicious of unethical conduct. </a:t>
            </a:r>
          </a:p>
        </p:txBody>
      </p:sp>
      <p:sp>
        <p:nvSpPr>
          <p:cNvPr id="4" name="Slide Number Placeholder 3"/>
          <p:cNvSpPr>
            <a:spLocks noGrp="1"/>
          </p:cNvSpPr>
          <p:nvPr>
            <p:ph type="sldNum" sz="quarter" idx="5"/>
          </p:nvPr>
        </p:nvSpPr>
        <p:spPr/>
        <p:txBody>
          <a:bodyPr/>
          <a:lstStyle/>
          <a:p>
            <a:fld id="{52AA3886-FCB7-4308-95D7-A40B64F11BB9}" type="slidenum">
              <a:rPr lang="en-US" smtClean="0"/>
              <a:t>114</a:t>
            </a:fld>
            <a:endParaRPr lang="en-US" dirty="0"/>
          </a:p>
        </p:txBody>
      </p:sp>
    </p:spTree>
    <p:extLst>
      <p:ext uri="{BB962C8B-B14F-4D97-AF65-F5344CB8AC3E}">
        <p14:creationId xmlns:p14="http://schemas.microsoft.com/office/powerpoint/2010/main" val="16143018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116</a:t>
            </a:fld>
            <a:endParaRPr lang="en-US"/>
          </a:p>
        </p:txBody>
      </p:sp>
    </p:spTree>
    <p:extLst>
      <p:ext uri="{BB962C8B-B14F-4D97-AF65-F5344CB8AC3E}">
        <p14:creationId xmlns:p14="http://schemas.microsoft.com/office/powerpoint/2010/main" val="3715238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119</a:t>
            </a:fld>
            <a:endParaRPr lang="en-US"/>
          </a:p>
        </p:txBody>
      </p:sp>
    </p:spTree>
    <p:extLst>
      <p:ext uri="{BB962C8B-B14F-4D97-AF65-F5344CB8AC3E}">
        <p14:creationId xmlns:p14="http://schemas.microsoft.com/office/powerpoint/2010/main" val="13946821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Mitch</a:t>
            </a:r>
          </a:p>
        </p:txBody>
      </p:sp>
      <p:sp>
        <p:nvSpPr>
          <p:cNvPr id="4" name="Slide Number Placeholder 3"/>
          <p:cNvSpPr>
            <a:spLocks noGrp="1"/>
          </p:cNvSpPr>
          <p:nvPr>
            <p:ph type="sldNum" sz="quarter" idx="5"/>
          </p:nvPr>
        </p:nvSpPr>
        <p:spPr/>
        <p:txBody>
          <a:bodyPr/>
          <a:lstStyle/>
          <a:p>
            <a:fld id="{6AD11866-FA19-49D5-B55E-6CE13C26846E}" type="slidenum">
              <a:rPr lang="en-US" smtClean="0"/>
              <a:t>145</a:t>
            </a:fld>
            <a:endParaRPr lang="en-US"/>
          </a:p>
        </p:txBody>
      </p:sp>
    </p:spTree>
    <p:extLst>
      <p:ext uri="{BB962C8B-B14F-4D97-AF65-F5344CB8AC3E}">
        <p14:creationId xmlns:p14="http://schemas.microsoft.com/office/powerpoint/2010/main" val="14624193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147</a:t>
            </a:fld>
            <a:endParaRPr lang="en-US"/>
          </a:p>
        </p:txBody>
      </p:sp>
    </p:spTree>
    <p:extLst>
      <p:ext uri="{BB962C8B-B14F-4D97-AF65-F5344CB8AC3E}">
        <p14:creationId xmlns:p14="http://schemas.microsoft.com/office/powerpoint/2010/main" val="16366282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149</a:t>
            </a:fld>
            <a:endParaRPr lang="en-US"/>
          </a:p>
        </p:txBody>
      </p:sp>
    </p:spTree>
    <p:extLst>
      <p:ext uri="{BB962C8B-B14F-4D97-AF65-F5344CB8AC3E}">
        <p14:creationId xmlns:p14="http://schemas.microsoft.com/office/powerpoint/2010/main" val="31128274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General then specific to Gen AI</a:t>
            </a:r>
          </a:p>
          <a:p>
            <a:r>
              <a:rPr lang="en-US" dirty="0"/>
              <a:t>Trigger: Release of ChatGPT in November 2022</a:t>
            </a:r>
          </a:p>
          <a:p>
            <a:r>
              <a:rPr lang="en-US" dirty="0"/>
              <a:t>Trough:</a:t>
            </a:r>
          </a:p>
          <a:p>
            <a:r>
              <a:rPr lang="en-US" dirty="0"/>
              <a:t>Slope: started entering last summer &amp; fall w/Copilot</a:t>
            </a:r>
          </a:p>
        </p:txBody>
      </p:sp>
      <p:sp>
        <p:nvSpPr>
          <p:cNvPr id="4" name="Slide Number Placeholder 3"/>
          <p:cNvSpPr>
            <a:spLocks noGrp="1"/>
          </p:cNvSpPr>
          <p:nvPr>
            <p:ph type="sldNum" sz="quarter" idx="5"/>
          </p:nvPr>
        </p:nvSpPr>
        <p:spPr/>
        <p:txBody>
          <a:bodyPr/>
          <a:lstStyle/>
          <a:p>
            <a:fld id="{00AF076E-914D-4F66-8D96-A023467F4575}" type="slidenum">
              <a:rPr lang="en-US" smtClean="0"/>
              <a:t>150</a:t>
            </a:fld>
            <a:endParaRPr lang="en-US"/>
          </a:p>
        </p:txBody>
      </p:sp>
    </p:spTree>
    <p:extLst>
      <p:ext uri="{BB962C8B-B14F-4D97-AF65-F5344CB8AC3E}">
        <p14:creationId xmlns:p14="http://schemas.microsoft.com/office/powerpoint/2010/main" val="270306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18</a:t>
            </a:fld>
            <a:endParaRPr lang="en-US"/>
          </a:p>
        </p:txBody>
      </p:sp>
    </p:spTree>
    <p:extLst>
      <p:ext uri="{BB962C8B-B14F-4D97-AF65-F5344CB8AC3E}">
        <p14:creationId xmlns:p14="http://schemas.microsoft.com/office/powerpoint/2010/main" val="23073145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Tell the story of how we got to where we are. Challenges in accounting, challenges inefficiency, challenges in accuracy, challenges in fraud, challenges in control. Quickly progressing, just like the rest of the world. Remember when you would not go to the cloud, that wasn’t that long ago. </a:t>
            </a:r>
          </a:p>
        </p:txBody>
      </p:sp>
      <p:sp>
        <p:nvSpPr>
          <p:cNvPr id="4" name="Slide Number Placeholder 3"/>
          <p:cNvSpPr>
            <a:spLocks noGrp="1"/>
          </p:cNvSpPr>
          <p:nvPr>
            <p:ph type="sldNum" sz="quarter" idx="5"/>
          </p:nvPr>
        </p:nvSpPr>
        <p:spPr/>
        <p:txBody>
          <a:bodyPr/>
          <a:lstStyle/>
          <a:p>
            <a:fld id="{AA064238-F0C7-4045-B5F1-3B564E460E2E}" type="slidenum">
              <a:rPr lang="en-US" smtClean="0"/>
              <a:t>151</a:t>
            </a:fld>
            <a:endParaRPr lang="en-US"/>
          </a:p>
        </p:txBody>
      </p:sp>
    </p:spTree>
    <p:extLst>
      <p:ext uri="{BB962C8B-B14F-4D97-AF65-F5344CB8AC3E}">
        <p14:creationId xmlns:p14="http://schemas.microsoft.com/office/powerpoint/2010/main" val="24808537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Set the foundation first.</a:t>
            </a:r>
          </a:p>
        </p:txBody>
      </p:sp>
      <p:sp>
        <p:nvSpPr>
          <p:cNvPr id="4" name="Slide Number Placeholder 3"/>
          <p:cNvSpPr>
            <a:spLocks noGrp="1"/>
          </p:cNvSpPr>
          <p:nvPr>
            <p:ph type="sldNum" sz="quarter" idx="5"/>
          </p:nvPr>
        </p:nvSpPr>
        <p:spPr/>
        <p:txBody>
          <a:bodyPr/>
          <a:lstStyle/>
          <a:p>
            <a:fld id="{AA064238-F0C7-4045-B5F1-3B564E460E2E}" type="slidenum">
              <a:rPr lang="en-US" smtClean="0"/>
              <a:t>152</a:t>
            </a:fld>
            <a:endParaRPr lang="en-US"/>
          </a:p>
        </p:txBody>
      </p:sp>
    </p:spTree>
    <p:extLst>
      <p:ext uri="{BB962C8B-B14F-4D97-AF65-F5344CB8AC3E}">
        <p14:creationId xmlns:p14="http://schemas.microsoft.com/office/powerpoint/2010/main" val="12713561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153</a:t>
            </a:fld>
            <a:endParaRPr lang="en-US"/>
          </a:p>
        </p:txBody>
      </p:sp>
    </p:spTree>
    <p:extLst>
      <p:ext uri="{BB962C8B-B14F-4D97-AF65-F5344CB8AC3E}">
        <p14:creationId xmlns:p14="http://schemas.microsoft.com/office/powerpoint/2010/main" val="22925387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What it is not. There is more than one AI model out there. </a:t>
            </a:r>
          </a:p>
        </p:txBody>
      </p:sp>
      <p:sp>
        <p:nvSpPr>
          <p:cNvPr id="4" name="Slide Number Placeholder 3"/>
          <p:cNvSpPr>
            <a:spLocks noGrp="1"/>
          </p:cNvSpPr>
          <p:nvPr>
            <p:ph type="sldNum" sz="quarter" idx="5"/>
          </p:nvPr>
        </p:nvSpPr>
        <p:spPr/>
        <p:txBody>
          <a:bodyPr/>
          <a:lstStyle/>
          <a:p>
            <a:fld id="{AA064238-F0C7-4045-B5F1-3B564E460E2E}" type="slidenum">
              <a:rPr lang="en-US" smtClean="0"/>
              <a:t>154</a:t>
            </a:fld>
            <a:endParaRPr lang="en-US"/>
          </a:p>
        </p:txBody>
      </p:sp>
    </p:spTree>
    <p:extLst>
      <p:ext uri="{BB962C8B-B14F-4D97-AF65-F5344CB8AC3E}">
        <p14:creationId xmlns:p14="http://schemas.microsoft.com/office/powerpoint/2010/main" val="216683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Also reduces risk of Fraud, save time and money</a:t>
            </a:r>
          </a:p>
        </p:txBody>
      </p:sp>
      <p:sp>
        <p:nvSpPr>
          <p:cNvPr id="4" name="Slide Number Placeholder 3"/>
          <p:cNvSpPr>
            <a:spLocks noGrp="1"/>
          </p:cNvSpPr>
          <p:nvPr>
            <p:ph type="sldNum" sz="quarter" idx="5"/>
          </p:nvPr>
        </p:nvSpPr>
        <p:spPr/>
        <p:txBody>
          <a:bodyPr/>
          <a:lstStyle/>
          <a:p>
            <a:fld id="{AA064238-F0C7-4045-B5F1-3B564E460E2E}" type="slidenum">
              <a:rPr lang="en-US" smtClean="0"/>
              <a:t>155</a:t>
            </a:fld>
            <a:endParaRPr lang="en-US"/>
          </a:p>
        </p:txBody>
      </p:sp>
    </p:spTree>
    <p:extLst>
      <p:ext uri="{BB962C8B-B14F-4D97-AF65-F5344CB8AC3E}">
        <p14:creationId xmlns:p14="http://schemas.microsoft.com/office/powerpoint/2010/main" val="2401159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157</a:t>
            </a:fld>
            <a:endParaRPr lang="en-US"/>
          </a:p>
        </p:txBody>
      </p:sp>
    </p:spTree>
    <p:extLst>
      <p:ext uri="{BB962C8B-B14F-4D97-AF65-F5344CB8AC3E}">
        <p14:creationId xmlns:p14="http://schemas.microsoft.com/office/powerpoint/2010/main" val="16078185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High level differences</a:t>
            </a:r>
          </a:p>
          <a:p>
            <a:pPr marL="171450" indent="-171450" algn="l">
              <a:buFont typeface="Arial" panose="020B0604020202020204" pitchFamily="34" charset="0"/>
              <a:buChar char="•"/>
            </a:pPr>
            <a:r>
              <a:rPr lang="en-US" b="0" i="0" u="sng" dirty="0">
                <a:solidFill>
                  <a:srgbClr val="D1D5DB"/>
                </a:solidFill>
                <a:effectLst/>
                <a:latin typeface="Söhne"/>
              </a:rPr>
              <a:t>Traditional computing </a:t>
            </a:r>
            <a:r>
              <a:rPr lang="en-US" b="0" i="0" dirty="0">
                <a:solidFill>
                  <a:srgbClr val="D1D5DB"/>
                </a:solidFill>
                <a:effectLst/>
                <a:latin typeface="Söhne"/>
              </a:rPr>
              <a:t>is based on a set of explicit instructions given by a programmer to perform a specific task.</a:t>
            </a:r>
          </a:p>
          <a:p>
            <a:pPr marL="628650" lvl="1" indent="-171450" algn="l">
              <a:buFont typeface="Arial" panose="020B0604020202020204" pitchFamily="34" charset="0"/>
              <a:buChar char="•"/>
            </a:pPr>
            <a:r>
              <a:rPr lang="en-US" b="0" i="0" dirty="0">
                <a:solidFill>
                  <a:srgbClr val="D1D5DB"/>
                </a:solidFill>
                <a:effectLst/>
                <a:latin typeface="Söhne"/>
              </a:rPr>
              <a:t>Example: A basic calculator program that adds two numbers is built using traditional computing.</a:t>
            </a:r>
          </a:p>
          <a:p>
            <a:endParaRPr lang="en-US" dirty="0"/>
          </a:p>
          <a:p>
            <a:pPr marL="171450" indent="-171450" algn="l">
              <a:buFont typeface="Arial" panose="020B0604020202020204" pitchFamily="34" charset="0"/>
              <a:buChar char="•"/>
            </a:pPr>
            <a:r>
              <a:rPr lang="en-US" b="0" i="0" u="sng" dirty="0">
                <a:solidFill>
                  <a:srgbClr val="D1D5DB"/>
                </a:solidFill>
                <a:effectLst/>
                <a:latin typeface="Söhne"/>
              </a:rPr>
              <a:t>AI</a:t>
            </a:r>
            <a:r>
              <a:rPr lang="en-US" b="0" i="0" u="none" dirty="0">
                <a:solidFill>
                  <a:srgbClr val="D1D5DB"/>
                </a:solidFill>
                <a:effectLst/>
                <a:latin typeface="Söhne"/>
              </a:rPr>
              <a:t> encompasses</a:t>
            </a:r>
            <a:r>
              <a:rPr lang="en-US" b="0" i="0" dirty="0">
                <a:solidFill>
                  <a:srgbClr val="D1D5DB"/>
                </a:solidFill>
                <a:effectLst/>
                <a:latin typeface="Söhne"/>
              </a:rPr>
              <a:t> systems that can learn from data and make decisions without being explicitly programmed for specific tasks.</a:t>
            </a:r>
          </a:p>
          <a:p>
            <a:pPr marL="0" indent="0" algn="l">
              <a:buFont typeface="Arial" panose="020B0604020202020204" pitchFamily="34" charset="0"/>
              <a:buNone/>
            </a:pPr>
            <a:endParaRPr lang="en-US" b="0" i="0" dirty="0">
              <a:solidFill>
                <a:srgbClr val="D1D5DB"/>
              </a:solidFill>
              <a:effectLst/>
              <a:latin typeface="Söhne"/>
            </a:endParaRPr>
          </a:p>
          <a:p>
            <a:pPr algn="l"/>
            <a:r>
              <a:rPr lang="en-US" b="0" i="0" dirty="0">
                <a:solidFill>
                  <a:srgbClr val="D1D5DB"/>
                </a:solidFill>
                <a:effectLst/>
                <a:latin typeface="Söhne"/>
              </a:rPr>
              <a:t>The visual depicts the hierarchy of Artificial Intelligence (AI) domains:</a:t>
            </a:r>
          </a:p>
          <a:p>
            <a:pPr lvl="1" algn="l">
              <a:buFont typeface="+mj-lt"/>
              <a:buAutoNum type="arabicPeriod"/>
            </a:pPr>
            <a:r>
              <a:rPr lang="en-US" sz="600" b="0" i="0" dirty="0">
                <a:solidFill>
                  <a:srgbClr val="D1D5DB"/>
                </a:solidFill>
                <a:effectLst/>
                <a:latin typeface="Söhne"/>
              </a:rPr>
              <a:t> Artificial Intelligence (AI): is the broadest field, encompassing the creation of machines that mimic human intelligence.</a:t>
            </a:r>
          </a:p>
          <a:p>
            <a:pPr lvl="1" algn="l">
              <a:buFont typeface="+mj-lt"/>
              <a:buAutoNum type="arabicPeriod"/>
            </a:pPr>
            <a:r>
              <a:rPr lang="en-US" sz="600" b="0" i="0" dirty="0">
                <a:solidFill>
                  <a:srgbClr val="D1D5DB"/>
                </a:solidFill>
                <a:effectLst/>
                <a:latin typeface="Söhne"/>
              </a:rPr>
              <a:t> Machine Learning (ML): a subset of AI, focuses on algorithms that learn from data.</a:t>
            </a:r>
          </a:p>
          <a:p>
            <a:pPr lvl="1" algn="l">
              <a:buFont typeface="+mj-lt"/>
              <a:buAutoNum type="arabicPeriod"/>
            </a:pPr>
            <a:r>
              <a:rPr lang="en-US" sz="600" b="0" i="0" dirty="0">
                <a:solidFill>
                  <a:srgbClr val="D1D5DB"/>
                </a:solidFill>
                <a:effectLst/>
                <a:latin typeface="Söhne"/>
              </a:rPr>
              <a:t> Deep Learning: nested within ML, delves into neural network-based algorithms for complex data tasks.</a:t>
            </a:r>
          </a:p>
          <a:p>
            <a:pPr lvl="1" algn="l">
              <a:buFont typeface="+mj-lt"/>
              <a:buAutoNum type="arabicPeriod"/>
            </a:pPr>
            <a:r>
              <a:rPr lang="en-US" sz="600" b="0" i="0" dirty="0">
                <a:solidFill>
                  <a:srgbClr val="D1D5DB"/>
                </a:solidFill>
                <a:effectLst/>
                <a:latin typeface="Söhne"/>
              </a:rPr>
              <a:t> Statistics: overlaps with all areas, emphasizing its foundational role in data analysis and algorithm training across AI and ML.</a:t>
            </a:r>
          </a:p>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158</a:t>
            </a:fld>
            <a:endParaRPr lang="en-US"/>
          </a:p>
        </p:txBody>
      </p:sp>
    </p:spTree>
    <p:extLst>
      <p:ext uri="{BB962C8B-B14F-4D97-AF65-F5344CB8AC3E}">
        <p14:creationId xmlns:p14="http://schemas.microsoft.com/office/powerpoint/2010/main" val="34877144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159</a:t>
            </a:fld>
            <a:endParaRPr lang="en-US"/>
          </a:p>
        </p:txBody>
      </p:sp>
    </p:spTree>
    <p:extLst>
      <p:ext uri="{BB962C8B-B14F-4D97-AF65-F5344CB8AC3E}">
        <p14:creationId xmlns:p14="http://schemas.microsoft.com/office/powerpoint/2010/main" val="1641831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Powerful tool but it’s not perfect.</a:t>
            </a:r>
            <a:endParaRPr lang="en-US" dirty="0">
              <a:cs typeface="Calibri"/>
            </a:endParaRPr>
          </a:p>
          <a:p>
            <a:r>
              <a:rPr lang="en-US" dirty="0"/>
              <a:t>To understand how to get the most out of ChatGPT it helps to understand how it was trained.</a:t>
            </a:r>
            <a:endParaRPr lang="en-US" dirty="0">
              <a:cs typeface="Calibri"/>
            </a:endParaRPr>
          </a:p>
          <a:p>
            <a:r>
              <a:rPr lang="en-US" dirty="0"/>
              <a:t>Generative pre-trained transformer family of language models. “Large Language Models”</a:t>
            </a:r>
            <a:endParaRPr lang="en-US" dirty="0">
              <a:cs typeface="Calibri"/>
            </a:endParaRPr>
          </a:p>
          <a:p>
            <a:pPr lvl="0">
              <a:lnSpc>
                <a:spcPct val="100000"/>
              </a:lnSpc>
            </a:pPr>
            <a:r>
              <a:rPr lang="en-US" sz="1350" dirty="0"/>
              <a:t>Goals include: interact conversationally, generate coherent, relevant content, </a:t>
            </a:r>
            <a:r>
              <a:rPr lang="en-US" sz="1350" b="1" dirty="0"/>
              <a:t>and programming code, </a:t>
            </a:r>
            <a:r>
              <a:rPr lang="en-US" sz="1350" dirty="0"/>
              <a:t>and answer follow up questions</a:t>
            </a:r>
            <a:endParaRPr lang="en-US" sz="1350" dirty="0">
              <a:cs typeface="Calibri"/>
            </a:endParaRPr>
          </a:p>
          <a:p>
            <a:pPr lvl="0">
              <a:lnSpc>
                <a:spcPct val="100000"/>
              </a:lnSpc>
            </a:pPr>
            <a:r>
              <a:rPr lang="en-US" dirty="0"/>
              <a:t>1. Unsupervised Learning</a:t>
            </a:r>
            <a:endParaRPr lang="en-US" dirty="0">
              <a:cs typeface="Calibri"/>
            </a:endParaRPr>
          </a:p>
          <a:p>
            <a:pPr lvl="1">
              <a:lnSpc>
                <a:spcPct val="100000"/>
              </a:lnSpc>
            </a:pPr>
            <a:r>
              <a:rPr lang="en-US" dirty="0"/>
              <a:t>Web sites, books, other documents used to train Language Model</a:t>
            </a:r>
            <a:endParaRPr lang="en-US" dirty="0">
              <a:cs typeface="Calibri"/>
            </a:endParaRPr>
          </a:p>
          <a:p>
            <a:pPr lvl="0">
              <a:lnSpc>
                <a:spcPct val="100000"/>
              </a:lnSpc>
            </a:pPr>
            <a:r>
              <a:rPr lang="en-US" dirty="0"/>
              <a:t>2. Supervised Fine-Tuning</a:t>
            </a:r>
            <a:endParaRPr lang="en-US" dirty="0">
              <a:cs typeface="Calibri"/>
            </a:endParaRPr>
          </a:p>
          <a:p>
            <a:pPr lvl="1">
              <a:lnSpc>
                <a:spcPct val="100000"/>
              </a:lnSpc>
            </a:pPr>
            <a:r>
              <a:rPr lang="en-US" dirty="0"/>
              <a:t>Human AI trainers provided conversations in which they played the user and the AI assistant</a:t>
            </a:r>
            <a:endParaRPr lang="en-US" dirty="0">
              <a:cs typeface="Calibri"/>
            </a:endParaRPr>
          </a:p>
          <a:p>
            <a:pPr lvl="0">
              <a:lnSpc>
                <a:spcPct val="100000"/>
              </a:lnSpc>
            </a:pPr>
            <a:r>
              <a:rPr lang="en-US" dirty="0"/>
              <a:t>3. Reinforcement Learning from Human Feedback (RLHF)</a:t>
            </a:r>
            <a:endParaRPr lang="en-US" dirty="0">
              <a:cs typeface="Calibri"/>
            </a:endParaRPr>
          </a:p>
          <a:p>
            <a:pPr lvl="1">
              <a:lnSpc>
                <a:spcPct val="100000"/>
              </a:lnSpc>
            </a:pPr>
            <a:r>
              <a:rPr lang="en-US" dirty="0"/>
              <a:t>Humans AI trainers helped GPT models provide desirable outputs.</a:t>
            </a:r>
            <a:endParaRPr lang="en-US" dirty="0">
              <a:cs typeface="Calibri"/>
            </a:endParaRPr>
          </a:p>
          <a:p>
            <a:endParaRPr lang="en-US" dirty="0">
              <a:cs typeface="Calibri"/>
            </a:endParaRPr>
          </a:p>
          <a:p>
            <a:r>
              <a:rPr lang="en-US" b="1" dirty="0"/>
              <a:t>Also mention plugins</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8675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161</a:t>
            </a:fld>
            <a:endParaRPr lang="en-US"/>
          </a:p>
        </p:txBody>
      </p:sp>
    </p:spTree>
    <p:extLst>
      <p:ext uri="{BB962C8B-B14F-4D97-AF65-F5344CB8AC3E}">
        <p14:creationId xmlns:p14="http://schemas.microsoft.com/office/powerpoint/2010/main" val="284731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Comparative slides too.</a:t>
            </a:r>
          </a:p>
        </p:txBody>
      </p:sp>
      <p:sp>
        <p:nvSpPr>
          <p:cNvPr id="4" name="Slide Number Placeholder 3"/>
          <p:cNvSpPr>
            <a:spLocks noGrp="1"/>
          </p:cNvSpPr>
          <p:nvPr>
            <p:ph type="sldNum" sz="quarter" idx="5"/>
          </p:nvPr>
        </p:nvSpPr>
        <p:spPr/>
        <p:txBody>
          <a:bodyPr/>
          <a:lstStyle/>
          <a:p>
            <a:fld id="{00AF076E-914D-4F66-8D96-A023467F4575}" type="slidenum">
              <a:rPr lang="en-US" smtClean="0"/>
              <a:t>21</a:t>
            </a:fld>
            <a:endParaRPr lang="en-US"/>
          </a:p>
        </p:txBody>
      </p:sp>
    </p:spTree>
    <p:extLst>
      <p:ext uri="{BB962C8B-B14F-4D97-AF65-F5344CB8AC3E}">
        <p14:creationId xmlns:p14="http://schemas.microsoft.com/office/powerpoint/2010/main" val="28388239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Go to Microsoft Forms ---- Social media – determining feeds and friend recommendations, Google search – rank, pull up most relevant content, Amazon rank and product descriptions, Bank credit card alerts, Adobe – scanning docs using OCR, iRobot vacuum, Zoom meeting closed captioning, etc. </a:t>
            </a:r>
          </a:p>
        </p:txBody>
      </p:sp>
      <p:sp>
        <p:nvSpPr>
          <p:cNvPr id="4" name="Slide Number Placeholder 3"/>
          <p:cNvSpPr>
            <a:spLocks noGrp="1"/>
          </p:cNvSpPr>
          <p:nvPr>
            <p:ph type="sldNum" sz="quarter" idx="5"/>
          </p:nvPr>
        </p:nvSpPr>
        <p:spPr/>
        <p:txBody>
          <a:bodyPr/>
          <a:lstStyle/>
          <a:p>
            <a:fld id="{AA064238-F0C7-4045-B5F1-3B564E460E2E}" type="slidenum">
              <a:rPr lang="en-US" smtClean="0"/>
              <a:t>162</a:t>
            </a:fld>
            <a:endParaRPr lang="en-US"/>
          </a:p>
        </p:txBody>
      </p:sp>
    </p:spTree>
    <p:extLst>
      <p:ext uri="{BB962C8B-B14F-4D97-AF65-F5344CB8AC3E}">
        <p14:creationId xmlns:p14="http://schemas.microsoft.com/office/powerpoint/2010/main" val="2660701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Note the 2023 prediction of exceeding the brainpower of a human</a:t>
            </a:r>
          </a:p>
        </p:txBody>
      </p:sp>
      <p:sp>
        <p:nvSpPr>
          <p:cNvPr id="4" name="Slide Number Placeholder 3"/>
          <p:cNvSpPr>
            <a:spLocks noGrp="1"/>
          </p:cNvSpPr>
          <p:nvPr>
            <p:ph type="sldNum" sz="quarter" idx="5"/>
          </p:nvPr>
        </p:nvSpPr>
        <p:spPr/>
        <p:txBody>
          <a:bodyPr/>
          <a:lstStyle/>
          <a:p>
            <a:fld id="{AA064238-F0C7-4045-B5F1-3B564E460E2E}" type="slidenum">
              <a:rPr lang="en-US" smtClean="0"/>
              <a:t>163</a:t>
            </a:fld>
            <a:endParaRPr lang="en-US"/>
          </a:p>
        </p:txBody>
      </p:sp>
    </p:spTree>
    <p:extLst>
      <p:ext uri="{BB962C8B-B14F-4D97-AF65-F5344CB8AC3E}">
        <p14:creationId xmlns:p14="http://schemas.microsoft.com/office/powerpoint/2010/main" val="4005253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Maybe solicit audience feedback too</a:t>
            </a:r>
          </a:p>
          <a:p>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164</a:t>
            </a:fld>
            <a:endParaRPr lang="en-US"/>
          </a:p>
        </p:txBody>
      </p:sp>
    </p:spTree>
    <p:extLst>
      <p:ext uri="{BB962C8B-B14F-4D97-AF65-F5344CB8AC3E}">
        <p14:creationId xmlns:p14="http://schemas.microsoft.com/office/powerpoint/2010/main" val="40037651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b="0" i="0" dirty="0">
                <a:solidFill>
                  <a:srgbClr val="0D0D0D"/>
                </a:solidFill>
                <a:effectLst/>
                <a:latin typeface="Söhne"/>
              </a:rPr>
              <a:t>Screen shot of P Card Analytics</a:t>
            </a:r>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165</a:t>
            </a:fld>
            <a:endParaRPr lang="en-US"/>
          </a:p>
        </p:txBody>
      </p:sp>
    </p:spTree>
    <p:extLst>
      <p:ext uri="{BB962C8B-B14F-4D97-AF65-F5344CB8AC3E}">
        <p14:creationId xmlns:p14="http://schemas.microsoft.com/office/powerpoint/2010/main" val="19841700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Use computer vision, deploy personnel to other higher value roles. </a:t>
            </a:r>
          </a:p>
          <a:p>
            <a:endParaRPr lang="en-US" dirty="0"/>
          </a:p>
          <a:p>
            <a:r>
              <a:rPr lang="en-US" dirty="0"/>
              <a:t>Could quickly demo auto extract</a:t>
            </a:r>
          </a:p>
        </p:txBody>
      </p:sp>
      <p:sp>
        <p:nvSpPr>
          <p:cNvPr id="4" name="Slide Number Placeholder 3"/>
          <p:cNvSpPr>
            <a:spLocks noGrp="1"/>
          </p:cNvSpPr>
          <p:nvPr>
            <p:ph type="sldNum" sz="quarter" idx="5"/>
          </p:nvPr>
        </p:nvSpPr>
        <p:spPr/>
        <p:txBody>
          <a:bodyPr/>
          <a:lstStyle/>
          <a:p>
            <a:fld id="{AA064238-F0C7-4045-B5F1-3B564E460E2E}" type="slidenum">
              <a:rPr lang="en-US" smtClean="0"/>
              <a:t>166</a:t>
            </a:fld>
            <a:endParaRPr lang="en-US"/>
          </a:p>
        </p:txBody>
      </p:sp>
    </p:spTree>
    <p:extLst>
      <p:ext uri="{BB962C8B-B14F-4D97-AF65-F5344CB8AC3E}">
        <p14:creationId xmlns:p14="http://schemas.microsoft.com/office/powerpoint/2010/main" val="33001344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For compliance, for customer service, for audit</a:t>
            </a:r>
          </a:p>
          <a:p>
            <a:endParaRPr lang="en-US" dirty="0"/>
          </a:p>
          <a:p>
            <a:r>
              <a:rPr lang="en-US" dirty="0"/>
              <a:t>Could demo </a:t>
            </a:r>
            <a:r>
              <a:rPr lang="en-US" dirty="0" err="1"/>
              <a:t>CLAgpt</a:t>
            </a:r>
            <a:r>
              <a:rPr lang="en-US" dirty="0"/>
              <a:t>, or GPT 4.0</a:t>
            </a:r>
          </a:p>
          <a:p>
            <a:endParaRPr lang="en-US" dirty="0"/>
          </a:p>
          <a:p>
            <a:r>
              <a:rPr lang="en-US" b="0" i="0" dirty="0">
                <a:solidFill>
                  <a:srgbClr val="0D0D0D"/>
                </a:solidFill>
                <a:effectLst/>
                <a:latin typeface="Söhne"/>
              </a:rPr>
              <a:t>Each case study could include a problem statement, the AI/automation solution implemented, and the results achieved</a:t>
            </a:r>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167</a:t>
            </a:fld>
            <a:endParaRPr lang="en-US"/>
          </a:p>
        </p:txBody>
      </p:sp>
    </p:spTree>
    <p:extLst>
      <p:ext uri="{BB962C8B-B14F-4D97-AF65-F5344CB8AC3E}">
        <p14:creationId xmlns:p14="http://schemas.microsoft.com/office/powerpoint/2010/main" val="45689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lgn="l"/>
            <a:r>
              <a:rPr lang="en-US" b="1" i="0" dirty="0">
                <a:solidFill>
                  <a:srgbClr val="D1D5DB"/>
                </a:solidFill>
                <a:effectLst/>
                <a:latin typeface="Söhne"/>
              </a:rPr>
              <a:t>Mitch – Demo as well</a:t>
            </a:r>
          </a:p>
          <a:p>
            <a:pPr algn="l"/>
            <a:endParaRPr lang="en-US" b="1" i="0" dirty="0">
              <a:solidFill>
                <a:srgbClr val="D1D5DB"/>
              </a:solidFill>
              <a:effectLst/>
              <a:latin typeface="Söhne"/>
            </a:endParaRPr>
          </a:p>
          <a:p>
            <a:pPr algn="l"/>
            <a:r>
              <a:rPr lang="en-US" b="1" i="0" dirty="0">
                <a:solidFill>
                  <a:srgbClr val="D1D5DB"/>
                </a:solidFill>
                <a:effectLst/>
                <a:latin typeface="Söhne"/>
              </a:rPr>
              <a:t>Microsoft Copilot</a:t>
            </a:r>
            <a:endParaRPr lang="en-US" b="0" i="0" dirty="0">
              <a:solidFill>
                <a:srgbClr val="D1D5DB"/>
              </a:solidFill>
              <a:effectLst/>
              <a:latin typeface="Söhne"/>
            </a:endParaRPr>
          </a:p>
          <a:p>
            <a:pPr marL="171450" indent="-171450" algn="l">
              <a:buFont typeface="Arial" panose="020B0604020202020204" pitchFamily="34" charset="0"/>
              <a:buChar char="•"/>
            </a:pPr>
            <a:r>
              <a:rPr lang="en-US" b="0" i="0" dirty="0">
                <a:solidFill>
                  <a:srgbClr val="D1D5DB"/>
                </a:solidFill>
                <a:effectLst/>
                <a:latin typeface="Söhne"/>
              </a:rPr>
              <a:t>Microsoft 365: Offers AI-enhanced features in its suite of applications like Word, Excel, and Outlook.</a:t>
            </a:r>
          </a:p>
          <a:p>
            <a:pPr marL="171450" indent="-171450" algn="l">
              <a:buFont typeface="Arial" panose="020B0604020202020204" pitchFamily="34" charset="0"/>
              <a:buChar char="•"/>
            </a:pPr>
            <a:r>
              <a:rPr lang="en-US" b="0" i="0" dirty="0">
                <a:solidFill>
                  <a:srgbClr val="D1D5DB"/>
                </a:solidFill>
                <a:effectLst/>
                <a:latin typeface="Söhne"/>
              </a:rPr>
              <a:t>Power Apps Ideas: Uses AI to help users create apps by translating natural language descriptions into formulas.</a:t>
            </a:r>
          </a:p>
          <a:p>
            <a:pPr marL="171450" indent="-171450" algn="l">
              <a:buFont typeface="Arial" panose="020B0604020202020204" pitchFamily="34" charset="0"/>
              <a:buChar char="•"/>
            </a:pPr>
            <a:endParaRPr lang="en-US" b="0" i="0" dirty="0">
              <a:solidFill>
                <a:srgbClr val="D1D5DB"/>
              </a:solidFill>
              <a:effectLst/>
              <a:latin typeface="Söhne"/>
            </a:endParaRPr>
          </a:p>
          <a:p>
            <a:endParaRPr lang="en-US" dirty="0"/>
          </a:p>
          <a:p>
            <a:pPr algn="l"/>
            <a:r>
              <a:rPr lang="en-US" b="1" i="0" dirty="0">
                <a:solidFill>
                  <a:srgbClr val="D1D5DB"/>
                </a:solidFill>
                <a:effectLst/>
                <a:latin typeface="Söhne"/>
              </a:rPr>
              <a:t>GitHub Copilot X</a:t>
            </a:r>
            <a:endParaRPr lang="en-US" b="0" i="0" dirty="0">
              <a:solidFill>
                <a:srgbClr val="D1D5DB"/>
              </a:solidFill>
              <a:effectLst/>
              <a:latin typeface="Söhne"/>
            </a:endParaRPr>
          </a:p>
          <a:p>
            <a:pPr marL="171450" indent="-171450" algn="l">
              <a:buFont typeface="Arial" panose="020B0604020202020204" pitchFamily="34" charset="0"/>
              <a:buChar char="•"/>
            </a:pPr>
            <a:r>
              <a:rPr lang="en-US" b="0" i="0" dirty="0">
                <a:solidFill>
                  <a:srgbClr val="D1D5DB"/>
                </a:solidFill>
                <a:effectLst/>
                <a:latin typeface="Söhne"/>
              </a:rPr>
              <a:t>Code completion: Suggests whole lines or blocks of code as developers type.</a:t>
            </a:r>
          </a:p>
          <a:p>
            <a:pPr marL="171450" indent="-171450" algn="l">
              <a:buFont typeface="Arial" panose="020B0604020202020204" pitchFamily="34" charset="0"/>
              <a:buChar char="•"/>
            </a:pPr>
            <a:r>
              <a:rPr lang="en-US" b="0" i="0" dirty="0">
                <a:solidFill>
                  <a:srgbClr val="D1D5DB"/>
                </a:solidFill>
                <a:effectLst/>
                <a:latin typeface="Söhne"/>
              </a:rPr>
              <a:t>Code documentation: Assists in generating documentation comments based on the function or method.</a:t>
            </a:r>
          </a:p>
          <a:p>
            <a:pPr marL="171450" indent="-171450" algn="l">
              <a:buFont typeface="Arial" panose="020B0604020202020204" pitchFamily="34" charset="0"/>
              <a:buChar char="•"/>
            </a:pPr>
            <a:r>
              <a:rPr lang="en-US" b="0" i="0" dirty="0">
                <a:solidFill>
                  <a:srgbClr val="D1D5DB"/>
                </a:solidFill>
                <a:effectLst/>
                <a:latin typeface="Söhne"/>
              </a:rPr>
              <a:t>Learning new languages: Helps developers get acquainted with syntax and libraries in unfamiliar programming languages.</a:t>
            </a:r>
          </a:p>
          <a:p>
            <a:endParaRPr lang="en-US" dirty="0"/>
          </a:p>
          <a:p>
            <a:pPr algn="l"/>
            <a:r>
              <a:rPr lang="en-US" b="1" i="0" dirty="0">
                <a:solidFill>
                  <a:srgbClr val="D1D5DB"/>
                </a:solidFill>
                <a:effectLst/>
                <a:latin typeface="Söhne"/>
              </a:rPr>
              <a:t>Azure AI Copilot</a:t>
            </a:r>
            <a:endParaRPr lang="en-US" b="0" i="0" dirty="0">
              <a:solidFill>
                <a:srgbClr val="D1D5DB"/>
              </a:solidFill>
              <a:effectLst/>
              <a:latin typeface="Söhne"/>
            </a:endParaRPr>
          </a:p>
          <a:p>
            <a:pPr marL="171450" indent="-171450" algn="l">
              <a:buFont typeface="Arial" panose="020B0604020202020204" pitchFamily="34" charset="0"/>
              <a:buChar char="•"/>
            </a:pPr>
            <a:r>
              <a:rPr lang="en-US" b="0" i="0" dirty="0">
                <a:solidFill>
                  <a:srgbClr val="D1D5DB"/>
                </a:solidFill>
                <a:effectLst/>
                <a:latin typeface="Söhne"/>
              </a:rPr>
              <a:t>Azure Machine Learning: Provides tools for building, training, and deploying machine learning models.</a:t>
            </a:r>
          </a:p>
          <a:p>
            <a:pPr marL="171450" indent="-171450" algn="l">
              <a:buFont typeface="Arial" panose="020B0604020202020204" pitchFamily="34" charset="0"/>
              <a:buChar char="•"/>
            </a:pPr>
            <a:r>
              <a:rPr lang="en-US" b="0" i="0" dirty="0">
                <a:solidFill>
                  <a:srgbClr val="D1D5DB"/>
                </a:solidFill>
                <a:effectLst/>
                <a:latin typeface="Söhne"/>
              </a:rPr>
              <a:t>Azure Cognitive Services: Offers APIs for vision, speech, language, and decision-making capabilities.</a:t>
            </a:r>
          </a:p>
          <a:p>
            <a:pPr marL="171450" indent="-171450" algn="l">
              <a:buFont typeface="Arial" panose="020B0604020202020204" pitchFamily="34" charset="0"/>
              <a:buChar char="•"/>
            </a:pPr>
            <a:r>
              <a:rPr lang="en-US" b="0" i="0" dirty="0">
                <a:solidFill>
                  <a:srgbClr val="D1D5DB"/>
                </a:solidFill>
                <a:effectLst/>
                <a:latin typeface="Söhne"/>
              </a:rPr>
              <a:t>Azure Bot Service: Enables the creation of intelligent chatbots.</a:t>
            </a:r>
          </a:p>
          <a:p>
            <a:pPr marL="171450" indent="-171450">
              <a:buFont typeface="Arial" panose="020B0604020202020204" pitchFamily="34" charset="0"/>
              <a:buChar char="•"/>
            </a:pPr>
            <a:endParaRPr lang="en-US" dirty="0">
              <a:solidFill>
                <a:srgbClr val="D1D5DB"/>
              </a:solidFill>
              <a:latin typeface="Söhne"/>
            </a:endParaRPr>
          </a:p>
          <a:p>
            <a:pPr marL="171450" indent="-171450">
              <a:buFont typeface="Arial" panose="020B0604020202020204" pitchFamily="34" charset="0"/>
              <a:buChar char="•"/>
            </a:pPr>
            <a:r>
              <a:rPr lang="en-US" dirty="0">
                <a:solidFill>
                  <a:srgbClr val="D1D5DB"/>
                </a:solidFill>
                <a:latin typeface="Söhne"/>
              </a:rPr>
              <a:t>Dynamics – various functions</a:t>
            </a:r>
          </a:p>
        </p:txBody>
      </p:sp>
      <p:sp>
        <p:nvSpPr>
          <p:cNvPr id="4" name="Slide Number Placeholder 3"/>
          <p:cNvSpPr>
            <a:spLocks noGrp="1"/>
          </p:cNvSpPr>
          <p:nvPr>
            <p:ph type="sldNum" sz="quarter" idx="5"/>
          </p:nvPr>
        </p:nvSpPr>
        <p:spPr/>
        <p:txBody>
          <a:bodyPr/>
          <a:lstStyle/>
          <a:p>
            <a:fld id="{00AF076E-914D-4F66-8D96-A023467F4575}" type="slidenum">
              <a:rPr lang="en-US" smtClean="0"/>
              <a:t>168</a:t>
            </a:fld>
            <a:endParaRPr lang="en-US"/>
          </a:p>
        </p:txBody>
      </p:sp>
    </p:spTree>
    <p:extLst>
      <p:ext uri="{BB962C8B-B14F-4D97-AF65-F5344CB8AC3E}">
        <p14:creationId xmlns:p14="http://schemas.microsoft.com/office/powerpoint/2010/main" val="34855971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Key is how the AI model provides context in the answer</a:t>
            </a:r>
          </a:p>
          <a:p>
            <a:endParaRPr lang="en-US" dirty="0"/>
          </a:p>
          <a:p>
            <a:r>
              <a:rPr lang="en-US" dirty="0"/>
              <a:t>No “One God”, but many AI tools that specialize in fields. Much like humans</a:t>
            </a:r>
          </a:p>
        </p:txBody>
      </p:sp>
      <p:sp>
        <p:nvSpPr>
          <p:cNvPr id="4" name="Slide Number Placeholder 3"/>
          <p:cNvSpPr>
            <a:spLocks noGrp="1"/>
          </p:cNvSpPr>
          <p:nvPr>
            <p:ph type="sldNum" sz="quarter" idx="5"/>
          </p:nvPr>
        </p:nvSpPr>
        <p:spPr/>
        <p:txBody>
          <a:bodyPr/>
          <a:lstStyle/>
          <a:p>
            <a:fld id="{AA064238-F0C7-4045-B5F1-3B564E460E2E}" type="slidenum">
              <a:rPr lang="en-US" smtClean="0"/>
              <a:t>169</a:t>
            </a:fld>
            <a:endParaRPr lang="en-US"/>
          </a:p>
        </p:txBody>
      </p:sp>
    </p:spTree>
    <p:extLst>
      <p:ext uri="{BB962C8B-B14F-4D97-AF65-F5344CB8AC3E}">
        <p14:creationId xmlns:p14="http://schemas.microsoft.com/office/powerpoint/2010/main" val="4855442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170</a:t>
            </a:fld>
            <a:endParaRPr lang="en-US"/>
          </a:p>
        </p:txBody>
      </p:sp>
    </p:spTree>
    <p:extLst>
      <p:ext uri="{BB962C8B-B14F-4D97-AF65-F5344CB8AC3E}">
        <p14:creationId xmlns:p14="http://schemas.microsoft.com/office/powerpoint/2010/main" val="41302562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Low hanging fruit – high impact, low effort. Govt. takes time </a:t>
            </a:r>
            <a:r>
              <a:rPr lang="en-US" dirty="0" err="1"/>
              <a:t>bc</a:t>
            </a:r>
            <a:r>
              <a:rPr lang="en-US" dirty="0"/>
              <a:t> of budgeting cycles, establish a short and long term plan</a:t>
            </a:r>
          </a:p>
          <a:p>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171</a:t>
            </a:fld>
            <a:endParaRPr lang="en-US"/>
          </a:p>
        </p:txBody>
      </p:sp>
    </p:spTree>
    <p:extLst>
      <p:ext uri="{BB962C8B-B14F-4D97-AF65-F5344CB8AC3E}">
        <p14:creationId xmlns:p14="http://schemas.microsoft.com/office/powerpoint/2010/main" val="362375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24</a:t>
            </a:fld>
            <a:endParaRPr lang="en-US"/>
          </a:p>
        </p:txBody>
      </p:sp>
    </p:spTree>
    <p:extLst>
      <p:ext uri="{BB962C8B-B14F-4D97-AF65-F5344CB8AC3E}">
        <p14:creationId xmlns:p14="http://schemas.microsoft.com/office/powerpoint/2010/main" val="36987878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Key is how the AI model provides context in the answer</a:t>
            </a:r>
          </a:p>
          <a:p>
            <a:endParaRPr lang="en-US" dirty="0"/>
          </a:p>
          <a:p>
            <a:r>
              <a:rPr lang="en-US" dirty="0"/>
              <a:t>No “One God”, but many AI tools that specialize in fields. Much like humans</a:t>
            </a:r>
          </a:p>
        </p:txBody>
      </p:sp>
      <p:sp>
        <p:nvSpPr>
          <p:cNvPr id="4" name="Slide Number Placeholder 3"/>
          <p:cNvSpPr>
            <a:spLocks noGrp="1"/>
          </p:cNvSpPr>
          <p:nvPr>
            <p:ph type="sldNum" sz="quarter" idx="5"/>
          </p:nvPr>
        </p:nvSpPr>
        <p:spPr/>
        <p:txBody>
          <a:bodyPr/>
          <a:lstStyle/>
          <a:p>
            <a:fld id="{AA064238-F0C7-4045-B5F1-3B564E460E2E}" type="slidenum">
              <a:rPr lang="en-US" smtClean="0"/>
              <a:t>172</a:t>
            </a:fld>
            <a:endParaRPr lang="en-US"/>
          </a:p>
        </p:txBody>
      </p:sp>
    </p:spTree>
    <p:extLst>
      <p:ext uri="{BB962C8B-B14F-4D97-AF65-F5344CB8AC3E}">
        <p14:creationId xmlns:p14="http://schemas.microsoft.com/office/powerpoint/2010/main" val="8113053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64238-F0C7-4045-B5F1-3B564E460E2E}" type="slidenum">
              <a:rPr lang="en-US" smtClean="0"/>
              <a:t>173</a:t>
            </a:fld>
            <a:endParaRPr lang="en-US"/>
          </a:p>
        </p:txBody>
      </p:sp>
    </p:spTree>
    <p:extLst>
      <p:ext uri="{BB962C8B-B14F-4D97-AF65-F5344CB8AC3E}">
        <p14:creationId xmlns:p14="http://schemas.microsoft.com/office/powerpoint/2010/main" val="30266628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Mitch</a:t>
            </a:r>
          </a:p>
        </p:txBody>
      </p:sp>
      <p:sp>
        <p:nvSpPr>
          <p:cNvPr id="4" name="Slide Number Placeholder 3"/>
          <p:cNvSpPr>
            <a:spLocks noGrp="1"/>
          </p:cNvSpPr>
          <p:nvPr>
            <p:ph type="sldNum" sz="quarter" idx="5"/>
          </p:nvPr>
        </p:nvSpPr>
        <p:spPr/>
        <p:txBody>
          <a:bodyPr/>
          <a:lstStyle/>
          <a:p>
            <a:fld id="{6AD11866-FA19-49D5-B55E-6CE13C26846E}" type="slidenum">
              <a:rPr lang="en-US" smtClean="0"/>
              <a:t>174</a:t>
            </a:fld>
            <a:endParaRPr lang="en-US"/>
          </a:p>
        </p:txBody>
      </p:sp>
    </p:spTree>
    <p:extLst>
      <p:ext uri="{BB962C8B-B14F-4D97-AF65-F5344CB8AC3E}">
        <p14:creationId xmlns:p14="http://schemas.microsoft.com/office/powerpoint/2010/main" val="22726871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9CF9F-FDB7-4E9E-94C4-78F21DE67ABB}"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015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1115F-3AFC-4B9D-99DB-C94D441411BE}" type="slidenum">
              <a:rPr lang="en-US" smtClean="0"/>
              <a:pPr/>
              <a:t>256</a:t>
            </a:fld>
            <a:endParaRPr lang="en-US"/>
          </a:p>
        </p:txBody>
      </p:sp>
    </p:spTree>
    <p:extLst>
      <p:ext uri="{BB962C8B-B14F-4D97-AF65-F5344CB8AC3E}">
        <p14:creationId xmlns:p14="http://schemas.microsoft.com/office/powerpoint/2010/main" val="19893737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F1030-EDEE-4EF3-8F28-A39E2F31FC19}" type="slidenum">
              <a:rPr lang="en-US" smtClean="0"/>
              <a:t>258</a:t>
            </a:fld>
            <a:endParaRPr lang="en-US"/>
          </a:p>
        </p:txBody>
      </p:sp>
    </p:spTree>
    <p:extLst>
      <p:ext uri="{BB962C8B-B14F-4D97-AF65-F5344CB8AC3E}">
        <p14:creationId xmlns:p14="http://schemas.microsoft.com/office/powerpoint/2010/main" val="38709385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259</a:t>
            </a:fld>
            <a:endParaRPr lang="en-US"/>
          </a:p>
        </p:txBody>
      </p:sp>
    </p:spTree>
    <p:extLst>
      <p:ext uri="{BB962C8B-B14F-4D97-AF65-F5344CB8AC3E}">
        <p14:creationId xmlns:p14="http://schemas.microsoft.com/office/powerpoint/2010/main" val="12072629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260</a:t>
            </a:fld>
            <a:endParaRPr lang="en-US"/>
          </a:p>
        </p:txBody>
      </p:sp>
    </p:spTree>
    <p:extLst>
      <p:ext uri="{BB962C8B-B14F-4D97-AF65-F5344CB8AC3E}">
        <p14:creationId xmlns:p14="http://schemas.microsoft.com/office/powerpoint/2010/main" val="40999793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261</a:t>
            </a:fld>
            <a:endParaRPr lang="en-US"/>
          </a:p>
        </p:txBody>
      </p:sp>
    </p:spTree>
    <p:extLst>
      <p:ext uri="{BB962C8B-B14F-4D97-AF65-F5344CB8AC3E}">
        <p14:creationId xmlns:p14="http://schemas.microsoft.com/office/powerpoint/2010/main" val="20085683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262</a:t>
            </a:fld>
            <a:endParaRPr lang="en-US"/>
          </a:p>
        </p:txBody>
      </p:sp>
    </p:spTree>
    <p:extLst>
      <p:ext uri="{BB962C8B-B14F-4D97-AF65-F5344CB8AC3E}">
        <p14:creationId xmlns:p14="http://schemas.microsoft.com/office/powerpoint/2010/main" val="3314303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CLAglobal.com/disclaimer"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www.youtube.com/user/CliftonLarsonAllen" TargetMode="External"/><Relationship Id="rId13" Type="http://schemas.openxmlformats.org/officeDocument/2006/relationships/hyperlink" Target="CLAglobal.com/disclaimer" TargetMode="External"/><Relationship Id="rId3" Type="http://schemas.openxmlformats.org/officeDocument/2006/relationships/image" Target="../media/image8.emf"/><Relationship Id="rId7" Type="http://schemas.openxmlformats.org/officeDocument/2006/relationships/image" Target="../media/image10.emf"/><Relationship Id="rId12" Type="http://schemas.openxmlformats.org/officeDocument/2006/relationships/image" Target="../media/image13.png"/><Relationship Id="rId2" Type="http://schemas.openxmlformats.org/officeDocument/2006/relationships/hyperlink" Target="https://twitter.com/CLAconnect" TargetMode="External"/><Relationship Id="rId1" Type="http://schemas.openxmlformats.org/officeDocument/2006/relationships/slideMaster" Target="../slideMasters/slideMaster1.xml"/><Relationship Id="rId6" Type="http://schemas.openxmlformats.org/officeDocument/2006/relationships/hyperlink" Target="https://www.linkedin.com/company/cliftonlarsonallen" TargetMode="External"/><Relationship Id="rId11" Type="http://schemas.openxmlformats.org/officeDocument/2006/relationships/image" Target="../media/image12.png"/><Relationship Id="rId5" Type="http://schemas.openxmlformats.org/officeDocument/2006/relationships/image" Target="../media/image9.emf"/><Relationship Id="rId10" Type="http://schemas.openxmlformats.org/officeDocument/2006/relationships/hyperlink" Target="https://www.instagram.com/lifeatcla" TargetMode="External"/><Relationship Id="rId4" Type="http://schemas.openxmlformats.org/officeDocument/2006/relationships/hyperlink" Target="https://www.facebook.com/CliftonLarsonAllen" TargetMode="External"/><Relationship Id="rId9" Type="http://schemas.openxmlformats.org/officeDocument/2006/relationships/image" Target="../media/image11.png"/><Relationship Id="rId1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CLAglobal.com/disclaimer"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81B00EAE-591E-BC07-27E2-F45746DDECD8}"/>
              </a:ext>
            </a:extLst>
          </p:cNvPr>
          <p:cNvSpPr/>
          <p:nvPr userDrawn="1"/>
        </p:nvSpPr>
        <p:spPr bwMode="auto">
          <a:xfrm flipH="1" flipV="1">
            <a:off x="4795284" y="-1"/>
            <a:ext cx="4348716" cy="1394459"/>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5" name="Picture 4">
            <a:extLst>
              <a:ext uri="{FF2B5EF4-FFF2-40B4-BE49-F238E27FC236}">
                <a16:creationId xmlns:a16="http://schemas.microsoft.com/office/drawing/2014/main" id="{09CF8B53-D467-02AF-9FAD-042FE0FEB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6" name="Rectangle 4">
            <a:extLst>
              <a:ext uri="{FF2B5EF4-FFF2-40B4-BE49-F238E27FC236}">
                <a16:creationId xmlns:a16="http://schemas.microsoft.com/office/drawing/2014/main" id="{B303F5B5-7B20-BEA9-0C8E-F1CF6E57A4DE}"/>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7" name="Title 1">
            <a:extLst>
              <a:ext uri="{FF2B5EF4-FFF2-40B4-BE49-F238E27FC236}">
                <a16:creationId xmlns:a16="http://schemas.microsoft.com/office/drawing/2014/main" id="{CB4B325A-3E40-A3A5-AEC6-AFE703D14FE9}"/>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8" name="Slide Number Placeholder 5">
            <a:extLst>
              <a:ext uri="{FF2B5EF4-FFF2-40B4-BE49-F238E27FC236}">
                <a16:creationId xmlns:a16="http://schemas.microsoft.com/office/drawing/2014/main" id="{4F380F61-19EB-30B2-0502-47A2DE0448C2}"/>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0" name="Rectangle 9">
            <a:extLst>
              <a:ext uri="{FF2B5EF4-FFF2-40B4-BE49-F238E27FC236}">
                <a16:creationId xmlns:a16="http://schemas.microsoft.com/office/drawing/2014/main" id="{5B4E3A29-6A27-6619-BCAF-7D9ECBD54E2D}"/>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2">
                    <a:lumMod val="75000"/>
                  </a:schemeClr>
                </a:solidFill>
                <a:latin typeface="Calibri" panose="020F0502020204030204" pitchFamily="34" charset="0"/>
                <a:cs typeface="Calibri" panose="020F0502020204030204" pitchFamily="34" charset="0"/>
              </a:rPr>
              <a:t>©2024 CliftonLarsonAllen LLP. CLA (CliftonLarsonAllen LLP) </a:t>
            </a:r>
            <a:r>
              <a:rPr lang="en-US" sz="700" b="0" i="0" kern="1200" dirty="0">
                <a:solidFill>
                  <a:schemeClr val="bg2">
                    <a:lumMod val="75000"/>
                  </a:schemeClr>
                </a:solidFill>
                <a:latin typeface="Calibri" panose="020F0502020204030204" pitchFamily="34" charset="0"/>
                <a:ea typeface="+mn-ea"/>
                <a:cs typeface="Calibri" panose="020F0502020204030204" pitchFamily="34" charset="0"/>
              </a:rPr>
              <a:t>is an </a:t>
            </a:r>
            <a:r>
              <a:rPr lang="en-US" sz="700" b="0" i="0" dirty="0">
                <a:solidFill>
                  <a:schemeClr val="bg2">
                    <a:lumMod val="75000"/>
                  </a:schemeClr>
                </a:solidFill>
                <a:latin typeface="Calibri" panose="020F0502020204030204" pitchFamily="34" charset="0"/>
                <a:cs typeface="Calibri" panose="020F0502020204030204" pitchFamily="34" charset="0"/>
              </a:rPr>
              <a:t>independent network member of CLA Global. See </a:t>
            </a:r>
            <a:r>
              <a:rPr lang="en-US" sz="700" b="0" i="0" dirty="0">
                <a:solidFill>
                  <a:schemeClr val="bg2">
                    <a:lumMod val="75000"/>
                  </a:schemeClr>
                </a:solidFill>
                <a:latin typeface="Calibri" panose="020F0502020204030204" pitchFamily="34" charset="0"/>
                <a:cs typeface="Calibri" panose="020F0502020204030204" pitchFamily="34" charset="0"/>
                <a:hlinkClick r:id="rId3"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2">
                    <a:lumMod val="75000"/>
                  </a:schemeClr>
                </a:solidFill>
                <a:latin typeface="Calibri" panose="020F0502020204030204" pitchFamily="34" charset="0"/>
                <a:cs typeface="Calibri" panose="020F0502020204030204" pitchFamily="34" charset="0"/>
              </a:rPr>
              <a:t>. </a:t>
            </a:r>
            <a:br>
              <a:rPr lang="en-US" sz="700" b="0" i="0" dirty="0">
                <a:solidFill>
                  <a:schemeClr val="bg2">
                    <a:lumMod val="75000"/>
                  </a:schemeClr>
                </a:solidFill>
                <a:latin typeface="Calibri" panose="020F0502020204030204" pitchFamily="34" charset="0"/>
                <a:cs typeface="Calibri" panose="020F0502020204030204" pitchFamily="34" charset="0"/>
              </a:rPr>
            </a:br>
            <a:r>
              <a:rPr lang="en-US" sz="700" b="0" i="0" dirty="0">
                <a:solidFill>
                  <a:schemeClr val="bg2">
                    <a:lumMod val="75000"/>
                  </a:schemeClr>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19B11-09BF-7988-A320-DB499BBB20B9}"/>
              </a:ext>
            </a:extLst>
          </p:cNvPr>
          <p:cNvSpPr/>
          <p:nvPr userDrawn="1"/>
        </p:nvSpPr>
        <p:spPr bwMode="auto">
          <a:xfrm>
            <a:off x="1" y="0"/>
            <a:ext cx="9144000" cy="407707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DAF671D1-7297-8801-8AB2-427087A78F80}"/>
              </a:ext>
            </a:extLst>
          </p:cNvPr>
          <p:cNvSpPr/>
          <p:nvPr userDrawn="1"/>
        </p:nvSpPr>
        <p:spPr bwMode="auto">
          <a:xfrm>
            <a:off x="0" y="2771680"/>
            <a:ext cx="5478449" cy="1305390"/>
          </a:xfrm>
          <a:prstGeom prst="rtTriangle">
            <a:avLst/>
          </a:prstGeom>
          <a:solidFill>
            <a:schemeClr val="accent3">
              <a:lumMod val="20000"/>
              <a:lumOff val="8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5C06161C-EC8F-BA65-FAE2-847B643428B0}"/>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FFF9CC44-1C7F-715D-1F4F-C81477D2ADD6}"/>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8C13A64-6E5D-1463-B734-C28D5D98DE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00B62FED-BD29-17E5-9D2B-E7360ECD80A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892F79A0-AA50-C346-5713-DE253A069675}"/>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9DCC0B8B-EBA0-D45D-F4C2-BB44C49692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685EC871-B307-0E73-DB55-D9C3F6321686}"/>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©2024 CliftonLarsonAllen LLP </a:t>
            </a:r>
          </a:p>
        </p:txBody>
      </p:sp>
    </p:spTree>
    <p:extLst>
      <p:ext uri="{BB962C8B-B14F-4D97-AF65-F5344CB8AC3E}">
        <p14:creationId xmlns:p14="http://schemas.microsoft.com/office/powerpoint/2010/main" val="322098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842772"/>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838200"/>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10"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6" name="Slide Number Placeholder 5">
            <a:extLst>
              <a:ext uri="{FF2B5EF4-FFF2-40B4-BE49-F238E27FC236}">
                <a16:creationId xmlns:a16="http://schemas.microsoft.com/office/drawing/2014/main" id="{A785448F-79A1-C1A9-67E2-FBC304449C1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795337"/>
            <a:ext cx="4040188"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1" y="1294208"/>
            <a:ext cx="4040188"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795337"/>
            <a:ext cx="4041775"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645027" y="1294208"/>
            <a:ext cx="4041775"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12"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8" name="Slide Number Placeholder 5">
            <a:extLst>
              <a:ext uri="{FF2B5EF4-FFF2-40B4-BE49-F238E27FC236}">
                <a16:creationId xmlns:a16="http://schemas.microsoft.com/office/drawing/2014/main" id="{166ED9E7-A111-CB56-8A61-2CC9CB1F80A3}"/>
              </a:ext>
            </a:extLst>
          </p:cNvPr>
          <p:cNvSpPr>
            <a:spLocks noGrp="1"/>
          </p:cNvSpPr>
          <p:nvPr>
            <p:ph type="sldNum" sz="quarter" idx="11"/>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dirty="0"/>
          </a:p>
        </p:txBody>
      </p:sp>
      <p:sp>
        <p:nvSpPr>
          <p:cNvPr id="8"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4" name="Slide Number Placeholder 5">
            <a:extLst>
              <a:ext uri="{FF2B5EF4-FFF2-40B4-BE49-F238E27FC236}">
                <a16:creationId xmlns:a16="http://schemas.microsoft.com/office/drawing/2014/main" id="{9EE09486-7CA4-60D6-B2F4-59EF8FF9A10F}"/>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4" name="Slide Number Placeholder 5">
            <a:extLst>
              <a:ext uri="{FF2B5EF4-FFF2-40B4-BE49-F238E27FC236}">
                <a16:creationId xmlns:a16="http://schemas.microsoft.com/office/drawing/2014/main" id="{8A5D5A8B-70ED-DE23-4B87-C1C76EF77744}"/>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848701"/>
            <a:ext cx="3200399" cy="469900"/>
          </a:xfrm>
        </p:spPr>
        <p:txBody>
          <a:bodyPr anchor="ctr" anchorCtr="0"/>
          <a:lstStyle>
            <a:lvl1pPr algn="l">
              <a:defRPr sz="2400" b="0"/>
            </a:lvl1pPr>
          </a:lstStyle>
          <a:p>
            <a:r>
              <a:rPr lang="en-US" dirty="0"/>
              <a:t>Click to Edit Title</a:t>
            </a:r>
          </a:p>
        </p:txBody>
      </p:sp>
      <p:sp>
        <p:nvSpPr>
          <p:cNvPr id="3" name="Content Placeholder 2"/>
          <p:cNvSpPr>
            <a:spLocks noGrp="1"/>
          </p:cNvSpPr>
          <p:nvPr>
            <p:ph idx="1" hasCustomPrompt="1"/>
          </p:nvPr>
        </p:nvSpPr>
        <p:spPr>
          <a:xfrm>
            <a:off x="4114802" y="573781"/>
            <a:ext cx="4352924" cy="3684869"/>
          </a:xfrm>
          <a:solidFill>
            <a:schemeClr val="bg1"/>
          </a:solidFill>
          <a:ln>
            <a:noFill/>
          </a:ln>
        </p:spPr>
        <p:txBody>
          <a:bodyPr anchor="ctr" anchorCtr="0"/>
          <a:lstStyle>
            <a:lvl1pPr marL="0" indent="0">
              <a:buNone/>
              <a:defRPr sz="240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vl6pPr>
              <a:defRPr sz="2000"/>
            </a:lvl6pPr>
            <a:lvl7pPr>
              <a:defRPr sz="2000"/>
            </a:lvl7pPr>
            <a:lvl8pPr>
              <a:defRPr sz="2000"/>
            </a:lvl8pPr>
            <a:lvl9pPr>
              <a:defRPr sz="2000"/>
            </a:lvl9pPr>
          </a:lstStyle>
          <a:p>
            <a:pPr lvl="0"/>
            <a:r>
              <a:rPr lang="en-US" dirty="0"/>
              <a:t>Click to add content</a:t>
            </a:r>
          </a:p>
        </p:txBody>
      </p:sp>
      <p:sp>
        <p:nvSpPr>
          <p:cNvPr id="4" name="Text Placeholder 3"/>
          <p:cNvSpPr>
            <a:spLocks noGrp="1"/>
          </p:cNvSpPr>
          <p:nvPr>
            <p:ph type="body" sz="half" idx="2" hasCustomPrompt="1"/>
          </p:nvPr>
        </p:nvSpPr>
        <p:spPr>
          <a:xfrm>
            <a:off x="457202" y="1385277"/>
            <a:ext cx="3200399" cy="2873373"/>
          </a:xfrm>
        </p:spPr>
        <p:txBody>
          <a:bodyPr/>
          <a:lstStyle>
            <a:lvl1pPr marL="342900" indent="-342900">
              <a:buFont typeface="Arial" panose="020B0604020202020204" pitchFamily="34" charset="0"/>
              <a:buChar char="•"/>
              <a:defRPr sz="2000"/>
            </a:lvl1pPr>
            <a:lvl2pPr marL="628650" indent="-171450">
              <a:buFont typeface="Arial" panose="020B0604020202020204" pitchFamily="34" charset="0"/>
              <a:buChar char="•"/>
              <a:defRPr sz="1600"/>
            </a:lvl2pPr>
            <a:lvl3pPr marL="1085850" indent="-171450">
              <a:buFont typeface="Arial" panose="020B0604020202020204" pitchFamily="34" charset="0"/>
              <a:buChar char="•"/>
              <a:defRPr sz="110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457199" y="4363541"/>
            <a:ext cx="2895600" cy="171450"/>
          </a:xfrm>
        </p:spPr>
        <p:txBody>
          <a:bodyPr/>
          <a:lstStyle>
            <a:lvl1pPr>
              <a:defRPr/>
            </a:lvl1pPr>
          </a:lstStyle>
          <a:p>
            <a:endParaRPr lang="en-US" dirty="0"/>
          </a:p>
        </p:txBody>
      </p:sp>
      <p:sp>
        <p:nvSpPr>
          <p:cNvPr id="7" name="Text Placeholder 4">
            <a:extLst>
              <a:ext uri="{FF2B5EF4-FFF2-40B4-BE49-F238E27FC236}">
                <a16:creationId xmlns:a16="http://schemas.microsoft.com/office/drawing/2014/main" id="{024266C0-9442-4818-AACA-0440A92CB4B4}"/>
              </a:ext>
            </a:extLst>
          </p:cNvPr>
          <p:cNvSpPr>
            <a:spLocks noGrp="1"/>
          </p:cNvSpPr>
          <p:nvPr>
            <p:ph type="body" sz="quarter" idx="11" hasCustomPrompt="1"/>
          </p:nvPr>
        </p:nvSpPr>
        <p:spPr>
          <a:xfrm>
            <a:off x="457199" y="526157"/>
            <a:ext cx="3200400" cy="255868"/>
          </a:xfrm>
        </p:spPr>
        <p:txBody>
          <a:bodyPr anchor="b" anchorCtr="0"/>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8" name="Slide Number Placeholder 5">
            <a:extLst>
              <a:ext uri="{FF2B5EF4-FFF2-40B4-BE49-F238E27FC236}">
                <a16:creationId xmlns:a16="http://schemas.microsoft.com/office/drawing/2014/main" id="{9A944E0B-FA0A-467B-01E4-A399399DDA3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E42890-AADC-0BC0-6CA3-ED7C048B6D01}"/>
              </a:ext>
            </a:extLst>
          </p:cNvPr>
          <p:cNvSpPr/>
          <p:nvPr userDrawn="1"/>
        </p:nvSpPr>
        <p:spPr bwMode="auto">
          <a:xfrm>
            <a:off x="0" y="4072835"/>
            <a:ext cx="9144000" cy="1070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1"/>
              </a:solidFill>
              <a:effectLst/>
              <a:latin typeface="Arial" charset="0"/>
              <a:ea typeface="ヒラギノ角ゴ Pro W3" pitchFamily="1" charset="-128"/>
            </a:endParaRPr>
          </a:p>
        </p:txBody>
      </p:sp>
      <p:sp>
        <p:nvSpPr>
          <p:cNvPr id="3" name="Picture Placeholder 2"/>
          <p:cNvSpPr>
            <a:spLocks noGrp="1"/>
          </p:cNvSpPr>
          <p:nvPr>
            <p:ph type="pic" idx="1"/>
          </p:nvPr>
        </p:nvSpPr>
        <p:spPr>
          <a:xfrm>
            <a:off x="0" y="0"/>
            <a:ext cx="9144000" cy="4072265"/>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2" name="Picture 1" descr="Icon&#10;&#10;Description automatically generated">
            <a:extLst>
              <a:ext uri="{FF2B5EF4-FFF2-40B4-BE49-F238E27FC236}">
                <a16:creationId xmlns:a16="http://schemas.microsoft.com/office/drawing/2014/main" id="{C66EE458-694C-8237-BEB4-31D0B74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5" name="Text Placeholder 15">
            <a:extLst>
              <a:ext uri="{FF2B5EF4-FFF2-40B4-BE49-F238E27FC236}">
                <a16:creationId xmlns:a16="http://schemas.microsoft.com/office/drawing/2014/main" id="{1633C46E-35AE-BB8A-3881-B8EF679014C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538CE7F-C3BE-5B7D-9813-50FF880E0223}"/>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7" name="Picture 6" descr="Icon&#10;&#10;Description automatically generated">
            <a:extLst>
              <a:ext uri="{FF2B5EF4-FFF2-40B4-BE49-F238E27FC236}">
                <a16:creationId xmlns:a16="http://schemas.microsoft.com/office/drawing/2014/main" id="{2B25157E-9FAB-E077-37BE-854A3DCC7A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8" name="Rectangle 7">
            <a:extLst>
              <a:ext uri="{FF2B5EF4-FFF2-40B4-BE49-F238E27FC236}">
                <a16:creationId xmlns:a16="http://schemas.microsoft.com/office/drawing/2014/main" id="{B3A052A8-5317-10FA-29A0-75EA1657CE9D}"/>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©2024 CliftonLarsonAllen LLP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A Promise Slid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67557F-2FE6-AC33-761D-CA73283883D0}"/>
              </a:ext>
            </a:extLst>
          </p:cNvPr>
          <p:cNvSpPr/>
          <p:nvPr userDrawn="1"/>
        </p:nvSpPr>
        <p:spPr bwMode="auto">
          <a:xfrm>
            <a:off x="1" y="0"/>
            <a:ext cx="9144000" cy="4077070"/>
          </a:xfrm>
          <a:prstGeom prst="rect">
            <a:avLst/>
          </a:prstGeom>
          <a:solidFill>
            <a:srgbClr val="F7F7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Right Triangle 2">
            <a:extLst>
              <a:ext uri="{FF2B5EF4-FFF2-40B4-BE49-F238E27FC236}">
                <a16:creationId xmlns:a16="http://schemas.microsoft.com/office/drawing/2014/main" id="{057DEEDB-F766-E787-856C-92DBA8D1C46D}"/>
              </a:ext>
            </a:extLst>
          </p:cNvPr>
          <p:cNvSpPr/>
          <p:nvPr userDrawn="1"/>
        </p:nvSpPr>
        <p:spPr bwMode="auto">
          <a:xfrm>
            <a:off x="0" y="2771680"/>
            <a:ext cx="5478449" cy="1305390"/>
          </a:xfrm>
          <a:prstGeom prst="rtTriangle">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5" name="Rectangle 3">
            <a:extLst>
              <a:ext uri="{FF2B5EF4-FFF2-40B4-BE49-F238E27FC236}">
                <a16:creationId xmlns:a16="http://schemas.microsoft.com/office/drawing/2014/main" id="{70003AE5-3F59-8926-AC61-5DADB87BEF7C}"/>
              </a:ext>
            </a:extLst>
          </p:cNvPr>
          <p:cNvSpPr>
            <a:spLocks noGrp="1" noChangeArrowheads="1"/>
          </p:cNvSpPr>
          <p:nvPr>
            <p:ph type="ctrTitle" hasCustomPrompt="1"/>
          </p:nvPr>
        </p:nvSpPr>
        <p:spPr>
          <a:xfrm>
            <a:off x="772338" y="325761"/>
            <a:ext cx="7599324" cy="663076"/>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sp>
        <p:nvSpPr>
          <p:cNvPr id="18" name="Content Placeholder 17">
            <a:extLst>
              <a:ext uri="{FF2B5EF4-FFF2-40B4-BE49-F238E27FC236}">
                <a16:creationId xmlns:a16="http://schemas.microsoft.com/office/drawing/2014/main" id="{B959EB38-EAF1-93FD-C7C0-380A3299ECB5}"/>
              </a:ext>
            </a:extLst>
          </p:cNvPr>
          <p:cNvSpPr>
            <a:spLocks noGrp="1"/>
          </p:cNvSpPr>
          <p:nvPr>
            <p:ph sz="quarter" idx="11" hasCustomPrompt="1"/>
          </p:nvPr>
        </p:nvSpPr>
        <p:spPr>
          <a:xfrm>
            <a:off x="772337" y="1066430"/>
            <a:ext cx="7599323" cy="2628116"/>
          </a:xfrm>
        </p:spPr>
        <p:txBody>
          <a:bodyPr/>
          <a:lstStyle>
            <a:lvl1pPr marL="0" indent="0" algn="ctr">
              <a:buNone/>
              <a:defRPr/>
            </a:lvl1pPr>
          </a:lstStyle>
          <a:p>
            <a:pPr lvl="0"/>
            <a:r>
              <a:rPr lang="en-US" dirty="0"/>
              <a:t>Click to add content</a:t>
            </a:r>
          </a:p>
        </p:txBody>
      </p:sp>
      <p:pic>
        <p:nvPicPr>
          <p:cNvPr id="4" name="Picture 3" descr="Icon&#10;&#10;Description automatically generated">
            <a:extLst>
              <a:ext uri="{FF2B5EF4-FFF2-40B4-BE49-F238E27FC236}">
                <a16:creationId xmlns:a16="http://schemas.microsoft.com/office/drawing/2014/main" id="{425B2BF2-8AAD-F84B-A55B-25F283F58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12" name="Text Placeholder 15">
            <a:extLst>
              <a:ext uri="{FF2B5EF4-FFF2-40B4-BE49-F238E27FC236}">
                <a16:creationId xmlns:a16="http://schemas.microsoft.com/office/drawing/2014/main" id="{7EC0DF60-086F-4FB0-64BF-1D114AC26BE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C9094FFC-CEA7-E696-F0DF-10C966EDB559}"/>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4" name="Picture 13" descr="Icon&#10;&#10;Description automatically generated">
            <a:extLst>
              <a:ext uri="{FF2B5EF4-FFF2-40B4-BE49-F238E27FC236}">
                <a16:creationId xmlns:a16="http://schemas.microsoft.com/office/drawing/2014/main" id="{CEBE77CA-C9BE-D0D7-BA0C-502A341E11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5" name="Rectangle 14">
            <a:extLst>
              <a:ext uri="{FF2B5EF4-FFF2-40B4-BE49-F238E27FC236}">
                <a16:creationId xmlns:a16="http://schemas.microsoft.com/office/drawing/2014/main" id="{093B3263-8B6F-82F9-C80F-DE2CD9218DB8}"/>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©2024 CliftonLarsonAllen LLP </a:t>
            </a:r>
          </a:p>
        </p:txBody>
      </p:sp>
    </p:spTree>
    <p:extLst>
      <p:ext uri="{BB962C8B-B14F-4D97-AF65-F5344CB8AC3E}">
        <p14:creationId xmlns:p14="http://schemas.microsoft.com/office/powerpoint/2010/main" val="351190136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413BD5C-C95E-4E77-8047-3BD0E62CEF60}"/>
              </a:ext>
            </a:extLst>
          </p:cNvPr>
          <p:cNvSpPr txBox="1"/>
          <p:nvPr/>
        </p:nvSpPr>
        <p:spPr>
          <a:xfrm>
            <a:off x="1350532" y="3415307"/>
            <a:ext cx="2025704" cy="369332"/>
          </a:xfrm>
          <a:prstGeom prst="rect">
            <a:avLst/>
          </a:prstGeom>
          <a:noFill/>
        </p:spPr>
        <p:txBody>
          <a:bodyPr wrap="square" rtlCol="0">
            <a:spAutoFit/>
          </a:bodyPr>
          <a:lstStyle/>
          <a:p>
            <a:pPr algn="l"/>
            <a:r>
              <a:rPr lang="en-US" sz="1800" b="0" dirty="0" err="1">
                <a:solidFill>
                  <a:schemeClr val="bg1"/>
                </a:solidFill>
              </a:rPr>
              <a:t>CLAconnect.com</a:t>
            </a:r>
            <a:endParaRPr lang="en-US" sz="1800" b="0" dirty="0">
              <a:solidFill>
                <a:schemeClr val="bg1"/>
              </a:solidFill>
            </a:endParaRPr>
          </a:p>
        </p:txBody>
      </p:sp>
      <p:pic>
        <p:nvPicPr>
          <p:cNvPr id="22" name="Picture 21">
            <a:hlinkClick r:id="rId2"/>
            <a:extLst>
              <a:ext uri="{FF2B5EF4-FFF2-40B4-BE49-F238E27FC236}">
                <a16:creationId xmlns:a16="http://schemas.microsoft.com/office/drawing/2014/main" id="{5260E43D-7C6D-46A8-976B-EEBA496DE448}"/>
              </a:ext>
            </a:extLst>
          </p:cNvPr>
          <p:cNvPicPr>
            <a:picLocks noChangeAspect="1"/>
          </p:cNvPicPr>
          <p:nvPr/>
        </p:nvPicPr>
        <p:blipFill>
          <a:blip r:embed="rId3" cstate="print">
            <a:alphaModFix amt="80000"/>
            <a:extLst>
              <a:ext uri="{28A0092B-C50C-407E-A947-70E740481C1C}">
                <a14:useLocalDpi xmlns:a14="http://schemas.microsoft.com/office/drawing/2010/main"/>
              </a:ext>
            </a:extLst>
          </a:blip>
          <a:stretch>
            <a:fillRect/>
          </a:stretch>
        </p:blipFill>
        <p:spPr>
          <a:xfrm>
            <a:off x="2259160" y="3876797"/>
            <a:ext cx="229981" cy="229981"/>
          </a:xfrm>
          <a:prstGeom prst="rect">
            <a:avLst/>
          </a:prstGeom>
        </p:spPr>
      </p:pic>
      <p:pic>
        <p:nvPicPr>
          <p:cNvPr id="23" name="Picture 22">
            <a:hlinkClick r:id="rId4"/>
            <a:extLst>
              <a:ext uri="{FF2B5EF4-FFF2-40B4-BE49-F238E27FC236}">
                <a16:creationId xmlns:a16="http://schemas.microsoft.com/office/drawing/2014/main" id="{ADE720D9-B778-475B-97D6-F2526B90F17A}"/>
              </a:ext>
            </a:extLst>
          </p:cNvPr>
          <p:cNvPicPr>
            <a:picLocks noChangeAspect="1"/>
          </p:cNvPicPr>
          <p:nvPr/>
        </p:nvPicPr>
        <p:blipFill>
          <a:blip r:embed="rId5">
            <a:alphaModFix amt="80000"/>
            <a:extLst>
              <a:ext uri="{28A0092B-C50C-407E-A947-70E740481C1C}">
                <a14:useLocalDpi xmlns:a14="http://schemas.microsoft.com/office/drawing/2010/main"/>
              </a:ext>
            </a:extLst>
          </a:blip>
          <a:stretch>
            <a:fillRect/>
          </a:stretch>
        </p:blipFill>
        <p:spPr>
          <a:xfrm>
            <a:off x="1845211" y="3877239"/>
            <a:ext cx="229096" cy="229096"/>
          </a:xfrm>
          <a:prstGeom prst="rect">
            <a:avLst/>
          </a:prstGeom>
        </p:spPr>
      </p:pic>
      <p:pic>
        <p:nvPicPr>
          <p:cNvPr id="24" name="Picture 23">
            <a:hlinkClick r:id="rId6"/>
            <a:extLst>
              <a:ext uri="{FF2B5EF4-FFF2-40B4-BE49-F238E27FC236}">
                <a16:creationId xmlns:a16="http://schemas.microsoft.com/office/drawing/2014/main" id="{DED96B5A-AEDD-460B-B22F-74A95671E842}"/>
              </a:ext>
            </a:extLst>
          </p:cNvPr>
          <p:cNvPicPr>
            <a:picLocks noChangeAspect="1"/>
          </p:cNvPicPr>
          <p:nvPr/>
        </p:nvPicPr>
        <p:blipFill>
          <a:blip r:embed="rId7">
            <a:alphaModFix amt="80000"/>
            <a:extLst>
              <a:ext uri="{28A0092B-C50C-407E-A947-70E740481C1C}">
                <a14:useLocalDpi xmlns:a14="http://schemas.microsoft.com/office/drawing/2010/main"/>
              </a:ext>
            </a:extLst>
          </a:blip>
          <a:stretch>
            <a:fillRect/>
          </a:stretch>
        </p:blipFill>
        <p:spPr>
          <a:xfrm>
            <a:off x="1437639" y="3880428"/>
            <a:ext cx="222718" cy="222718"/>
          </a:xfrm>
          <a:prstGeom prst="rect">
            <a:avLst/>
          </a:prstGeom>
        </p:spPr>
      </p:pic>
      <p:pic>
        <p:nvPicPr>
          <p:cNvPr id="25" name="Picture 24">
            <a:hlinkClick r:id="rId8"/>
            <a:extLst>
              <a:ext uri="{FF2B5EF4-FFF2-40B4-BE49-F238E27FC236}">
                <a16:creationId xmlns:a16="http://schemas.microsoft.com/office/drawing/2014/main" id="{5565F02C-D834-4BEE-962B-FA495659FD5B}"/>
              </a:ext>
            </a:extLst>
          </p:cNvPr>
          <p:cNvPicPr>
            <a:picLocks noChangeAspect="1"/>
          </p:cNvPicPr>
          <p:nvPr/>
        </p:nvPicPr>
        <p:blipFill>
          <a:blip r:embed="rId9" cstate="print">
            <a:alphaModFix amt="80000"/>
            <a:extLst>
              <a:ext uri="{28A0092B-C50C-407E-A947-70E740481C1C}">
                <a14:useLocalDpi xmlns:a14="http://schemas.microsoft.com/office/drawing/2010/main"/>
              </a:ext>
            </a:extLst>
          </a:blip>
          <a:stretch>
            <a:fillRect/>
          </a:stretch>
        </p:blipFill>
        <p:spPr>
          <a:xfrm>
            <a:off x="2673996" y="3900779"/>
            <a:ext cx="257913" cy="182015"/>
          </a:xfrm>
          <a:prstGeom prst="rect">
            <a:avLst/>
          </a:prstGeom>
        </p:spPr>
      </p:pic>
      <p:pic>
        <p:nvPicPr>
          <p:cNvPr id="26" name="Picture 25">
            <a:hlinkClick r:id="rId10"/>
            <a:extLst>
              <a:ext uri="{FF2B5EF4-FFF2-40B4-BE49-F238E27FC236}">
                <a16:creationId xmlns:a16="http://schemas.microsoft.com/office/drawing/2014/main" id="{50B798DB-1C2E-4160-BA72-C4628406A873}"/>
              </a:ext>
            </a:extLst>
          </p:cNvPr>
          <p:cNvPicPr>
            <a:picLocks noChangeAspect="1"/>
          </p:cNvPicPr>
          <p:nvPr/>
        </p:nvPicPr>
        <p:blipFill>
          <a:blip r:embed="rId11" cstate="print">
            <a:alphaModFix amt="80000"/>
            <a:extLst>
              <a:ext uri="{28A0092B-C50C-407E-A947-70E740481C1C}">
                <a14:useLocalDpi xmlns:a14="http://schemas.microsoft.com/office/drawing/2010/main"/>
              </a:ext>
            </a:extLst>
          </a:blip>
          <a:stretch>
            <a:fillRect/>
          </a:stretch>
        </p:blipFill>
        <p:spPr>
          <a:xfrm>
            <a:off x="3116761" y="3876797"/>
            <a:ext cx="229981" cy="229981"/>
          </a:xfrm>
          <a:prstGeom prst="rect">
            <a:avLst/>
          </a:prstGeom>
        </p:spPr>
      </p:pic>
      <p:sp>
        <p:nvSpPr>
          <p:cNvPr id="18" name="Content Placeholder 3"/>
          <p:cNvSpPr>
            <a:spLocks noGrp="1"/>
          </p:cNvSpPr>
          <p:nvPr>
            <p:ph sz="half" idx="2" hasCustomPrompt="1"/>
          </p:nvPr>
        </p:nvSpPr>
        <p:spPr>
          <a:xfrm>
            <a:off x="1350532" y="326018"/>
            <a:ext cx="4210049" cy="2590800"/>
          </a:xfrm>
          <a:noFill/>
        </p:spPr>
        <p:txBody>
          <a:bodyPr anchor="ctr" anchorCtr="0"/>
          <a:lstStyle>
            <a:lvl1pPr marL="0" indent="3175">
              <a:spcBef>
                <a:spcPts val="0"/>
              </a:spcBef>
              <a:buNone/>
              <a:defRPr sz="2400" b="0" i="1">
                <a:solidFill>
                  <a:schemeClr val="bg1"/>
                </a:solidFill>
                <a:latin typeface="Georgia" panose="02040502050405020303" pitchFamily="18" charset="0"/>
              </a:defRPr>
            </a:lvl1pPr>
            <a:lvl2pPr marL="0" indent="3175">
              <a:spcBef>
                <a:spcPts val="0"/>
              </a:spcBef>
              <a:buNone/>
              <a:defRPr sz="1800" b="0">
                <a:solidFill>
                  <a:schemeClr val="bg1"/>
                </a:solidFill>
              </a:defRPr>
            </a:lvl2pPr>
            <a:lvl3pPr marL="0" indent="3175">
              <a:spcBef>
                <a:spcPts val="0"/>
              </a:spcBef>
              <a:buNone/>
              <a:defRPr sz="1600" b="0">
                <a:solidFill>
                  <a:schemeClr val="bg1"/>
                </a:solidFill>
              </a:defRPr>
            </a:lvl3pPr>
            <a:lvl4pPr marL="3175" indent="-3175">
              <a:spcBef>
                <a:spcPts val="0"/>
              </a:spcBef>
              <a:buNone/>
              <a:defRPr sz="1400" b="0">
                <a:solidFill>
                  <a:schemeClr val="bg1"/>
                </a:solidFill>
              </a:defRPr>
            </a:lvl4pPr>
            <a:lvl5pPr marL="0" indent="3175">
              <a:spcBef>
                <a:spcPts val="0"/>
              </a:spcBef>
              <a:buNone/>
              <a:defRPr sz="1400" b="0">
                <a:solidFill>
                  <a:schemeClr val="bg1"/>
                </a:solidFill>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a:extLst>
              <a:ext uri="{FF2B5EF4-FFF2-40B4-BE49-F238E27FC236}">
                <a16:creationId xmlns:a16="http://schemas.microsoft.com/office/drawing/2014/main" id="{6F5E5BBF-B944-4DAB-A437-A06804C4B2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440" y="3415307"/>
            <a:ext cx="694944" cy="694944"/>
          </a:xfrm>
          <a:prstGeom prst="rect">
            <a:avLst/>
          </a:prstGeom>
        </p:spPr>
      </p:pic>
      <p:sp>
        <p:nvSpPr>
          <p:cNvPr id="13" name="TextBox 12">
            <a:extLst>
              <a:ext uri="{FF2B5EF4-FFF2-40B4-BE49-F238E27FC236}">
                <a16:creationId xmlns:a16="http://schemas.microsoft.com/office/drawing/2014/main" id="{295DD8B1-608A-4A28-9870-155B6669A98C}"/>
              </a:ext>
            </a:extLst>
          </p:cNvPr>
          <p:cNvSpPr txBox="1"/>
          <p:nvPr/>
        </p:nvSpPr>
        <p:spPr>
          <a:xfrm>
            <a:off x="1321036" y="4285449"/>
            <a:ext cx="6497652" cy="276999"/>
          </a:xfrm>
          <a:prstGeom prst="rect">
            <a:avLst/>
          </a:prstGeom>
          <a:noFill/>
        </p:spPr>
        <p:txBody>
          <a:bodyPr wrap="square" rtlCol="0">
            <a:spAutoFit/>
          </a:bodyPr>
          <a:lstStyle/>
          <a:p>
            <a:pPr algn="l"/>
            <a:r>
              <a:rPr lang="en-US" sz="1200" spc="50" baseline="0" dirty="0">
                <a:solidFill>
                  <a:schemeClr val="bg1"/>
                </a:solidFill>
              </a:rPr>
              <a:t>CPAs  |  CONSULTANTS  |  WEALTH ADVISORS</a:t>
            </a:r>
          </a:p>
        </p:txBody>
      </p:sp>
      <p:sp>
        <p:nvSpPr>
          <p:cNvPr id="14" name="Rectangle 13">
            <a:extLst>
              <a:ext uri="{FF2B5EF4-FFF2-40B4-BE49-F238E27FC236}">
                <a16:creationId xmlns:a16="http://schemas.microsoft.com/office/drawing/2014/main" id="{6B473FB1-4CB4-448D-B70B-E88D902883D4}"/>
              </a:ext>
            </a:extLst>
          </p:cNvPr>
          <p:cNvSpPr/>
          <p:nvPr/>
        </p:nvSpPr>
        <p:spPr>
          <a:xfrm>
            <a:off x="1321035" y="4509592"/>
            <a:ext cx="68077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Calibri" panose="020F0502020204030204" pitchFamily="34" charset="0"/>
                <a:cs typeface="Calibri" panose="020F0502020204030204" pitchFamily="34" charset="0"/>
              </a:rPr>
              <a:t>©2024 CliftonLarsonAllen LLP. CLA (CliftonLarsonAllen LLP) </a:t>
            </a:r>
            <a:r>
              <a:rPr lang="en-US" sz="800" b="0" i="0" kern="1200" dirty="0">
                <a:solidFill>
                  <a:schemeClr val="bg1"/>
                </a:solidFill>
                <a:latin typeface="Calibri" panose="020F0502020204030204" pitchFamily="34" charset="0"/>
                <a:ea typeface="+mn-ea"/>
                <a:cs typeface="Calibri" panose="020F0502020204030204" pitchFamily="34" charset="0"/>
              </a:rPr>
              <a:t>is an </a:t>
            </a:r>
            <a:r>
              <a:rPr lang="en-US" sz="800" b="0" i="0" dirty="0">
                <a:solidFill>
                  <a:schemeClr val="bg1"/>
                </a:solidFill>
                <a:latin typeface="Calibri" panose="020F0502020204030204" pitchFamily="34" charset="0"/>
                <a:cs typeface="Calibri" panose="020F0502020204030204" pitchFamily="34" charset="0"/>
              </a:rPr>
              <a:t>independent network member of CLA Global. See </a:t>
            </a:r>
            <a:r>
              <a:rPr lang="en-US" sz="800" b="0" i="0" dirty="0">
                <a:solidFill>
                  <a:schemeClr val="bg1"/>
                </a:solidFill>
                <a:latin typeface="Calibri" panose="020F0502020204030204" pitchFamily="34" charset="0"/>
                <a:cs typeface="Calibri" panose="020F0502020204030204" pitchFamily="34" charset="0"/>
                <a:hlinkClick r:id="rId13" action="ppaction://hlinkfile">
                  <a:extLst>
                    <a:ext uri="{A12FA001-AC4F-418D-AE19-62706E023703}">
                      <ahyp:hlinkClr xmlns:ahyp="http://schemas.microsoft.com/office/drawing/2018/hyperlinkcolor" val="tx"/>
                    </a:ext>
                  </a:extLst>
                </a:hlinkClick>
              </a:rPr>
              <a:t>CLAglobal.com/disclaimer</a:t>
            </a:r>
            <a:r>
              <a:rPr lang="en-US" sz="800" b="0" i="0" dirty="0">
                <a:solidFill>
                  <a:schemeClr val="bg1"/>
                </a:solidFill>
                <a:latin typeface="Calibri" panose="020F0502020204030204" pitchFamily="34" charset="0"/>
                <a:cs typeface="Calibri" panose="020F0502020204030204" pitchFamily="34" charset="0"/>
              </a:rPr>
              <a:t>. </a:t>
            </a:r>
            <a:br>
              <a:rPr lang="en-US" sz="800" b="0" i="0" dirty="0">
                <a:solidFill>
                  <a:schemeClr val="bg1"/>
                </a:solidFill>
                <a:latin typeface="Calibri" panose="020F0502020204030204" pitchFamily="34" charset="0"/>
                <a:cs typeface="Calibri" panose="020F0502020204030204" pitchFamily="34" charset="0"/>
              </a:rPr>
            </a:br>
            <a:r>
              <a:rPr lang="en-US" sz="8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pic>
        <p:nvPicPr>
          <p:cNvPr id="2" name="Picture 1">
            <a:extLst>
              <a:ext uri="{FF2B5EF4-FFF2-40B4-BE49-F238E27FC236}">
                <a16:creationId xmlns:a16="http://schemas.microsoft.com/office/drawing/2014/main" id="{06715630-EFE2-7585-B06D-D17E68539F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3998" y="3437167"/>
            <a:ext cx="697827" cy="694944"/>
          </a:xfrm>
          <a:prstGeom prst="rect">
            <a:avLst/>
          </a:prstGeom>
        </p:spPr>
      </p:pic>
      <p:sp>
        <p:nvSpPr>
          <p:cNvPr id="4" name="Slide Number Placeholder 5">
            <a:extLst>
              <a:ext uri="{FF2B5EF4-FFF2-40B4-BE49-F238E27FC236}">
                <a16:creationId xmlns:a16="http://schemas.microsoft.com/office/drawing/2014/main" id="{F98635D6-ECD1-6C8C-F52B-300D368D46B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ponsor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5F85E-9141-4318-A4CA-0B2733575B8A}"/>
              </a:ext>
            </a:extLst>
          </p:cNvPr>
          <p:cNvPicPr>
            <a:picLocks noChangeAspect="1"/>
          </p:cNvPicPr>
          <p:nvPr/>
        </p:nvPicPr>
        <p:blipFill>
          <a:blip r:embed="rId2">
            <a:extLst>
              <a:ext uri="{28A0092B-C50C-407E-A947-70E740481C1C}">
                <a14:useLocalDpi xmlns:a14="http://schemas.microsoft.com/office/drawing/2010/main" val="0"/>
              </a:ext>
            </a:extLst>
          </a:blip>
          <a:srcRect t="9013" b="9013"/>
          <a:stretch/>
        </p:blipFill>
        <p:spPr>
          <a:xfrm>
            <a:off x="0" y="0"/>
            <a:ext cx="9144000" cy="4203290"/>
          </a:xfrm>
          <a:prstGeom prst="rect">
            <a:avLst/>
          </a:prstGeom>
        </p:spPr>
      </p:pic>
      <p:pic>
        <p:nvPicPr>
          <p:cNvPr id="24" name="Picture 23">
            <a:extLst>
              <a:ext uri="{FF2B5EF4-FFF2-40B4-BE49-F238E27FC236}">
                <a16:creationId xmlns:a16="http://schemas.microsoft.com/office/drawing/2014/main" id="{D48EE3AD-BB26-46C1-A0B3-79A76397E6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0564" y="4489898"/>
            <a:ext cx="1880421" cy="470105"/>
          </a:xfrm>
          <a:prstGeom prst="rect">
            <a:avLst/>
          </a:prstGeom>
        </p:spPr>
      </p:pic>
      <p:pic>
        <p:nvPicPr>
          <p:cNvPr id="25" name="Picture 24">
            <a:extLst>
              <a:ext uri="{FF2B5EF4-FFF2-40B4-BE49-F238E27FC236}">
                <a16:creationId xmlns:a16="http://schemas.microsoft.com/office/drawing/2014/main" id="{4357834C-AECE-4692-A62C-184B1159C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14" y="4445378"/>
            <a:ext cx="561467" cy="559146"/>
          </a:xfrm>
          <a:prstGeom prst="rect">
            <a:avLst/>
          </a:prstGeom>
        </p:spPr>
      </p:pic>
      <p:sp>
        <p:nvSpPr>
          <p:cNvPr id="2" name="Rectangle 1">
            <a:extLst>
              <a:ext uri="{FF2B5EF4-FFF2-40B4-BE49-F238E27FC236}">
                <a16:creationId xmlns:a16="http://schemas.microsoft.com/office/drawing/2014/main" id="{91ABBA9C-B6F3-C868-9E62-C719F2339381}"/>
              </a:ext>
            </a:extLst>
          </p:cNvPr>
          <p:cNvSpPr/>
          <p:nvPr userDrawn="1"/>
        </p:nvSpPr>
        <p:spPr bwMode="auto">
          <a:xfrm>
            <a:off x="0" y="0"/>
            <a:ext cx="9142644" cy="420329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3" name="Rectangle 4">
            <a:extLst>
              <a:ext uri="{FF2B5EF4-FFF2-40B4-BE49-F238E27FC236}">
                <a16:creationId xmlns:a16="http://schemas.microsoft.com/office/drawing/2014/main" id="{2DF0BD17-98A6-C185-B0A9-3DDA744C2729}"/>
              </a:ext>
            </a:extLst>
          </p:cNvPr>
          <p:cNvSpPr>
            <a:spLocks noGrp="1" noChangeArrowheads="1"/>
          </p:cNvSpPr>
          <p:nvPr>
            <p:ph type="subTitle" idx="1" hasCustomPrompt="1"/>
          </p:nvPr>
        </p:nvSpPr>
        <p:spPr>
          <a:xfrm>
            <a:off x="620219" y="2571750"/>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5" name="Title 1">
            <a:extLst>
              <a:ext uri="{FF2B5EF4-FFF2-40B4-BE49-F238E27FC236}">
                <a16:creationId xmlns:a16="http://schemas.microsoft.com/office/drawing/2014/main" id="{447ED337-202C-2C92-EB17-73C3BDBA5CD8}"/>
              </a:ext>
            </a:extLst>
          </p:cNvPr>
          <p:cNvSpPr>
            <a:spLocks noGrp="1"/>
          </p:cNvSpPr>
          <p:nvPr>
            <p:ph type="title" hasCustomPrompt="1"/>
          </p:nvPr>
        </p:nvSpPr>
        <p:spPr>
          <a:xfrm>
            <a:off x="620220" y="1065884"/>
            <a:ext cx="7903561" cy="1394460"/>
          </a:xfrm>
          <a:noFill/>
        </p:spPr>
        <p:txBody>
          <a:bodyPr anchor="b"/>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6" name="TextBox 5">
            <a:extLst>
              <a:ext uri="{FF2B5EF4-FFF2-40B4-BE49-F238E27FC236}">
                <a16:creationId xmlns:a16="http://schemas.microsoft.com/office/drawing/2014/main" id="{4345A6C7-4369-2814-996F-C18233FD0225}"/>
              </a:ext>
            </a:extLst>
          </p:cNvPr>
          <p:cNvSpPr txBox="1"/>
          <p:nvPr userDrawn="1"/>
        </p:nvSpPr>
        <p:spPr>
          <a:xfrm>
            <a:off x="1097395" y="4635403"/>
            <a:ext cx="1384300" cy="200055"/>
          </a:xfrm>
          <a:prstGeom prst="rect">
            <a:avLst/>
          </a:prstGeom>
          <a:noFill/>
        </p:spPr>
        <p:txBody>
          <a:bodyPr wrap="square" anchor="ctr" anchorCtr="0">
            <a:spAutoFit/>
          </a:bodyPr>
          <a:lstStyle/>
          <a:p>
            <a:pPr algn="l"/>
            <a:r>
              <a:rPr lang="en-US" sz="700" dirty="0">
                <a:solidFill>
                  <a:schemeClr val="accent1"/>
                </a:solidFill>
              </a:rPr>
              <a:t>©2024 CliftonLarsonAllen LLP</a:t>
            </a:r>
          </a:p>
        </p:txBody>
      </p:sp>
    </p:spTree>
    <p:extLst>
      <p:ext uri="{BB962C8B-B14F-4D97-AF65-F5344CB8AC3E}">
        <p14:creationId xmlns:p14="http://schemas.microsoft.com/office/powerpoint/2010/main" val="30257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3152"/>
            <a:ext cx="8229600" cy="685800"/>
          </a:xfrm>
          <a:noFill/>
        </p:spPr>
        <p:txBody>
          <a:bodyPr wrap="square" anchor="ctr">
            <a:noAutofit/>
          </a:bodyPr>
          <a:lstStyle>
            <a:lvl1pPr algn="l">
              <a:defRPr sz="3200"/>
            </a:lvl1pPr>
          </a:lstStyle>
          <a:p>
            <a:r>
              <a:rPr lang="en-US" dirty="0"/>
              <a:t>Click to Edit Title</a:t>
            </a:r>
          </a:p>
        </p:txBody>
      </p:sp>
      <p:sp>
        <p:nvSpPr>
          <p:cNvPr id="3" name="Content Placeholder 2"/>
          <p:cNvSpPr>
            <a:spLocks noGrp="1"/>
          </p:cNvSpPr>
          <p:nvPr>
            <p:ph idx="1" hasCustomPrompt="1"/>
          </p:nvPr>
        </p:nvSpPr>
        <p:spPr>
          <a:xfrm>
            <a:off x="457200" y="804672"/>
            <a:ext cx="8229600" cy="367207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solidFill>
                <a:schemeClr val="accent1"/>
              </a:solidFill>
            </a:endParaRPr>
          </a:p>
        </p:txBody>
      </p:sp>
      <p:sp>
        <p:nvSpPr>
          <p:cNvPr id="5" name="Slide Number Placeholder 5">
            <a:extLst>
              <a:ext uri="{FF2B5EF4-FFF2-40B4-BE49-F238E27FC236}">
                <a16:creationId xmlns:a16="http://schemas.microsoft.com/office/drawing/2014/main" id="{3ECEE8F1-6244-75B0-A891-BC86FECC5895}"/>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Sponsored Events Section Heade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3D2850-7462-473A-A983-FE825D006B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9700" y="485711"/>
            <a:ext cx="1880421" cy="470105"/>
          </a:xfrm>
          <a:prstGeom prst="rect">
            <a:avLst/>
          </a:prstGeom>
        </p:spPr>
      </p:pic>
      <p:pic>
        <p:nvPicPr>
          <p:cNvPr id="21" name="Picture 20">
            <a:extLst>
              <a:ext uri="{FF2B5EF4-FFF2-40B4-BE49-F238E27FC236}">
                <a16:creationId xmlns:a16="http://schemas.microsoft.com/office/drawing/2014/main" id="{3F1EFAD6-87EC-4A99-AA54-4ACE4F4AB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20" y="441191"/>
            <a:ext cx="561466" cy="559146"/>
          </a:xfrm>
          <a:prstGeom prst="rect">
            <a:avLst/>
          </a:prstGeom>
        </p:spPr>
      </p:pic>
      <p:sp>
        <p:nvSpPr>
          <p:cNvPr id="18" name="Slide Number Placeholder 5"/>
          <p:cNvSpPr>
            <a:spLocks noGrp="1"/>
          </p:cNvSpPr>
          <p:nvPr>
            <p:ph type="sldNum" sz="quarter" idx="4"/>
          </p:nvPr>
        </p:nvSpPr>
        <p:spPr>
          <a:xfrm>
            <a:off x="8686800" y="4800600"/>
            <a:ext cx="395782" cy="342900"/>
          </a:xfrm>
          <a:prstGeom prst="rect">
            <a:avLst/>
          </a:prstGeom>
        </p:spPr>
        <p:txBody>
          <a:bodyPr anchor="ctr" anchorCtr="0"/>
          <a:lstStyle>
            <a:lvl1pPr algn="r">
              <a:defRPr sz="900" b="1">
                <a:solidFill>
                  <a:schemeClr val="bg1"/>
                </a:solidFill>
              </a:defRPr>
            </a:lvl1pPr>
          </a:lstStyle>
          <a:p>
            <a:fld id="{F8E24598-D429-A34B-B4A6-5808099B37D3}" type="slidenum">
              <a:rPr lang="en-US" smtClean="0"/>
              <a:pPr/>
              <a:t>‹#›</a:t>
            </a:fld>
            <a:endParaRPr lang="en-US" dirty="0"/>
          </a:p>
        </p:txBody>
      </p:sp>
      <p:sp>
        <p:nvSpPr>
          <p:cNvPr id="14" name="Rectangle 4"/>
          <p:cNvSpPr>
            <a:spLocks noGrp="1" noChangeArrowheads="1"/>
          </p:cNvSpPr>
          <p:nvPr>
            <p:ph type="subTitle" idx="1" hasCustomPrompt="1"/>
          </p:nvPr>
        </p:nvSpPr>
        <p:spPr>
          <a:xfrm>
            <a:off x="620219" y="3159085"/>
            <a:ext cx="7903563" cy="367202"/>
          </a:xfrm>
          <a:noFill/>
        </p:spPr>
        <p:txBody>
          <a:bodyPr wrap="square" anchor="t">
            <a:noAutofit/>
          </a:bodyPr>
          <a:lstStyle>
            <a:lvl1pPr marL="0" indent="0" algn="ctr">
              <a:buFontTx/>
              <a:buNone/>
              <a:defRPr sz="1400" b="0">
                <a:solidFill>
                  <a:schemeClr val="accent1"/>
                </a:solidFill>
              </a:defRPr>
            </a:lvl1pPr>
          </a:lstStyle>
          <a:p>
            <a:r>
              <a:rPr lang="en-US" dirty="0"/>
              <a:t>Click to edit subtitle</a:t>
            </a:r>
          </a:p>
        </p:txBody>
      </p:sp>
      <p:sp>
        <p:nvSpPr>
          <p:cNvPr id="15" name="Rectangle 3"/>
          <p:cNvSpPr>
            <a:spLocks noGrp="1" noChangeArrowheads="1"/>
          </p:cNvSpPr>
          <p:nvPr>
            <p:ph type="ctrTitle" hasCustomPrompt="1"/>
          </p:nvPr>
        </p:nvSpPr>
        <p:spPr>
          <a:xfrm>
            <a:off x="438381" y="1715846"/>
            <a:ext cx="3958128" cy="1167503"/>
          </a:xfrm>
          <a:noFill/>
        </p:spPr>
        <p:txBody>
          <a:bodyPr anchor="b" anchorCtr="0"/>
          <a:lstStyle>
            <a:lvl1pPr algn="l">
              <a:defRPr sz="2800">
                <a:solidFill>
                  <a:schemeClr val="accent1"/>
                </a:solidFill>
              </a:defRPr>
            </a:lvl1pPr>
          </a:lstStyle>
          <a:p>
            <a:r>
              <a:rPr lang="en-US" dirty="0"/>
              <a:t>Section Header Layout for Co-Sponsored Events </a:t>
            </a:r>
          </a:p>
        </p:txBody>
      </p:sp>
      <p:sp>
        <p:nvSpPr>
          <p:cNvPr id="25" name="TextBox 24">
            <a:extLst>
              <a:ext uri="{FF2B5EF4-FFF2-40B4-BE49-F238E27FC236}">
                <a16:creationId xmlns:a16="http://schemas.microsoft.com/office/drawing/2014/main" id="{19F03521-D284-4383-B3BB-F003F95FDCE0}"/>
              </a:ext>
            </a:extLst>
          </p:cNvPr>
          <p:cNvSpPr txBox="1"/>
          <p:nvPr/>
        </p:nvSpPr>
        <p:spPr>
          <a:xfrm>
            <a:off x="9448799" y="1955854"/>
            <a:ext cx="2324100" cy="2677656"/>
          </a:xfrm>
          <a:prstGeom prst="rect">
            <a:avLst/>
          </a:prstGeom>
          <a:solidFill>
            <a:schemeClr val="accent3">
              <a:lumMod val="20000"/>
              <a:lumOff val="8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b="1" baseline="0" dirty="0"/>
              <a:t>To add a sponsor logo:</a:t>
            </a:r>
            <a:endParaRPr lang="en-US" sz="1200" b="0" baseline="0" dirty="0"/>
          </a:p>
          <a:p>
            <a:r>
              <a:rPr lang="en-US" sz="1200" baseline="0" dirty="0"/>
              <a:t>Go to </a:t>
            </a:r>
            <a:r>
              <a:rPr lang="en-US" sz="1200" b="1" baseline="0" dirty="0"/>
              <a:t>View</a:t>
            </a:r>
            <a:r>
              <a:rPr lang="en-US" sz="1200" baseline="0" dirty="0"/>
              <a:t> / </a:t>
            </a:r>
            <a:r>
              <a:rPr lang="en-US" sz="1200" b="1" baseline="0" dirty="0"/>
              <a:t>Slide Master </a:t>
            </a:r>
          </a:p>
          <a:p>
            <a:endParaRPr lang="en-US" sz="1200" b="1" baseline="0" dirty="0"/>
          </a:p>
          <a:p>
            <a:r>
              <a:rPr lang="en-US" sz="1200" baseline="0" dirty="0"/>
              <a:t>right click on </a:t>
            </a:r>
            <a:r>
              <a:rPr lang="en-US" sz="1200" b="1" baseline="0" dirty="0"/>
              <a:t>Add sponsor logo here</a:t>
            </a:r>
            <a:r>
              <a:rPr lang="en-US" sz="1200" baseline="0" dirty="0"/>
              <a:t>, select </a:t>
            </a:r>
            <a:r>
              <a:rPr lang="en-US" sz="1200" b="1" baseline="0" dirty="0"/>
              <a:t>Change picture… </a:t>
            </a:r>
            <a:r>
              <a:rPr lang="en-US" sz="1200" baseline="0" dirty="0"/>
              <a:t>Browse to your saved co-sponsor’s logo and click </a:t>
            </a:r>
            <a:r>
              <a:rPr lang="en-US" sz="1200" b="1" baseline="0" dirty="0"/>
              <a:t>Insert.</a:t>
            </a:r>
          </a:p>
          <a:p>
            <a:endParaRPr lang="en-US" sz="1200" b="1" baseline="0" dirty="0"/>
          </a:p>
          <a:p>
            <a:r>
              <a:rPr lang="en-US" sz="1200" b="0" i="1" baseline="0" dirty="0"/>
              <a:t>or</a:t>
            </a:r>
          </a:p>
          <a:p>
            <a:endParaRPr lang="en-US" sz="1200" b="1" baseline="0" dirty="0"/>
          </a:p>
          <a:p>
            <a:r>
              <a:rPr lang="en-US" sz="1200" b="1" baseline="0" dirty="0"/>
              <a:t>delete </a:t>
            </a:r>
            <a:r>
              <a:rPr lang="en-US" sz="1200" b="0" baseline="0" dirty="0"/>
              <a:t>the </a:t>
            </a:r>
            <a:r>
              <a:rPr lang="en-US" sz="1200" b="1" baseline="0" dirty="0"/>
              <a:t>Add sponsor logo here graphic </a:t>
            </a:r>
            <a:r>
              <a:rPr lang="en-US" sz="1200" b="0" baseline="0" dirty="0"/>
              <a:t>and </a:t>
            </a:r>
            <a:r>
              <a:rPr lang="en-US" sz="1200" b="1" baseline="0" dirty="0"/>
              <a:t>Paste </a:t>
            </a:r>
            <a:r>
              <a:rPr lang="en-US" sz="1200" b="0" baseline="0" dirty="0"/>
              <a:t>in the sponsor logo. Scale and position the logo so it fits in the lower right corner.</a:t>
            </a:r>
            <a:endParaRPr lang="en-US" sz="1200" b="0" dirty="0"/>
          </a:p>
        </p:txBody>
      </p:sp>
      <p:sp>
        <p:nvSpPr>
          <p:cNvPr id="3" name="Slide Number Placeholder 5">
            <a:extLst>
              <a:ext uri="{FF2B5EF4-FFF2-40B4-BE49-F238E27FC236}">
                <a16:creationId xmlns:a16="http://schemas.microsoft.com/office/drawing/2014/main" id="{194A79A8-ED35-4FA2-DF89-F7734DE2E85D}"/>
              </a:ext>
            </a:extLst>
          </p:cNvPr>
          <p:cNvSpPr txBox="1">
            <a:spLocks/>
          </p:cNvSpPr>
          <p:nvPr userDrawn="1"/>
        </p:nvSpPr>
        <p:spPr>
          <a:xfrm>
            <a:off x="8686800" y="4772025"/>
            <a:ext cx="395782" cy="342900"/>
          </a:xfrm>
          <a:prstGeom prst="rect">
            <a:avLst/>
          </a:prstGeom>
        </p:spPr>
        <p:txBody>
          <a:bodyPr anchor="ctr" anchorCtr="0"/>
          <a:lstStyle>
            <a:defPPr>
              <a:defRPr lang="en-US"/>
            </a:defPPr>
            <a:lvl1pPr marL="0" algn="r" defTabSz="914400" rtl="0" eaLnBrk="1" latinLnBrk="0" hangingPunct="1">
              <a:defRPr sz="8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mtClean="0"/>
              <a:pPr/>
              <a:t>‹#›</a:t>
            </a:fld>
            <a:endParaRPr lang="en-US" dirty="0"/>
          </a:p>
        </p:txBody>
      </p:sp>
      <p:pic>
        <p:nvPicPr>
          <p:cNvPr id="4" name="Picture 3">
            <a:extLst>
              <a:ext uri="{FF2B5EF4-FFF2-40B4-BE49-F238E27FC236}">
                <a16:creationId xmlns:a16="http://schemas.microsoft.com/office/drawing/2014/main" id="{3CA4EF7C-703D-B50B-8E58-7C053EAD5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
        <p:nvSpPr>
          <p:cNvPr id="2" name="Rectangle 1">
            <a:extLst>
              <a:ext uri="{FF2B5EF4-FFF2-40B4-BE49-F238E27FC236}">
                <a16:creationId xmlns:a16="http://schemas.microsoft.com/office/drawing/2014/main" id="{FE4D29CC-865B-458C-07F8-97EA89A1730B}"/>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©2024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541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ocument 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C0002F-7C2F-DA97-5004-D9700D657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39" t="44269" r="28796"/>
          <a:stretch/>
        </p:blipFill>
        <p:spPr>
          <a:xfrm>
            <a:off x="5656521" y="0"/>
            <a:ext cx="3486123" cy="5143500"/>
          </a:xfrm>
          <a:prstGeom prst="rect">
            <a:avLst/>
          </a:prstGeom>
        </p:spPr>
      </p:pic>
      <p:sp>
        <p:nvSpPr>
          <p:cNvPr id="10" name="Rectangle 4"/>
          <p:cNvSpPr>
            <a:spLocks noGrp="1" noChangeArrowheads="1"/>
          </p:cNvSpPr>
          <p:nvPr>
            <p:ph type="subTitle" idx="1" hasCustomPrompt="1"/>
          </p:nvPr>
        </p:nvSpPr>
        <p:spPr>
          <a:xfrm>
            <a:off x="528219" y="1900662"/>
            <a:ext cx="4584108" cy="638318"/>
          </a:xfrm>
          <a:noFill/>
        </p:spPr>
        <p:txBody>
          <a:bodyPr/>
          <a:lstStyle>
            <a:lvl1pPr marL="0" indent="0" algn="l">
              <a:buFontTx/>
              <a:buNone/>
              <a:defRPr sz="1800" b="0">
                <a:solidFill>
                  <a:schemeClr val="accent1"/>
                </a:solidFill>
                <a:latin typeface="Calibri" panose="020F0502020204030204" pitchFamily="34" charset="0"/>
                <a:cs typeface="Calibri" panose="020F0502020204030204" pitchFamily="34" charset="0"/>
              </a:defRPr>
            </a:lvl1pPr>
          </a:lstStyle>
          <a:p>
            <a:r>
              <a:rPr lang="en-US" dirty="0"/>
              <a:t>Click to edit subtitle</a:t>
            </a:r>
          </a:p>
        </p:txBody>
      </p:sp>
      <p:sp>
        <p:nvSpPr>
          <p:cNvPr id="11" name="Title 1"/>
          <p:cNvSpPr>
            <a:spLocks noGrp="1"/>
          </p:cNvSpPr>
          <p:nvPr>
            <p:ph type="title" hasCustomPrompt="1"/>
          </p:nvPr>
        </p:nvSpPr>
        <p:spPr>
          <a:xfrm>
            <a:off x="457200" y="73152"/>
            <a:ext cx="8229600" cy="685800"/>
          </a:xfrm>
          <a:noFill/>
        </p:spPr>
        <p:txBody>
          <a:bodyPr wrap="square" anchor="ctr" anchorCtr="0">
            <a:noAutofit/>
          </a:bodyPr>
          <a:lstStyle>
            <a:lvl1pPr algn="l">
              <a:defRPr sz="2800">
                <a:solidFill>
                  <a:schemeClr val="accent1"/>
                </a:solidFill>
              </a:defRPr>
            </a:lvl1pPr>
          </a:lstStyle>
          <a:p>
            <a:r>
              <a:rPr lang="en-US" dirty="0"/>
              <a:t>Click to Edit Title</a:t>
            </a:r>
          </a:p>
        </p:txBody>
      </p:sp>
      <p:sp>
        <p:nvSpPr>
          <p:cNvPr id="2" name="Slide Number Placeholder 5">
            <a:extLst>
              <a:ext uri="{FF2B5EF4-FFF2-40B4-BE49-F238E27FC236}">
                <a16:creationId xmlns:a16="http://schemas.microsoft.com/office/drawing/2014/main" id="{49890C2A-4818-057C-3065-1F20357CCF88}"/>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tx1"/>
                </a:solidFill>
              </a:defRPr>
            </a:lvl1pPr>
          </a:lstStyle>
          <a:p>
            <a:fld id="{6DAB3F6F-6A30-410C-8DAB-3E7769D71CBC}"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742A29E9-7264-2DFC-F26C-44C1FEAFC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9" y="3545467"/>
            <a:ext cx="3265438" cy="727083"/>
          </a:xfrm>
          <a:prstGeom prst="rect">
            <a:avLst/>
          </a:prstGeom>
        </p:spPr>
      </p:pic>
      <p:sp>
        <p:nvSpPr>
          <p:cNvPr id="3" name="Rectangle 2">
            <a:extLst>
              <a:ext uri="{FF2B5EF4-FFF2-40B4-BE49-F238E27FC236}">
                <a16:creationId xmlns:a16="http://schemas.microsoft.com/office/drawing/2014/main" id="{6BF99A3F-9192-54B0-DA68-6E39CA21E057}"/>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©2024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3087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Opening Disclaim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4EA88A-9689-4472-A383-DB5C9CDF7FDE}"/>
              </a:ext>
            </a:extLst>
          </p:cNvPr>
          <p:cNvSpPr>
            <a:spLocks noGrp="1"/>
          </p:cNvSpPr>
          <p:nvPr>
            <p:ph type="ftr" sz="quarter" idx="11"/>
          </p:nvPr>
        </p:nvSpPr>
        <p:spPr>
          <a:xfrm>
            <a:off x="295015" y="4935744"/>
            <a:ext cx="2895600" cy="171450"/>
          </a:xfrm>
        </p:spPr>
        <p:txBody>
          <a:bodyPr/>
          <a:lstStyle/>
          <a:p>
            <a:endParaRPr lang="en-US" dirty="0"/>
          </a:p>
        </p:txBody>
      </p:sp>
      <p:grpSp>
        <p:nvGrpSpPr>
          <p:cNvPr id="5" name="Group 4">
            <a:extLst>
              <a:ext uri="{FF2B5EF4-FFF2-40B4-BE49-F238E27FC236}">
                <a16:creationId xmlns:a16="http://schemas.microsoft.com/office/drawing/2014/main" id="{87020407-D88B-47CB-870A-C2B0386CED2C}"/>
              </a:ext>
            </a:extLst>
          </p:cNvPr>
          <p:cNvGrpSpPr/>
          <p:nvPr/>
        </p:nvGrpSpPr>
        <p:grpSpPr>
          <a:xfrm>
            <a:off x="161778" y="950624"/>
            <a:ext cx="8820444" cy="3626265"/>
            <a:chOff x="161778" y="950624"/>
            <a:chExt cx="8820444" cy="3925791"/>
          </a:xfrm>
        </p:grpSpPr>
        <p:sp>
          <p:nvSpPr>
            <p:cNvPr id="6" name="Content Placeholder 5">
              <a:extLst>
                <a:ext uri="{FF2B5EF4-FFF2-40B4-BE49-F238E27FC236}">
                  <a16:creationId xmlns:a16="http://schemas.microsoft.com/office/drawing/2014/main" id="{E5E5A5E0-8EB2-448D-BDAE-AA76D94D9940}"/>
                </a:ext>
              </a:extLst>
            </p:cNvPr>
            <p:cNvSpPr txBox="1">
              <a:spLocks/>
            </p:cNvSpPr>
            <p:nvPr/>
          </p:nvSpPr>
          <p:spPr>
            <a:xfrm>
              <a:off x="161778" y="950624"/>
              <a:ext cx="4410222" cy="3925789"/>
            </a:xfrm>
            <a:prstGeom prst="rect">
              <a:avLst/>
            </a:prstGeom>
            <a:solidFill>
              <a:schemeClr val="accent2">
                <a:lumMod val="40000"/>
                <a:lumOff val="6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The information herein has been provided by CliftonLarsonAllen LLP for general information purposes only. The presentation and related materials, if any, do not implicate any client, advisory, fiduciary, or professional relationship between you and CliftonLarsonAllen LLP and neither CliftonLarsonAllen LLP nor any other person or entity is, in connection with the presentation and/or materials, engaged in rendering auditing, accounting, tax, legal, medical, investment, advisory, consulting, or any other professional service or advice. Neither the presentation nor the materials, if any, should be considered a substitute for your independent investigation and your sound technical business judgment. You or your entity, if applicable, should consult with a professional advisor familiar with your particular factual situation for advice or service concerning any specific matters.</a:t>
              </a:r>
            </a:p>
          </p:txBody>
        </p:sp>
        <p:sp>
          <p:nvSpPr>
            <p:cNvPr id="7" name="Content Placeholder 2">
              <a:extLst>
                <a:ext uri="{FF2B5EF4-FFF2-40B4-BE49-F238E27FC236}">
                  <a16:creationId xmlns:a16="http://schemas.microsoft.com/office/drawing/2014/main" id="{29C8EE37-0044-4183-A797-D73689E2558E}"/>
                </a:ext>
              </a:extLst>
            </p:cNvPr>
            <p:cNvSpPr txBox="1">
              <a:spLocks/>
            </p:cNvSpPr>
            <p:nvPr/>
          </p:nvSpPr>
          <p:spPr>
            <a:xfrm>
              <a:off x="4572000" y="950625"/>
              <a:ext cx="4410222" cy="3925790"/>
            </a:xfrm>
            <a:prstGeom prst="rect">
              <a:avLst/>
            </a:prstGeom>
            <a:solidFill>
              <a:schemeClr val="accent2">
                <a:lumMod val="20000"/>
                <a:lumOff val="8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CliftonLarsonAllen LLP is not licensed to practice law, nor does it practice law. The presentation and materials, if any, are for general guidance purposes and not a substitute for compliance obligations. The presentation and/or materials may not be applicable to, or suitable for, your specific circumstances or needs, and may require consultation with counsel, consultants, or advisors if any action is to be contemplated. You should contact your CliftonLarsonAllen LLP or other professional prior to taking any action based upon the information in the presentation or materials provided. CliftonLarsonAllen LLP assumes no obligation to inform you of any changes in laws or other factors that could affect the information contained herein.</a:t>
              </a:r>
            </a:p>
          </p:txBody>
        </p:sp>
      </p:grpSp>
      <p:pic>
        <p:nvPicPr>
          <p:cNvPr id="9" name="Picture 8">
            <a:extLst>
              <a:ext uri="{FF2B5EF4-FFF2-40B4-BE49-F238E27FC236}">
                <a16:creationId xmlns:a16="http://schemas.microsoft.com/office/drawing/2014/main" id="{7D543AF6-1316-417F-AAB0-9B6BB411C443}"/>
              </a:ext>
            </a:extLst>
          </p:cNvPr>
          <p:cNvPicPr>
            <a:picLocks noChangeAspect="1"/>
          </p:cNvPicPr>
          <p:nvPr/>
        </p:nvPicPr>
        <p:blipFill>
          <a:blip r:embed="rId2"/>
          <a:srcRect/>
          <a:stretch/>
        </p:blipFill>
        <p:spPr>
          <a:xfrm>
            <a:off x="284663" y="222666"/>
            <a:ext cx="559060" cy="559060"/>
          </a:xfrm>
          <a:prstGeom prst="rect">
            <a:avLst/>
          </a:prstGeom>
        </p:spPr>
      </p:pic>
      <p:sp>
        <p:nvSpPr>
          <p:cNvPr id="2" name="TextBox 1">
            <a:extLst>
              <a:ext uri="{FF2B5EF4-FFF2-40B4-BE49-F238E27FC236}">
                <a16:creationId xmlns:a16="http://schemas.microsoft.com/office/drawing/2014/main" id="{A76F42C4-9951-F867-7111-963899D848E3}"/>
              </a:ext>
            </a:extLst>
          </p:cNvPr>
          <p:cNvSpPr txBox="1"/>
          <p:nvPr userDrawn="1"/>
        </p:nvSpPr>
        <p:spPr>
          <a:xfrm>
            <a:off x="284663" y="4742014"/>
            <a:ext cx="1384300" cy="200055"/>
          </a:xfrm>
          <a:prstGeom prst="rect">
            <a:avLst/>
          </a:prstGeom>
          <a:noFill/>
        </p:spPr>
        <p:txBody>
          <a:bodyPr wrap="square" anchor="ctr" anchorCtr="0">
            <a:spAutoFit/>
          </a:bodyPr>
          <a:lstStyle/>
          <a:p>
            <a:pPr algn="l"/>
            <a:r>
              <a:rPr lang="en-US" sz="700" dirty="0">
                <a:solidFill>
                  <a:schemeClr val="accent1"/>
                </a:solidFill>
              </a:rPr>
              <a:t>©2024 CliftonLarsonAllen LLP</a:t>
            </a:r>
          </a:p>
        </p:txBody>
      </p:sp>
      <p:sp>
        <p:nvSpPr>
          <p:cNvPr id="3" name="Slide Number Placeholder 5">
            <a:extLst>
              <a:ext uri="{FF2B5EF4-FFF2-40B4-BE49-F238E27FC236}">
                <a16:creationId xmlns:a16="http://schemas.microsoft.com/office/drawing/2014/main" id="{AEF7DDCB-1037-9C1A-882F-5DE10CD21F6B}"/>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2940792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36856"/>
            <a:ext cx="3886200" cy="3595867"/>
          </a:xfr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4629150" y="1027847"/>
            <a:ext cx="3886200" cy="3604876"/>
          </a:xfrm>
        </p:spPr>
        <p:txBody>
          <a:bodyPr/>
          <a:lstStyle>
            <a:lvl1pPr marL="0" indent="0">
              <a:buNone/>
              <a:defRPr/>
            </a:lvl1pPr>
          </a:lstStyle>
          <a:p>
            <a:pPr lvl="0"/>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803FE07B-1EC6-48AC-8B4C-C5BEF2260B27}"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62373-F543-4939-AA2F-120E9EDD27D2}" type="slidenum">
              <a:rPr lang="en-US" smtClean="0"/>
              <a:t>‹#›</a:t>
            </a:fld>
            <a:endParaRPr lang="en-US"/>
          </a:p>
        </p:txBody>
      </p:sp>
      <p:grpSp>
        <p:nvGrpSpPr>
          <p:cNvPr id="18" name="Group 17"/>
          <p:cNvGrpSpPr/>
          <p:nvPr userDrawn="1"/>
        </p:nvGrpSpPr>
        <p:grpSpPr>
          <a:xfrm>
            <a:off x="0" y="4733925"/>
            <a:ext cx="9144000" cy="409575"/>
            <a:chOff x="0" y="6311900"/>
            <a:chExt cx="12192000" cy="546100"/>
          </a:xfrm>
        </p:grpSpPr>
        <p:grpSp>
          <p:nvGrpSpPr>
            <p:cNvPr id="13" name="Group 12"/>
            <p:cNvGrpSpPr/>
            <p:nvPr userDrawn="1"/>
          </p:nvGrpSpPr>
          <p:grpSpPr>
            <a:xfrm>
              <a:off x="0" y="6311900"/>
              <a:ext cx="12192000" cy="546100"/>
              <a:chOff x="0" y="6311900"/>
              <a:chExt cx="12192000" cy="546100"/>
            </a:xfrm>
          </p:grpSpPr>
          <p:sp>
            <p:nvSpPr>
              <p:cNvPr id="14" name="Rectangle 13"/>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757273" y="6431062"/>
                <a:ext cx="4178948" cy="307777"/>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grpSp>
        <p:nvGrpSpPr>
          <p:cNvPr id="27" name="Group 26"/>
          <p:cNvGrpSpPr/>
          <p:nvPr userDrawn="1"/>
        </p:nvGrpSpPr>
        <p:grpSpPr>
          <a:xfrm>
            <a:off x="0" y="-11816"/>
            <a:ext cx="9152287" cy="697616"/>
            <a:chOff x="0" y="-15754"/>
            <a:chExt cx="12203049" cy="1323516"/>
          </a:xfrm>
        </p:grpSpPr>
        <p:grpSp>
          <p:nvGrpSpPr>
            <p:cNvPr id="28" name="Group 27"/>
            <p:cNvGrpSpPr/>
            <p:nvPr userDrawn="1"/>
          </p:nvGrpSpPr>
          <p:grpSpPr>
            <a:xfrm>
              <a:off x="0" y="-15754"/>
              <a:ext cx="12192000" cy="1323516"/>
              <a:chOff x="0" y="154618"/>
              <a:chExt cx="12192000" cy="1323516"/>
            </a:xfrm>
          </p:grpSpPr>
          <p:sp>
            <p:nvSpPr>
              <p:cNvPr id="30" name="Isosceles Triangle 29"/>
              <p:cNvSpPr/>
              <p:nvPr userDrawn="1"/>
            </p:nvSpPr>
            <p:spPr>
              <a:xfrm rot="10800000">
                <a:off x="932014" y="1068359"/>
                <a:ext cx="484830" cy="409775"/>
              </a:xfrm>
              <a:prstGeom prst="triangle">
                <a:avLst>
                  <a:gd name="adj" fmla="val 50384"/>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userDrawn="1"/>
            </p:nvSpPr>
            <p:spPr>
              <a:xfrm>
                <a:off x="0" y="154618"/>
                <a:ext cx="12192000" cy="917724"/>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2" name="Picture 31"/>
              <p:cNvPicPr>
                <a:picLocks noChangeAspect="1"/>
              </p:cNvPicPr>
              <p:nvPr userDrawn="1"/>
            </p:nvPicPr>
            <p:blipFill rotWithShape="1">
              <a:blip r:embed="rId3">
                <a:extLst>
                  <a:ext uri="{28A0092B-C50C-407E-A947-70E740481C1C}">
                    <a14:useLocalDpi xmlns:a14="http://schemas.microsoft.com/office/drawing/2010/main" val="0"/>
                  </a:ext>
                </a:extLst>
              </a:blip>
              <a:srcRect l="16392"/>
              <a:stretch/>
            </p:blipFill>
            <p:spPr>
              <a:xfrm>
                <a:off x="0" y="382150"/>
                <a:ext cx="8409610" cy="945898"/>
              </a:xfrm>
              <a:prstGeom prst="rect">
                <a:avLst/>
              </a:prstGeom>
            </p:spPr>
          </p:pic>
        </p:grpSp>
        <p:pic>
          <p:nvPicPr>
            <p:cNvPr id="29" name="Picture 28"/>
            <p:cNvPicPr>
              <a:picLocks noChangeAspect="1"/>
            </p:cNvPicPr>
            <p:nvPr userDrawn="1"/>
          </p:nvPicPr>
          <p:blipFill rotWithShape="1">
            <a:blip r:embed="rId3">
              <a:extLst>
                <a:ext uri="{28A0092B-C50C-407E-A947-70E740481C1C}">
                  <a14:useLocalDpi xmlns:a14="http://schemas.microsoft.com/office/drawing/2010/main" val="0"/>
                </a:ext>
              </a:extLst>
            </a:blip>
            <a:srcRect l="51240" t="10546" r="10935" b="-10546"/>
            <a:stretch/>
          </p:blipFill>
          <p:spPr>
            <a:xfrm>
              <a:off x="8398561" y="306715"/>
              <a:ext cx="3804488" cy="959794"/>
            </a:xfrm>
            <a:prstGeom prst="rect">
              <a:avLst/>
            </a:prstGeom>
          </p:spPr>
        </p:pic>
      </p:grpSp>
      <p:sp>
        <p:nvSpPr>
          <p:cNvPr id="33" name="Title 1"/>
          <p:cNvSpPr>
            <a:spLocks noGrp="1"/>
          </p:cNvSpPr>
          <p:nvPr>
            <p:ph type="title"/>
          </p:nvPr>
        </p:nvSpPr>
        <p:spPr>
          <a:xfrm>
            <a:off x="628650" y="48935"/>
            <a:ext cx="7886700" cy="420876"/>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66782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22314"/>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639018"/>
            <a:ext cx="3868340" cy="3003230"/>
          </a:xfrm>
        </p:spPr>
        <p:txBody>
          <a:bodyPr/>
          <a:lstStyle>
            <a:lvl1pPr marL="0" indent="0">
              <a:buNone/>
              <a:defRPr/>
            </a:lvl1pPr>
          </a:lstStyle>
          <a:p>
            <a:pPr lvl="0"/>
            <a:endParaRPr lang="en-US" dirty="0"/>
          </a:p>
        </p:txBody>
      </p:sp>
      <p:sp>
        <p:nvSpPr>
          <p:cNvPr id="5" name="Text Placeholder 4"/>
          <p:cNvSpPr>
            <a:spLocks noGrp="1"/>
          </p:cNvSpPr>
          <p:nvPr>
            <p:ph type="body" sz="quarter" idx="3"/>
          </p:nvPr>
        </p:nvSpPr>
        <p:spPr>
          <a:xfrm>
            <a:off x="4629150" y="1021085"/>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639019"/>
            <a:ext cx="3887391" cy="3003229"/>
          </a:xfrm>
        </p:spPr>
        <p:txBody>
          <a:bodyPr/>
          <a:lstStyle>
            <a:lvl1pPr marL="0" indent="0">
              <a:buNone/>
              <a:defRPr/>
            </a:lvl1pPr>
          </a:lstStyle>
          <a:p>
            <a:pPr lvl="0"/>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803FE07B-1EC6-48AC-8B4C-C5BEF2260B27}"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62373-F543-4939-AA2F-120E9EDD27D2}" type="slidenum">
              <a:rPr lang="en-US" smtClean="0"/>
              <a:t>‹#›</a:t>
            </a:fld>
            <a:endParaRPr lang="en-US"/>
          </a:p>
        </p:txBody>
      </p:sp>
      <p:grpSp>
        <p:nvGrpSpPr>
          <p:cNvPr id="15" name="Group 14"/>
          <p:cNvGrpSpPr/>
          <p:nvPr userDrawn="1"/>
        </p:nvGrpSpPr>
        <p:grpSpPr>
          <a:xfrm>
            <a:off x="0" y="4733925"/>
            <a:ext cx="9144000" cy="409575"/>
            <a:chOff x="0" y="6311900"/>
            <a:chExt cx="12192000" cy="546100"/>
          </a:xfrm>
        </p:grpSpPr>
        <p:grpSp>
          <p:nvGrpSpPr>
            <p:cNvPr id="16" name="Group 15"/>
            <p:cNvGrpSpPr/>
            <p:nvPr userDrawn="1"/>
          </p:nvGrpSpPr>
          <p:grpSpPr>
            <a:xfrm>
              <a:off x="0" y="6311900"/>
              <a:ext cx="12192000" cy="546100"/>
              <a:chOff x="0" y="6311900"/>
              <a:chExt cx="12192000" cy="546100"/>
            </a:xfrm>
          </p:grpSpPr>
          <p:sp>
            <p:nvSpPr>
              <p:cNvPr id="18" name="Rectangle 17"/>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757273" y="6431062"/>
                <a:ext cx="4178948" cy="307777"/>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grpSp>
        <p:nvGrpSpPr>
          <p:cNvPr id="27" name="Group 26"/>
          <p:cNvGrpSpPr/>
          <p:nvPr userDrawn="1"/>
        </p:nvGrpSpPr>
        <p:grpSpPr>
          <a:xfrm>
            <a:off x="0" y="-11816"/>
            <a:ext cx="9152287" cy="661040"/>
            <a:chOff x="0" y="-15754"/>
            <a:chExt cx="12203049" cy="1323516"/>
          </a:xfrm>
        </p:grpSpPr>
        <p:grpSp>
          <p:nvGrpSpPr>
            <p:cNvPr id="28" name="Group 27"/>
            <p:cNvGrpSpPr/>
            <p:nvPr userDrawn="1"/>
          </p:nvGrpSpPr>
          <p:grpSpPr>
            <a:xfrm>
              <a:off x="0" y="-15754"/>
              <a:ext cx="12192000" cy="1323516"/>
              <a:chOff x="0" y="154618"/>
              <a:chExt cx="12192000" cy="1323516"/>
            </a:xfrm>
          </p:grpSpPr>
          <p:sp>
            <p:nvSpPr>
              <p:cNvPr id="30" name="Isosceles Triangle 29"/>
              <p:cNvSpPr/>
              <p:nvPr userDrawn="1"/>
            </p:nvSpPr>
            <p:spPr>
              <a:xfrm rot="10800000">
                <a:off x="932014" y="1068359"/>
                <a:ext cx="484830" cy="409775"/>
              </a:xfrm>
              <a:prstGeom prst="triangle">
                <a:avLst>
                  <a:gd name="adj" fmla="val 50384"/>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userDrawn="1"/>
            </p:nvSpPr>
            <p:spPr>
              <a:xfrm>
                <a:off x="0" y="154618"/>
                <a:ext cx="12192000" cy="917724"/>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2" name="Picture 31"/>
              <p:cNvPicPr>
                <a:picLocks noChangeAspect="1"/>
              </p:cNvPicPr>
              <p:nvPr userDrawn="1"/>
            </p:nvPicPr>
            <p:blipFill rotWithShape="1">
              <a:blip r:embed="rId3">
                <a:extLst>
                  <a:ext uri="{28A0092B-C50C-407E-A947-70E740481C1C}">
                    <a14:useLocalDpi xmlns:a14="http://schemas.microsoft.com/office/drawing/2010/main" val="0"/>
                  </a:ext>
                </a:extLst>
              </a:blip>
              <a:srcRect l="16392"/>
              <a:stretch/>
            </p:blipFill>
            <p:spPr>
              <a:xfrm>
                <a:off x="0" y="382150"/>
                <a:ext cx="8409610" cy="945898"/>
              </a:xfrm>
              <a:prstGeom prst="rect">
                <a:avLst/>
              </a:prstGeom>
            </p:spPr>
          </p:pic>
        </p:grpSp>
        <p:pic>
          <p:nvPicPr>
            <p:cNvPr id="29" name="Picture 28"/>
            <p:cNvPicPr>
              <a:picLocks noChangeAspect="1"/>
            </p:cNvPicPr>
            <p:nvPr userDrawn="1"/>
          </p:nvPicPr>
          <p:blipFill rotWithShape="1">
            <a:blip r:embed="rId3">
              <a:extLst>
                <a:ext uri="{28A0092B-C50C-407E-A947-70E740481C1C}">
                  <a14:useLocalDpi xmlns:a14="http://schemas.microsoft.com/office/drawing/2010/main" val="0"/>
                </a:ext>
              </a:extLst>
            </a:blip>
            <a:srcRect l="51240" t="10546" r="10935" b="-10546"/>
            <a:stretch/>
          </p:blipFill>
          <p:spPr>
            <a:xfrm>
              <a:off x="8398561" y="306715"/>
              <a:ext cx="3804488" cy="959794"/>
            </a:xfrm>
            <a:prstGeom prst="rect">
              <a:avLst/>
            </a:prstGeom>
          </p:spPr>
        </p:pic>
      </p:grpSp>
      <p:sp>
        <p:nvSpPr>
          <p:cNvPr id="33" name="Title 1"/>
          <p:cNvSpPr>
            <a:spLocks noGrp="1"/>
          </p:cNvSpPr>
          <p:nvPr>
            <p:ph type="title"/>
          </p:nvPr>
        </p:nvSpPr>
        <p:spPr>
          <a:xfrm>
            <a:off x="628650" y="48935"/>
            <a:ext cx="7886700" cy="395624"/>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21658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4767263"/>
            <a:ext cx="2057400" cy="273844"/>
          </a:xfrm>
          <a:prstGeom prst="rect">
            <a:avLst/>
          </a:prstGeom>
        </p:spPr>
        <p:txBody>
          <a:bodyPr/>
          <a:lstStyle/>
          <a:p>
            <a:fld id="{803FE07B-1EC6-48AC-8B4C-C5BEF2260B27}"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62373-F543-4939-AA2F-120E9EDD27D2}" type="slidenum">
              <a:rPr lang="en-US" smtClean="0"/>
              <a:t>‹#›</a:t>
            </a:fld>
            <a:endParaRPr lang="en-US"/>
          </a:p>
        </p:txBody>
      </p:sp>
      <p:grpSp>
        <p:nvGrpSpPr>
          <p:cNvPr id="11" name="Group 10"/>
          <p:cNvGrpSpPr/>
          <p:nvPr userDrawn="1"/>
        </p:nvGrpSpPr>
        <p:grpSpPr>
          <a:xfrm>
            <a:off x="0" y="4733925"/>
            <a:ext cx="9144000" cy="409575"/>
            <a:chOff x="0" y="6311900"/>
            <a:chExt cx="12192000" cy="546100"/>
          </a:xfrm>
        </p:grpSpPr>
        <p:grpSp>
          <p:nvGrpSpPr>
            <p:cNvPr id="12" name="Group 11"/>
            <p:cNvGrpSpPr/>
            <p:nvPr userDrawn="1"/>
          </p:nvGrpSpPr>
          <p:grpSpPr>
            <a:xfrm>
              <a:off x="0" y="6311900"/>
              <a:ext cx="12192000" cy="546100"/>
              <a:chOff x="0" y="6311900"/>
              <a:chExt cx="12192000" cy="546100"/>
            </a:xfrm>
          </p:grpSpPr>
          <p:sp>
            <p:nvSpPr>
              <p:cNvPr id="14" name="Rectangle 13"/>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757273" y="6431062"/>
                <a:ext cx="4178948" cy="307777"/>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grpSp>
        <p:nvGrpSpPr>
          <p:cNvPr id="23" name="Group 22"/>
          <p:cNvGrpSpPr/>
          <p:nvPr userDrawn="1"/>
        </p:nvGrpSpPr>
        <p:grpSpPr>
          <a:xfrm>
            <a:off x="0" y="-11816"/>
            <a:ext cx="9152287" cy="661040"/>
            <a:chOff x="0" y="-15754"/>
            <a:chExt cx="12203049" cy="1323516"/>
          </a:xfrm>
        </p:grpSpPr>
        <p:grpSp>
          <p:nvGrpSpPr>
            <p:cNvPr id="24" name="Group 23"/>
            <p:cNvGrpSpPr/>
            <p:nvPr userDrawn="1"/>
          </p:nvGrpSpPr>
          <p:grpSpPr>
            <a:xfrm>
              <a:off x="0" y="-15754"/>
              <a:ext cx="12192000" cy="1323516"/>
              <a:chOff x="0" y="154618"/>
              <a:chExt cx="12192000" cy="1323516"/>
            </a:xfrm>
          </p:grpSpPr>
          <p:sp>
            <p:nvSpPr>
              <p:cNvPr id="26" name="Isosceles Triangle 25"/>
              <p:cNvSpPr/>
              <p:nvPr userDrawn="1"/>
            </p:nvSpPr>
            <p:spPr>
              <a:xfrm rot="10800000">
                <a:off x="932014" y="1068359"/>
                <a:ext cx="484830" cy="409775"/>
              </a:xfrm>
              <a:prstGeom prst="triangle">
                <a:avLst>
                  <a:gd name="adj" fmla="val 50384"/>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userDrawn="1"/>
            </p:nvSpPr>
            <p:spPr>
              <a:xfrm>
                <a:off x="0" y="154618"/>
                <a:ext cx="12192000" cy="917724"/>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p:cNvPicPr>
                <a:picLocks noChangeAspect="1"/>
              </p:cNvPicPr>
              <p:nvPr userDrawn="1"/>
            </p:nvPicPr>
            <p:blipFill rotWithShape="1">
              <a:blip r:embed="rId3">
                <a:extLst>
                  <a:ext uri="{28A0092B-C50C-407E-A947-70E740481C1C}">
                    <a14:useLocalDpi xmlns:a14="http://schemas.microsoft.com/office/drawing/2010/main" val="0"/>
                  </a:ext>
                </a:extLst>
              </a:blip>
              <a:srcRect l="16392"/>
              <a:stretch/>
            </p:blipFill>
            <p:spPr>
              <a:xfrm>
                <a:off x="0" y="382150"/>
                <a:ext cx="8409610" cy="945898"/>
              </a:xfrm>
              <a:prstGeom prst="rect">
                <a:avLst/>
              </a:prstGeom>
            </p:spPr>
          </p:pic>
        </p:grpSp>
        <p:pic>
          <p:nvPicPr>
            <p:cNvPr id="25" name="Picture 24"/>
            <p:cNvPicPr>
              <a:picLocks noChangeAspect="1"/>
            </p:cNvPicPr>
            <p:nvPr userDrawn="1"/>
          </p:nvPicPr>
          <p:blipFill rotWithShape="1">
            <a:blip r:embed="rId3">
              <a:extLst>
                <a:ext uri="{28A0092B-C50C-407E-A947-70E740481C1C}">
                  <a14:useLocalDpi xmlns:a14="http://schemas.microsoft.com/office/drawing/2010/main" val="0"/>
                </a:ext>
              </a:extLst>
            </a:blip>
            <a:srcRect l="51240" t="10546" r="10935" b="-10546"/>
            <a:stretch/>
          </p:blipFill>
          <p:spPr>
            <a:xfrm>
              <a:off x="8398561" y="306715"/>
              <a:ext cx="3804488" cy="959794"/>
            </a:xfrm>
            <a:prstGeom prst="rect">
              <a:avLst/>
            </a:prstGeom>
          </p:spPr>
        </p:pic>
      </p:grpSp>
      <p:sp>
        <p:nvSpPr>
          <p:cNvPr id="29" name="Title 1"/>
          <p:cNvSpPr>
            <a:spLocks noGrp="1"/>
          </p:cNvSpPr>
          <p:nvPr>
            <p:ph type="title"/>
          </p:nvPr>
        </p:nvSpPr>
        <p:spPr>
          <a:xfrm>
            <a:off x="628650" y="48935"/>
            <a:ext cx="7886700" cy="395624"/>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64690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22044" y="1707356"/>
            <a:ext cx="3786188" cy="1900238"/>
          </a:xfrm>
        </p:spPr>
        <p:txBody>
          <a:bodyPr anchor="ctr"/>
          <a:lstStyle>
            <a:lvl1pPr algn="ctr">
              <a:defRPr sz="4500" baseline="0">
                <a:solidFill>
                  <a:schemeClr val="tx1"/>
                </a:solidFill>
              </a:defRPr>
            </a:lvl1pPr>
          </a:lstStyle>
          <a:p>
            <a:r>
              <a:rPr lang="en-US" dirty="0"/>
              <a:t>Section Title</a:t>
            </a:r>
          </a:p>
        </p:txBody>
      </p:sp>
      <p:sp>
        <p:nvSpPr>
          <p:cNvPr id="8" name="Picture Placeholder 7"/>
          <p:cNvSpPr>
            <a:spLocks noGrp="1"/>
          </p:cNvSpPr>
          <p:nvPr>
            <p:ph type="pic" sz="quarter" idx="10"/>
          </p:nvPr>
        </p:nvSpPr>
        <p:spPr>
          <a:xfrm>
            <a:off x="0" y="486439"/>
            <a:ext cx="4569619" cy="4657061"/>
          </a:xfrm>
        </p:spPr>
        <p:txBody>
          <a:bodyPr/>
          <a:lstStyle/>
          <a:p>
            <a:r>
              <a:rPr lang="en-US"/>
              <a:t>Click icon to add picture</a:t>
            </a:r>
          </a:p>
        </p:txBody>
      </p:sp>
    </p:spTree>
    <p:extLst>
      <p:ext uri="{BB962C8B-B14F-4D97-AF65-F5344CB8AC3E}">
        <p14:creationId xmlns:p14="http://schemas.microsoft.com/office/powerpoint/2010/main" val="1008197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0" y="1547638"/>
            <a:ext cx="9144000" cy="1582481"/>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2" y="2152130"/>
            <a:ext cx="7543800" cy="674562"/>
          </a:xfrm>
          <a:prstGeom prst="rect">
            <a:avLst/>
          </a:prstGeom>
        </p:spPr>
      </p:pic>
      <p:sp>
        <p:nvSpPr>
          <p:cNvPr id="18" name="Isosceles Triangle 17"/>
          <p:cNvSpPr/>
          <p:nvPr userDrawn="1"/>
        </p:nvSpPr>
        <p:spPr>
          <a:xfrm>
            <a:off x="7877058" y="2824741"/>
            <a:ext cx="363623" cy="307331"/>
          </a:xfrm>
          <a:prstGeom prst="triangle">
            <a:avLst>
              <a:gd name="adj" fmla="val 503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userDrawn="1">
            <p:ph type="subTitle" idx="1"/>
          </p:nvPr>
        </p:nvSpPr>
        <p:spPr>
          <a:xfrm>
            <a:off x="2286000" y="2565242"/>
            <a:ext cx="68580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userDrawn="1">
            <p:ph type="dt" sz="half" idx="10"/>
          </p:nvPr>
        </p:nvSpPr>
        <p:spPr/>
        <p:txBody>
          <a:bodyPr/>
          <a:lstStyle/>
          <a:p>
            <a:fld id="{803FE07B-1EC6-48AC-8B4C-C5BEF2260B27}" type="datetimeFigureOut">
              <a:rPr lang="en-US" smtClean="0"/>
              <a:t>2/28/2024</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3562373-F543-4939-AA2F-120E9EDD27D2}" type="slidenum">
              <a:rPr lang="en-US" smtClean="0"/>
              <a:t>‹#›</a:t>
            </a:fld>
            <a:endParaRPr lang="en-US"/>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78952"/>
          <a:stretch/>
        </p:blipFill>
        <p:spPr>
          <a:xfrm>
            <a:off x="7556194" y="2152130"/>
            <a:ext cx="1587806" cy="674562"/>
          </a:xfrm>
          <a:prstGeom prst="rect">
            <a:avLst/>
          </a:prstGeom>
        </p:spPr>
      </p:pic>
      <p:sp>
        <p:nvSpPr>
          <p:cNvPr id="2" name="Title 1" descr="PERA green box with dotted lines. Decor only." title="Decorative box"/>
          <p:cNvSpPr>
            <a:spLocks noGrp="1"/>
          </p:cNvSpPr>
          <p:nvPr userDrawn="1">
            <p:ph type="ctrTitle"/>
          </p:nvPr>
        </p:nvSpPr>
        <p:spPr>
          <a:xfrm>
            <a:off x="1947968" y="731271"/>
            <a:ext cx="6858000" cy="1790700"/>
          </a:xfrm>
        </p:spPr>
        <p:txBody>
          <a:bodyPr anchor="b"/>
          <a:lstStyle>
            <a:lvl1pPr algn="l">
              <a:defRPr sz="4500">
                <a:solidFill>
                  <a:schemeClr val="bg1"/>
                </a:solidFill>
              </a:defRPr>
            </a:lvl1pPr>
          </a:lstStyle>
          <a:p>
            <a:r>
              <a:rPr lang="en-US" dirty="0"/>
              <a:t>Click to edit Master title style</a:t>
            </a:r>
          </a:p>
        </p:txBody>
      </p:sp>
      <p:grpSp>
        <p:nvGrpSpPr>
          <p:cNvPr id="23" name="Group 22"/>
          <p:cNvGrpSpPr/>
          <p:nvPr userDrawn="1"/>
        </p:nvGrpSpPr>
        <p:grpSpPr>
          <a:xfrm>
            <a:off x="0" y="4733925"/>
            <a:ext cx="9144000" cy="409575"/>
            <a:chOff x="0" y="6311900"/>
            <a:chExt cx="12192000" cy="546100"/>
          </a:xfrm>
        </p:grpSpPr>
        <p:grpSp>
          <p:nvGrpSpPr>
            <p:cNvPr id="24" name="Group 23"/>
            <p:cNvGrpSpPr/>
            <p:nvPr userDrawn="1"/>
          </p:nvGrpSpPr>
          <p:grpSpPr>
            <a:xfrm>
              <a:off x="0" y="6311900"/>
              <a:ext cx="12192000" cy="546100"/>
              <a:chOff x="0" y="6311900"/>
              <a:chExt cx="12192000" cy="546100"/>
            </a:xfrm>
          </p:grpSpPr>
          <p:sp>
            <p:nvSpPr>
              <p:cNvPr id="26" name="Rectangle 25"/>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757273" y="6431062"/>
                <a:ext cx="4178948" cy="307777"/>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sp>
        <p:nvSpPr>
          <p:cNvPr id="28" name="Rectangle 27"/>
          <p:cNvSpPr/>
          <p:nvPr userDrawn="1"/>
        </p:nvSpPr>
        <p:spPr>
          <a:xfrm>
            <a:off x="0" y="-15253"/>
            <a:ext cx="9144000" cy="1562891"/>
          </a:xfrm>
          <a:prstGeom prst="rect">
            <a:avLst/>
          </a:prstGeom>
          <a:solidFill>
            <a:srgbClr val="0059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619931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0" y="1547638"/>
            <a:ext cx="9144000" cy="1582481"/>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2" y="2152130"/>
            <a:ext cx="7543800" cy="674562"/>
          </a:xfrm>
          <a:prstGeom prst="rect">
            <a:avLst/>
          </a:prstGeom>
        </p:spPr>
      </p:pic>
      <p:sp>
        <p:nvSpPr>
          <p:cNvPr id="18" name="Isosceles Triangle 17"/>
          <p:cNvSpPr/>
          <p:nvPr userDrawn="1"/>
        </p:nvSpPr>
        <p:spPr>
          <a:xfrm>
            <a:off x="7877058" y="2824741"/>
            <a:ext cx="363623" cy="307331"/>
          </a:xfrm>
          <a:prstGeom prst="triangle">
            <a:avLst>
              <a:gd name="adj" fmla="val 503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userDrawn="1">
            <p:ph type="subTitle" idx="1"/>
          </p:nvPr>
        </p:nvSpPr>
        <p:spPr>
          <a:xfrm>
            <a:off x="2286000" y="2565242"/>
            <a:ext cx="68580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userDrawn="1">
            <p:ph type="dt" sz="half" idx="10"/>
          </p:nvPr>
        </p:nvSpPr>
        <p:spPr/>
        <p:txBody>
          <a:bodyPr/>
          <a:lstStyle/>
          <a:p>
            <a:fld id="{803FE07B-1EC6-48AC-8B4C-C5BEF2260B27}" type="datetimeFigureOut">
              <a:rPr lang="en-US" smtClean="0"/>
              <a:t>2/28/2024</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63562373-F543-4939-AA2F-120E9EDD27D2}" type="slidenum">
              <a:rPr lang="en-US" smtClean="0"/>
              <a:t>‹#›</a:t>
            </a:fld>
            <a:endParaRPr lang="en-US"/>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78952"/>
          <a:stretch/>
        </p:blipFill>
        <p:spPr>
          <a:xfrm>
            <a:off x="7556194" y="2152130"/>
            <a:ext cx="1587806" cy="674562"/>
          </a:xfrm>
          <a:prstGeom prst="rect">
            <a:avLst/>
          </a:prstGeom>
        </p:spPr>
      </p:pic>
      <p:sp>
        <p:nvSpPr>
          <p:cNvPr id="2" name="Title 1" descr="PERA green box with dotted lines. Decor only." title="Decorative box"/>
          <p:cNvSpPr>
            <a:spLocks noGrp="1"/>
          </p:cNvSpPr>
          <p:nvPr userDrawn="1">
            <p:ph type="ctrTitle"/>
          </p:nvPr>
        </p:nvSpPr>
        <p:spPr>
          <a:xfrm>
            <a:off x="1947968" y="731271"/>
            <a:ext cx="6858000" cy="1790700"/>
          </a:xfrm>
        </p:spPr>
        <p:txBody>
          <a:bodyPr anchor="b"/>
          <a:lstStyle>
            <a:lvl1pPr algn="l">
              <a:defRPr sz="4500">
                <a:solidFill>
                  <a:schemeClr val="bg1"/>
                </a:solidFill>
              </a:defRPr>
            </a:lvl1pPr>
          </a:lstStyle>
          <a:p>
            <a:r>
              <a:rPr lang="en-US" dirty="0"/>
              <a:t>Click to edit Master title style</a:t>
            </a:r>
          </a:p>
        </p:txBody>
      </p:sp>
      <p:grpSp>
        <p:nvGrpSpPr>
          <p:cNvPr id="23" name="Group 22"/>
          <p:cNvGrpSpPr/>
          <p:nvPr userDrawn="1"/>
        </p:nvGrpSpPr>
        <p:grpSpPr>
          <a:xfrm>
            <a:off x="0" y="4733925"/>
            <a:ext cx="9144000" cy="409575"/>
            <a:chOff x="0" y="6311900"/>
            <a:chExt cx="12192000" cy="546100"/>
          </a:xfrm>
        </p:grpSpPr>
        <p:grpSp>
          <p:nvGrpSpPr>
            <p:cNvPr id="24" name="Group 23"/>
            <p:cNvGrpSpPr/>
            <p:nvPr userDrawn="1"/>
          </p:nvGrpSpPr>
          <p:grpSpPr>
            <a:xfrm>
              <a:off x="0" y="6311900"/>
              <a:ext cx="12192000" cy="546100"/>
              <a:chOff x="0" y="6311900"/>
              <a:chExt cx="12192000" cy="546100"/>
            </a:xfrm>
          </p:grpSpPr>
          <p:sp>
            <p:nvSpPr>
              <p:cNvPr id="26" name="Rectangle 25"/>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757273" y="6431063"/>
                <a:ext cx="4178948" cy="338555"/>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sp>
        <p:nvSpPr>
          <p:cNvPr id="28" name="Rectangle 27"/>
          <p:cNvSpPr/>
          <p:nvPr userDrawn="1"/>
        </p:nvSpPr>
        <p:spPr>
          <a:xfrm>
            <a:off x="0" y="-15253"/>
            <a:ext cx="9144000" cy="1562891"/>
          </a:xfrm>
          <a:prstGeom prst="rect">
            <a:avLst/>
          </a:prstGeom>
          <a:solidFill>
            <a:srgbClr val="0059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27419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8" name="Group 27"/>
          <p:cNvGrpSpPr/>
          <p:nvPr userDrawn="1"/>
        </p:nvGrpSpPr>
        <p:grpSpPr>
          <a:xfrm>
            <a:off x="0" y="-11816"/>
            <a:ext cx="9152287" cy="633608"/>
            <a:chOff x="0" y="-15754"/>
            <a:chExt cx="12203049" cy="1323516"/>
          </a:xfrm>
        </p:grpSpPr>
        <p:grpSp>
          <p:nvGrpSpPr>
            <p:cNvPr id="12" name="Group 11"/>
            <p:cNvGrpSpPr/>
            <p:nvPr userDrawn="1"/>
          </p:nvGrpSpPr>
          <p:grpSpPr>
            <a:xfrm>
              <a:off x="0" y="-15754"/>
              <a:ext cx="12192000" cy="1323516"/>
              <a:chOff x="0" y="154618"/>
              <a:chExt cx="12192000" cy="1323516"/>
            </a:xfrm>
          </p:grpSpPr>
          <p:sp>
            <p:nvSpPr>
              <p:cNvPr id="11" name="Isosceles Triangle 10"/>
              <p:cNvSpPr/>
              <p:nvPr userDrawn="1"/>
            </p:nvSpPr>
            <p:spPr>
              <a:xfrm rot="10800000">
                <a:off x="932014" y="1068359"/>
                <a:ext cx="484830" cy="409775"/>
              </a:xfrm>
              <a:prstGeom prst="triangle">
                <a:avLst>
                  <a:gd name="adj" fmla="val 50384"/>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0" y="154618"/>
                <a:ext cx="12192000" cy="917724"/>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6392"/>
              <a:stretch/>
            </p:blipFill>
            <p:spPr>
              <a:xfrm>
                <a:off x="0" y="382150"/>
                <a:ext cx="8409610" cy="945898"/>
              </a:xfrm>
              <a:prstGeom prst="rect">
                <a:avLst/>
              </a:prstGeom>
            </p:spPr>
          </p:pic>
        </p:gr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1240" t="10546" r="10935" b="-10546"/>
            <a:stretch/>
          </p:blipFill>
          <p:spPr>
            <a:xfrm>
              <a:off x="8398561" y="306715"/>
              <a:ext cx="3804488" cy="959794"/>
            </a:xfrm>
            <a:prstGeom prst="rect">
              <a:avLst/>
            </a:prstGeom>
          </p:spPr>
        </p:pic>
      </p:grpSp>
      <p:sp>
        <p:nvSpPr>
          <p:cNvPr id="3" name="Content Placeholder 2"/>
          <p:cNvSpPr>
            <a:spLocks noGrp="1"/>
          </p:cNvSpPr>
          <p:nvPr>
            <p:ph idx="1"/>
          </p:nvPr>
        </p:nvSpPr>
        <p:spPr>
          <a:xfrm>
            <a:off x="628650" y="1049359"/>
            <a:ext cx="7886700" cy="3583364"/>
          </a:xfrm>
        </p:spPr>
        <p:txBody>
          <a:bodyPr/>
          <a:lstStyle>
            <a:lvl1pPr marL="0" indent="0">
              <a:buNone/>
              <a:defRPr>
                <a:solidFill>
                  <a:schemeClr val="tx1"/>
                </a:solidFill>
              </a:defRPr>
            </a:lvl1pPr>
          </a:lstStyle>
          <a:p>
            <a:pPr lvl="0"/>
            <a:endParaRPr lang="en-US" dirty="0"/>
          </a:p>
        </p:txBody>
      </p:sp>
      <p:sp>
        <p:nvSpPr>
          <p:cNvPr id="4" name="Date Placeholder 3"/>
          <p:cNvSpPr>
            <a:spLocks noGrp="1"/>
          </p:cNvSpPr>
          <p:nvPr>
            <p:ph type="dt" sz="half" idx="10"/>
          </p:nvPr>
        </p:nvSpPr>
        <p:spPr/>
        <p:txBody>
          <a:bodyPr/>
          <a:lstStyle/>
          <a:p>
            <a:fld id="{803FE07B-1EC6-48AC-8B4C-C5BEF2260B27}"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62373-F543-4939-AA2F-120E9EDD27D2}" type="slidenum">
              <a:rPr lang="en-US" smtClean="0"/>
              <a:t>‹#›</a:t>
            </a:fld>
            <a:endParaRPr lang="en-US"/>
          </a:p>
        </p:txBody>
      </p:sp>
      <p:sp>
        <p:nvSpPr>
          <p:cNvPr id="2" name="Title 1"/>
          <p:cNvSpPr>
            <a:spLocks noGrp="1"/>
          </p:cNvSpPr>
          <p:nvPr>
            <p:ph type="title"/>
          </p:nvPr>
        </p:nvSpPr>
        <p:spPr>
          <a:xfrm>
            <a:off x="628650" y="48935"/>
            <a:ext cx="7886700" cy="376686"/>
          </a:xfrm>
        </p:spPr>
        <p:txBody>
          <a:bodyPr/>
          <a:lstStyle>
            <a:lvl1pPr>
              <a:defRPr>
                <a:solidFill>
                  <a:schemeClr val="bg1"/>
                </a:solidFill>
              </a:defRPr>
            </a:lvl1pPr>
          </a:lstStyle>
          <a:p>
            <a:r>
              <a:rPr lang="en-US" dirty="0"/>
              <a:t>Click to edit Master title style</a:t>
            </a:r>
          </a:p>
        </p:txBody>
      </p:sp>
      <p:grpSp>
        <p:nvGrpSpPr>
          <p:cNvPr id="17" name="Group 16"/>
          <p:cNvGrpSpPr/>
          <p:nvPr userDrawn="1"/>
        </p:nvGrpSpPr>
        <p:grpSpPr>
          <a:xfrm>
            <a:off x="0" y="4733925"/>
            <a:ext cx="9144000" cy="409575"/>
            <a:chOff x="0" y="6311900"/>
            <a:chExt cx="12192000" cy="546100"/>
          </a:xfrm>
        </p:grpSpPr>
        <p:grpSp>
          <p:nvGrpSpPr>
            <p:cNvPr id="18" name="Group 17"/>
            <p:cNvGrpSpPr/>
            <p:nvPr userDrawn="1"/>
          </p:nvGrpSpPr>
          <p:grpSpPr>
            <a:xfrm>
              <a:off x="0" y="6311900"/>
              <a:ext cx="12192000" cy="546100"/>
              <a:chOff x="0" y="6311900"/>
              <a:chExt cx="12192000" cy="546100"/>
            </a:xfrm>
          </p:grpSpPr>
          <p:sp>
            <p:nvSpPr>
              <p:cNvPr id="20" name="Rectangle 19"/>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p:cNvSpPr txBox="1"/>
              <p:nvPr/>
            </p:nvSpPr>
            <p:spPr>
              <a:xfrm>
                <a:off x="757273" y="6431063"/>
                <a:ext cx="4178948" cy="338555"/>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spTree>
    <p:extLst>
      <p:ext uri="{BB962C8B-B14F-4D97-AF65-F5344CB8AC3E}">
        <p14:creationId xmlns:p14="http://schemas.microsoft.com/office/powerpoint/2010/main" val="210989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DE33B-7A6B-488B-EA6E-0C410B3DC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48944" r="15" b="4206"/>
          <a:stretch/>
        </p:blipFill>
        <p:spPr>
          <a:xfrm>
            <a:off x="1353" y="0"/>
            <a:ext cx="9141291" cy="5143500"/>
          </a:xfrm>
          <a:prstGeom prst="rect">
            <a:avLst/>
          </a:prstGeom>
        </p:spPr>
      </p:pic>
      <p:sp>
        <p:nvSpPr>
          <p:cNvPr id="6" name="Rectangle 5">
            <a:extLst>
              <a:ext uri="{FF2B5EF4-FFF2-40B4-BE49-F238E27FC236}">
                <a16:creationId xmlns:a16="http://schemas.microsoft.com/office/drawing/2014/main" id="{CFD5DD5F-07D5-DA1F-2654-3B69A14B87D5}"/>
              </a:ext>
            </a:extLst>
          </p:cNvPr>
          <p:cNvSpPr/>
          <p:nvPr userDrawn="1"/>
        </p:nvSpPr>
        <p:spPr bwMode="auto">
          <a:xfrm>
            <a:off x="1356" y="0"/>
            <a:ext cx="9142644" cy="514350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5" name="Rectangle 4">
            <a:extLst>
              <a:ext uri="{FF2B5EF4-FFF2-40B4-BE49-F238E27FC236}">
                <a16:creationId xmlns:a16="http://schemas.microsoft.com/office/drawing/2014/main" id="{BD94EF02-4382-E81A-51DD-DDB62FEADAA9}"/>
              </a:ext>
            </a:extLst>
          </p:cNvPr>
          <p:cNvSpPr/>
          <p:nvPr userDrawn="1"/>
        </p:nvSpPr>
        <p:spPr bwMode="auto">
          <a:xfrm flipV="1">
            <a:off x="2711" y="-2"/>
            <a:ext cx="9141290" cy="1653220"/>
          </a:xfrm>
          <a:prstGeom prst="rect">
            <a:avLst/>
          </a:prstGeom>
          <a:gradFill>
            <a:gsLst>
              <a:gs pos="0">
                <a:schemeClr val="accent1">
                  <a:alpha val="0"/>
                </a:schemeClr>
              </a:gs>
              <a:gs pos="99000">
                <a:schemeClr val="accent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4" name="Picture 3">
            <a:extLst>
              <a:ext uri="{FF2B5EF4-FFF2-40B4-BE49-F238E27FC236}">
                <a16:creationId xmlns:a16="http://schemas.microsoft.com/office/drawing/2014/main" id="{4B23C053-DCB6-FD96-260D-8CDC857496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30" name="Slide Number Placeholder 5">
            <a:extLst>
              <a:ext uri="{FF2B5EF4-FFF2-40B4-BE49-F238E27FC236}">
                <a16:creationId xmlns:a16="http://schemas.microsoft.com/office/drawing/2014/main" id="{957646F9-CA5B-4C00-9F16-6208050E647B}"/>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4" name="Rectangle 4">
            <a:extLst>
              <a:ext uri="{FF2B5EF4-FFF2-40B4-BE49-F238E27FC236}">
                <a16:creationId xmlns:a16="http://schemas.microsoft.com/office/drawing/2014/main" id="{5E4069BB-3568-ED43-AECB-E3FB807C5C63}"/>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15" name="Title 1">
            <a:extLst>
              <a:ext uri="{FF2B5EF4-FFF2-40B4-BE49-F238E27FC236}">
                <a16:creationId xmlns:a16="http://schemas.microsoft.com/office/drawing/2014/main" id="{07461D4C-982A-734A-B811-200CC5B30B5C}"/>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9" name="Rectangle 18">
            <a:extLst>
              <a:ext uri="{FF2B5EF4-FFF2-40B4-BE49-F238E27FC236}">
                <a16:creationId xmlns:a16="http://schemas.microsoft.com/office/drawing/2014/main" id="{B1806130-1C67-DA4C-9DA8-48D3924E4731}"/>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©2024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155456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36856"/>
            <a:ext cx="3886200" cy="3595867"/>
          </a:xfr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4629150" y="1027847"/>
            <a:ext cx="3886200" cy="3604876"/>
          </a:xfrm>
        </p:spPr>
        <p:txBody>
          <a:bodyPr/>
          <a:lstStyle>
            <a:lvl1pPr marL="0" indent="0">
              <a:buNone/>
              <a:defRPr/>
            </a:lvl1pPr>
          </a:lstStyle>
          <a:p>
            <a:pPr lvl="0"/>
            <a:endParaRPr lang="en-US" dirty="0"/>
          </a:p>
        </p:txBody>
      </p:sp>
      <p:sp>
        <p:nvSpPr>
          <p:cNvPr id="5" name="Date Placeholder 4"/>
          <p:cNvSpPr>
            <a:spLocks noGrp="1"/>
          </p:cNvSpPr>
          <p:nvPr>
            <p:ph type="dt" sz="half" idx="10"/>
          </p:nvPr>
        </p:nvSpPr>
        <p:spPr/>
        <p:txBody>
          <a:bodyPr/>
          <a:lstStyle/>
          <a:p>
            <a:fld id="{803FE07B-1EC6-48AC-8B4C-C5BEF2260B27}"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62373-F543-4939-AA2F-120E9EDD27D2}" type="slidenum">
              <a:rPr lang="en-US" smtClean="0"/>
              <a:t>‹#›</a:t>
            </a:fld>
            <a:endParaRPr lang="en-US"/>
          </a:p>
        </p:txBody>
      </p:sp>
      <p:grpSp>
        <p:nvGrpSpPr>
          <p:cNvPr id="18" name="Group 17"/>
          <p:cNvGrpSpPr/>
          <p:nvPr userDrawn="1"/>
        </p:nvGrpSpPr>
        <p:grpSpPr>
          <a:xfrm>
            <a:off x="0" y="4733925"/>
            <a:ext cx="9144000" cy="409575"/>
            <a:chOff x="0" y="6311900"/>
            <a:chExt cx="12192000" cy="546100"/>
          </a:xfrm>
        </p:grpSpPr>
        <p:grpSp>
          <p:nvGrpSpPr>
            <p:cNvPr id="13" name="Group 12"/>
            <p:cNvGrpSpPr/>
            <p:nvPr userDrawn="1"/>
          </p:nvGrpSpPr>
          <p:grpSpPr>
            <a:xfrm>
              <a:off x="0" y="6311900"/>
              <a:ext cx="12192000" cy="546100"/>
              <a:chOff x="0" y="6311900"/>
              <a:chExt cx="12192000" cy="546100"/>
            </a:xfrm>
          </p:grpSpPr>
          <p:sp>
            <p:nvSpPr>
              <p:cNvPr id="14" name="Rectangle 13"/>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757273" y="6431063"/>
                <a:ext cx="4178948" cy="338555"/>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grpSp>
        <p:nvGrpSpPr>
          <p:cNvPr id="27" name="Group 26"/>
          <p:cNvGrpSpPr/>
          <p:nvPr userDrawn="1"/>
        </p:nvGrpSpPr>
        <p:grpSpPr>
          <a:xfrm>
            <a:off x="0" y="-11816"/>
            <a:ext cx="9152287" cy="697616"/>
            <a:chOff x="0" y="-15754"/>
            <a:chExt cx="12203049" cy="1323516"/>
          </a:xfrm>
        </p:grpSpPr>
        <p:grpSp>
          <p:nvGrpSpPr>
            <p:cNvPr id="28" name="Group 27"/>
            <p:cNvGrpSpPr/>
            <p:nvPr userDrawn="1"/>
          </p:nvGrpSpPr>
          <p:grpSpPr>
            <a:xfrm>
              <a:off x="0" y="-15754"/>
              <a:ext cx="12192000" cy="1323516"/>
              <a:chOff x="0" y="154618"/>
              <a:chExt cx="12192000" cy="1323516"/>
            </a:xfrm>
          </p:grpSpPr>
          <p:sp>
            <p:nvSpPr>
              <p:cNvPr id="30" name="Isosceles Triangle 29"/>
              <p:cNvSpPr/>
              <p:nvPr userDrawn="1"/>
            </p:nvSpPr>
            <p:spPr>
              <a:xfrm rot="10800000">
                <a:off x="932014" y="1068359"/>
                <a:ext cx="484830" cy="409775"/>
              </a:xfrm>
              <a:prstGeom prst="triangle">
                <a:avLst>
                  <a:gd name="adj" fmla="val 50384"/>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userDrawn="1"/>
            </p:nvSpPr>
            <p:spPr>
              <a:xfrm>
                <a:off x="0" y="154618"/>
                <a:ext cx="12192000" cy="917724"/>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2" name="Picture 31"/>
              <p:cNvPicPr>
                <a:picLocks noChangeAspect="1"/>
              </p:cNvPicPr>
              <p:nvPr userDrawn="1"/>
            </p:nvPicPr>
            <p:blipFill rotWithShape="1">
              <a:blip r:embed="rId3">
                <a:extLst>
                  <a:ext uri="{28A0092B-C50C-407E-A947-70E740481C1C}">
                    <a14:useLocalDpi xmlns:a14="http://schemas.microsoft.com/office/drawing/2010/main" val="0"/>
                  </a:ext>
                </a:extLst>
              </a:blip>
              <a:srcRect l="16392"/>
              <a:stretch/>
            </p:blipFill>
            <p:spPr>
              <a:xfrm>
                <a:off x="0" y="382150"/>
                <a:ext cx="8409610" cy="945898"/>
              </a:xfrm>
              <a:prstGeom prst="rect">
                <a:avLst/>
              </a:prstGeom>
            </p:spPr>
          </p:pic>
        </p:grpSp>
        <p:pic>
          <p:nvPicPr>
            <p:cNvPr id="29" name="Picture 28"/>
            <p:cNvPicPr>
              <a:picLocks noChangeAspect="1"/>
            </p:cNvPicPr>
            <p:nvPr userDrawn="1"/>
          </p:nvPicPr>
          <p:blipFill rotWithShape="1">
            <a:blip r:embed="rId3">
              <a:extLst>
                <a:ext uri="{28A0092B-C50C-407E-A947-70E740481C1C}">
                  <a14:useLocalDpi xmlns:a14="http://schemas.microsoft.com/office/drawing/2010/main" val="0"/>
                </a:ext>
              </a:extLst>
            </a:blip>
            <a:srcRect l="51240" t="10546" r="10935" b="-10546"/>
            <a:stretch/>
          </p:blipFill>
          <p:spPr>
            <a:xfrm>
              <a:off x="8398561" y="306715"/>
              <a:ext cx="3804488" cy="959794"/>
            </a:xfrm>
            <a:prstGeom prst="rect">
              <a:avLst/>
            </a:prstGeom>
          </p:spPr>
        </p:pic>
      </p:grpSp>
      <p:sp>
        <p:nvSpPr>
          <p:cNvPr id="33" name="Title 1"/>
          <p:cNvSpPr>
            <a:spLocks noGrp="1"/>
          </p:cNvSpPr>
          <p:nvPr>
            <p:ph type="title"/>
          </p:nvPr>
        </p:nvSpPr>
        <p:spPr>
          <a:xfrm>
            <a:off x="628650" y="48935"/>
            <a:ext cx="7886700" cy="420876"/>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61867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22314"/>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639018"/>
            <a:ext cx="3868340" cy="3003230"/>
          </a:xfrm>
        </p:spPr>
        <p:txBody>
          <a:bodyPr/>
          <a:lstStyle>
            <a:lvl1pPr marL="0" indent="0">
              <a:buNone/>
              <a:defRPr/>
            </a:lvl1pPr>
          </a:lstStyle>
          <a:p>
            <a:pPr lvl="0"/>
            <a:endParaRPr lang="en-US" dirty="0"/>
          </a:p>
        </p:txBody>
      </p:sp>
      <p:sp>
        <p:nvSpPr>
          <p:cNvPr id="5" name="Text Placeholder 4"/>
          <p:cNvSpPr>
            <a:spLocks noGrp="1"/>
          </p:cNvSpPr>
          <p:nvPr>
            <p:ph type="body" sz="quarter" idx="3"/>
          </p:nvPr>
        </p:nvSpPr>
        <p:spPr>
          <a:xfrm>
            <a:off x="4629150" y="1021085"/>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639019"/>
            <a:ext cx="3887391" cy="3003229"/>
          </a:xfrm>
        </p:spPr>
        <p:txBody>
          <a:bodyPr/>
          <a:lstStyle>
            <a:lvl1pPr marL="0" indent="0">
              <a:buNone/>
              <a:defRPr/>
            </a:lvl1pPr>
          </a:lstStyle>
          <a:p>
            <a:pPr lvl="0"/>
            <a:endParaRPr lang="en-US" dirty="0"/>
          </a:p>
        </p:txBody>
      </p:sp>
      <p:sp>
        <p:nvSpPr>
          <p:cNvPr id="7" name="Date Placeholder 6"/>
          <p:cNvSpPr>
            <a:spLocks noGrp="1"/>
          </p:cNvSpPr>
          <p:nvPr>
            <p:ph type="dt" sz="half" idx="10"/>
          </p:nvPr>
        </p:nvSpPr>
        <p:spPr/>
        <p:txBody>
          <a:bodyPr/>
          <a:lstStyle/>
          <a:p>
            <a:fld id="{803FE07B-1EC6-48AC-8B4C-C5BEF2260B27}"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62373-F543-4939-AA2F-120E9EDD27D2}" type="slidenum">
              <a:rPr lang="en-US" smtClean="0"/>
              <a:t>‹#›</a:t>
            </a:fld>
            <a:endParaRPr lang="en-US"/>
          </a:p>
        </p:txBody>
      </p:sp>
      <p:grpSp>
        <p:nvGrpSpPr>
          <p:cNvPr id="15" name="Group 14"/>
          <p:cNvGrpSpPr/>
          <p:nvPr userDrawn="1"/>
        </p:nvGrpSpPr>
        <p:grpSpPr>
          <a:xfrm>
            <a:off x="0" y="4733925"/>
            <a:ext cx="9144000" cy="409575"/>
            <a:chOff x="0" y="6311900"/>
            <a:chExt cx="12192000" cy="546100"/>
          </a:xfrm>
        </p:grpSpPr>
        <p:grpSp>
          <p:nvGrpSpPr>
            <p:cNvPr id="16" name="Group 15"/>
            <p:cNvGrpSpPr/>
            <p:nvPr userDrawn="1"/>
          </p:nvGrpSpPr>
          <p:grpSpPr>
            <a:xfrm>
              <a:off x="0" y="6311900"/>
              <a:ext cx="12192000" cy="546100"/>
              <a:chOff x="0" y="6311900"/>
              <a:chExt cx="12192000" cy="546100"/>
            </a:xfrm>
          </p:grpSpPr>
          <p:sp>
            <p:nvSpPr>
              <p:cNvPr id="18" name="Rectangle 17"/>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757273" y="6431063"/>
                <a:ext cx="4178948" cy="338555"/>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grpSp>
        <p:nvGrpSpPr>
          <p:cNvPr id="27" name="Group 26"/>
          <p:cNvGrpSpPr/>
          <p:nvPr userDrawn="1"/>
        </p:nvGrpSpPr>
        <p:grpSpPr>
          <a:xfrm>
            <a:off x="0" y="-11816"/>
            <a:ext cx="9152287" cy="661040"/>
            <a:chOff x="0" y="-15754"/>
            <a:chExt cx="12203049" cy="1323516"/>
          </a:xfrm>
        </p:grpSpPr>
        <p:grpSp>
          <p:nvGrpSpPr>
            <p:cNvPr id="28" name="Group 27"/>
            <p:cNvGrpSpPr/>
            <p:nvPr userDrawn="1"/>
          </p:nvGrpSpPr>
          <p:grpSpPr>
            <a:xfrm>
              <a:off x="0" y="-15754"/>
              <a:ext cx="12192000" cy="1323516"/>
              <a:chOff x="0" y="154618"/>
              <a:chExt cx="12192000" cy="1323516"/>
            </a:xfrm>
          </p:grpSpPr>
          <p:sp>
            <p:nvSpPr>
              <p:cNvPr id="30" name="Isosceles Triangle 29"/>
              <p:cNvSpPr/>
              <p:nvPr userDrawn="1"/>
            </p:nvSpPr>
            <p:spPr>
              <a:xfrm rot="10800000">
                <a:off x="932014" y="1068359"/>
                <a:ext cx="484830" cy="409775"/>
              </a:xfrm>
              <a:prstGeom prst="triangle">
                <a:avLst>
                  <a:gd name="adj" fmla="val 50384"/>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userDrawn="1"/>
            </p:nvSpPr>
            <p:spPr>
              <a:xfrm>
                <a:off x="0" y="154618"/>
                <a:ext cx="12192000" cy="917724"/>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2" name="Picture 31"/>
              <p:cNvPicPr>
                <a:picLocks noChangeAspect="1"/>
              </p:cNvPicPr>
              <p:nvPr userDrawn="1"/>
            </p:nvPicPr>
            <p:blipFill rotWithShape="1">
              <a:blip r:embed="rId3">
                <a:extLst>
                  <a:ext uri="{28A0092B-C50C-407E-A947-70E740481C1C}">
                    <a14:useLocalDpi xmlns:a14="http://schemas.microsoft.com/office/drawing/2010/main" val="0"/>
                  </a:ext>
                </a:extLst>
              </a:blip>
              <a:srcRect l="16392"/>
              <a:stretch/>
            </p:blipFill>
            <p:spPr>
              <a:xfrm>
                <a:off x="0" y="382150"/>
                <a:ext cx="8409610" cy="945898"/>
              </a:xfrm>
              <a:prstGeom prst="rect">
                <a:avLst/>
              </a:prstGeom>
            </p:spPr>
          </p:pic>
        </p:grpSp>
        <p:pic>
          <p:nvPicPr>
            <p:cNvPr id="29" name="Picture 28"/>
            <p:cNvPicPr>
              <a:picLocks noChangeAspect="1"/>
            </p:cNvPicPr>
            <p:nvPr userDrawn="1"/>
          </p:nvPicPr>
          <p:blipFill rotWithShape="1">
            <a:blip r:embed="rId3">
              <a:extLst>
                <a:ext uri="{28A0092B-C50C-407E-A947-70E740481C1C}">
                  <a14:useLocalDpi xmlns:a14="http://schemas.microsoft.com/office/drawing/2010/main" val="0"/>
                </a:ext>
              </a:extLst>
            </a:blip>
            <a:srcRect l="51240" t="10546" r="10935" b="-10546"/>
            <a:stretch/>
          </p:blipFill>
          <p:spPr>
            <a:xfrm>
              <a:off x="8398561" y="306715"/>
              <a:ext cx="3804488" cy="959794"/>
            </a:xfrm>
            <a:prstGeom prst="rect">
              <a:avLst/>
            </a:prstGeom>
          </p:spPr>
        </p:pic>
      </p:grpSp>
      <p:sp>
        <p:nvSpPr>
          <p:cNvPr id="33" name="Title 1"/>
          <p:cNvSpPr>
            <a:spLocks noGrp="1"/>
          </p:cNvSpPr>
          <p:nvPr>
            <p:ph type="title"/>
          </p:nvPr>
        </p:nvSpPr>
        <p:spPr>
          <a:xfrm>
            <a:off x="628650" y="48935"/>
            <a:ext cx="7886700" cy="395624"/>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45631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FE07B-1EC6-48AC-8B4C-C5BEF2260B27}"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62373-F543-4939-AA2F-120E9EDD27D2}" type="slidenum">
              <a:rPr lang="en-US" smtClean="0"/>
              <a:t>‹#›</a:t>
            </a:fld>
            <a:endParaRPr lang="en-US"/>
          </a:p>
        </p:txBody>
      </p:sp>
      <p:grpSp>
        <p:nvGrpSpPr>
          <p:cNvPr id="11" name="Group 10"/>
          <p:cNvGrpSpPr/>
          <p:nvPr userDrawn="1"/>
        </p:nvGrpSpPr>
        <p:grpSpPr>
          <a:xfrm>
            <a:off x="0" y="4733925"/>
            <a:ext cx="9144000" cy="409575"/>
            <a:chOff x="0" y="6311900"/>
            <a:chExt cx="12192000" cy="546100"/>
          </a:xfrm>
        </p:grpSpPr>
        <p:grpSp>
          <p:nvGrpSpPr>
            <p:cNvPr id="12" name="Group 11"/>
            <p:cNvGrpSpPr/>
            <p:nvPr userDrawn="1"/>
          </p:nvGrpSpPr>
          <p:grpSpPr>
            <a:xfrm>
              <a:off x="0" y="6311900"/>
              <a:ext cx="12192000" cy="546100"/>
              <a:chOff x="0" y="6311900"/>
              <a:chExt cx="12192000" cy="546100"/>
            </a:xfrm>
          </p:grpSpPr>
          <p:sp>
            <p:nvSpPr>
              <p:cNvPr id="14" name="Rectangle 13"/>
              <p:cNvSpPr/>
              <p:nvPr/>
            </p:nvSpPr>
            <p:spPr>
              <a:xfrm>
                <a:off x="0" y="6311900"/>
                <a:ext cx="12192000" cy="546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757273" y="6431063"/>
                <a:ext cx="4178948" cy="338555"/>
              </a:xfrm>
              <a:prstGeom prst="rect">
                <a:avLst/>
              </a:prstGeom>
              <a:noFill/>
            </p:spPr>
            <p:txBody>
              <a:bodyPr wrap="square" rtlCol="0">
                <a:spAutoFit/>
              </a:bodyPr>
              <a:lstStyle/>
              <a:p>
                <a:r>
                  <a:rPr lang="en-US" sz="1050" dirty="0"/>
                  <a:t>Public Employees Retirement</a:t>
                </a:r>
                <a:r>
                  <a:rPr lang="en-US" sz="1050" baseline="0" dirty="0"/>
                  <a:t> Association</a:t>
                </a:r>
                <a:endParaRPr lang="en-US" sz="1050" dirty="0"/>
              </a:p>
            </p:txBody>
          </p:sp>
        </p:gr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44142"/>
            <a:stretch/>
          </p:blipFill>
          <p:spPr>
            <a:xfrm>
              <a:off x="143068" y="6431062"/>
              <a:ext cx="552065" cy="327252"/>
            </a:xfrm>
            <a:prstGeom prst="rect">
              <a:avLst/>
            </a:prstGeom>
          </p:spPr>
        </p:pic>
      </p:grpSp>
      <p:grpSp>
        <p:nvGrpSpPr>
          <p:cNvPr id="23" name="Group 22"/>
          <p:cNvGrpSpPr/>
          <p:nvPr userDrawn="1"/>
        </p:nvGrpSpPr>
        <p:grpSpPr>
          <a:xfrm>
            <a:off x="0" y="-11816"/>
            <a:ext cx="9152287" cy="661040"/>
            <a:chOff x="0" y="-15754"/>
            <a:chExt cx="12203049" cy="1323516"/>
          </a:xfrm>
        </p:grpSpPr>
        <p:grpSp>
          <p:nvGrpSpPr>
            <p:cNvPr id="24" name="Group 23"/>
            <p:cNvGrpSpPr/>
            <p:nvPr userDrawn="1"/>
          </p:nvGrpSpPr>
          <p:grpSpPr>
            <a:xfrm>
              <a:off x="0" y="-15754"/>
              <a:ext cx="12192000" cy="1323516"/>
              <a:chOff x="0" y="154618"/>
              <a:chExt cx="12192000" cy="1323516"/>
            </a:xfrm>
          </p:grpSpPr>
          <p:sp>
            <p:nvSpPr>
              <p:cNvPr id="26" name="Isosceles Triangle 25"/>
              <p:cNvSpPr/>
              <p:nvPr userDrawn="1"/>
            </p:nvSpPr>
            <p:spPr>
              <a:xfrm rot="10800000">
                <a:off x="932014" y="1068359"/>
                <a:ext cx="484830" cy="409775"/>
              </a:xfrm>
              <a:prstGeom prst="triangle">
                <a:avLst>
                  <a:gd name="adj" fmla="val 50384"/>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userDrawn="1"/>
            </p:nvSpPr>
            <p:spPr>
              <a:xfrm>
                <a:off x="0" y="154618"/>
                <a:ext cx="12192000" cy="917724"/>
              </a:xfrm>
              <a:prstGeom prst="rect">
                <a:avLst/>
              </a:prstGeom>
              <a:solidFill>
                <a:srgbClr val="005950"/>
              </a:solidFill>
              <a:ln>
                <a:solidFill>
                  <a:srgbClr val="00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p:cNvPicPr>
                <a:picLocks noChangeAspect="1"/>
              </p:cNvPicPr>
              <p:nvPr userDrawn="1"/>
            </p:nvPicPr>
            <p:blipFill rotWithShape="1">
              <a:blip r:embed="rId3">
                <a:extLst>
                  <a:ext uri="{28A0092B-C50C-407E-A947-70E740481C1C}">
                    <a14:useLocalDpi xmlns:a14="http://schemas.microsoft.com/office/drawing/2010/main" val="0"/>
                  </a:ext>
                </a:extLst>
              </a:blip>
              <a:srcRect l="16392"/>
              <a:stretch/>
            </p:blipFill>
            <p:spPr>
              <a:xfrm>
                <a:off x="0" y="382150"/>
                <a:ext cx="8409610" cy="945898"/>
              </a:xfrm>
              <a:prstGeom prst="rect">
                <a:avLst/>
              </a:prstGeom>
            </p:spPr>
          </p:pic>
        </p:grpSp>
        <p:pic>
          <p:nvPicPr>
            <p:cNvPr id="25" name="Picture 24"/>
            <p:cNvPicPr>
              <a:picLocks noChangeAspect="1"/>
            </p:cNvPicPr>
            <p:nvPr userDrawn="1"/>
          </p:nvPicPr>
          <p:blipFill rotWithShape="1">
            <a:blip r:embed="rId3">
              <a:extLst>
                <a:ext uri="{28A0092B-C50C-407E-A947-70E740481C1C}">
                  <a14:useLocalDpi xmlns:a14="http://schemas.microsoft.com/office/drawing/2010/main" val="0"/>
                </a:ext>
              </a:extLst>
            </a:blip>
            <a:srcRect l="51240" t="10546" r="10935" b="-10546"/>
            <a:stretch/>
          </p:blipFill>
          <p:spPr>
            <a:xfrm>
              <a:off x="8398561" y="306715"/>
              <a:ext cx="3804488" cy="959794"/>
            </a:xfrm>
            <a:prstGeom prst="rect">
              <a:avLst/>
            </a:prstGeom>
          </p:spPr>
        </p:pic>
      </p:grpSp>
      <p:sp>
        <p:nvSpPr>
          <p:cNvPr id="29" name="Title 1"/>
          <p:cNvSpPr>
            <a:spLocks noGrp="1"/>
          </p:cNvSpPr>
          <p:nvPr>
            <p:ph type="title"/>
          </p:nvPr>
        </p:nvSpPr>
        <p:spPr>
          <a:xfrm>
            <a:off x="628650" y="48935"/>
            <a:ext cx="7886700" cy="395624"/>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74172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FE07B-1EC6-48AC-8B4C-C5BEF2260B27}"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62373-F543-4939-AA2F-120E9EDD27D2}" type="slidenum">
              <a:rPr lang="en-US" smtClean="0"/>
              <a:t>‹#›</a:t>
            </a:fld>
            <a:endParaRPr lang="en-US"/>
          </a:p>
        </p:txBody>
      </p:sp>
    </p:spTree>
    <p:extLst>
      <p:ext uri="{BB962C8B-B14F-4D97-AF65-F5344CB8AC3E}">
        <p14:creationId xmlns:p14="http://schemas.microsoft.com/office/powerpoint/2010/main" val="1395366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22044" y="1707356"/>
            <a:ext cx="3786188" cy="1900238"/>
          </a:xfrm>
        </p:spPr>
        <p:txBody>
          <a:bodyPr anchor="ctr"/>
          <a:lstStyle>
            <a:lvl1pPr algn="ctr">
              <a:defRPr sz="4500" baseline="0">
                <a:solidFill>
                  <a:schemeClr val="tx1"/>
                </a:solidFill>
              </a:defRPr>
            </a:lvl1pPr>
          </a:lstStyle>
          <a:p>
            <a:r>
              <a:rPr lang="en-US" dirty="0"/>
              <a:t>Section Title</a:t>
            </a:r>
          </a:p>
        </p:txBody>
      </p:sp>
      <p:sp>
        <p:nvSpPr>
          <p:cNvPr id="8" name="Picture Placeholder 7"/>
          <p:cNvSpPr>
            <a:spLocks noGrp="1"/>
          </p:cNvSpPr>
          <p:nvPr>
            <p:ph type="pic" sz="quarter" idx="10"/>
          </p:nvPr>
        </p:nvSpPr>
        <p:spPr>
          <a:xfrm>
            <a:off x="0" y="486439"/>
            <a:ext cx="4569619" cy="4657061"/>
          </a:xfrm>
        </p:spPr>
        <p:txBody>
          <a:bodyPr/>
          <a:lstStyle/>
          <a:p>
            <a:r>
              <a:rPr lang="en-US"/>
              <a:t>Click icon to add picture</a:t>
            </a:r>
          </a:p>
        </p:txBody>
      </p:sp>
    </p:spTree>
    <p:extLst>
      <p:ext uri="{BB962C8B-B14F-4D97-AF65-F5344CB8AC3E}">
        <p14:creationId xmlns:p14="http://schemas.microsoft.com/office/powerpoint/2010/main" val="3319629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 Pre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endParaRPr lang="en-US" dirty="0"/>
          </a:p>
        </p:txBody>
      </p:sp>
      <p:sp>
        <p:nvSpPr>
          <p:cNvPr id="10" name="Rectangle 5">
            <a:extLst>
              <a:ext uri="{FF2B5EF4-FFF2-40B4-BE49-F238E27FC236}">
                <a16:creationId xmlns:a16="http://schemas.microsoft.com/office/drawing/2014/main" id="{78C92B72-F3C2-1E45-9277-3118311537E0}"/>
              </a:ext>
            </a:extLst>
          </p:cNvPr>
          <p:cNvSpPr>
            <a:spLocks noGrp="1" noChangeArrowheads="1"/>
          </p:cNvSpPr>
          <p:nvPr>
            <p:ph idx="1" hasCustomPrompt="1"/>
          </p:nvPr>
        </p:nvSpPr>
        <p:spPr bwMode="auto">
          <a:xfrm>
            <a:off x="457200" y="1085850"/>
            <a:ext cx="8229600" cy="3426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8D7AD5D-EB04-4C57-9354-C8C0F6212FE1}"/>
              </a:ext>
            </a:extLst>
          </p:cNvPr>
          <p:cNvSpPr>
            <a:spLocks noGrp="1"/>
          </p:cNvSpPr>
          <p:nvPr>
            <p:ph type="title" hasCustomPrompt="1"/>
          </p:nvPr>
        </p:nvSpPr>
        <p:spPr>
          <a:xfrm>
            <a:off x="457200" y="73152"/>
            <a:ext cx="8229600" cy="685800"/>
          </a:xfrm>
        </p:spPr>
        <p:txBody>
          <a:bodyPr wrap="square" anchor="ctr">
            <a:noAutofit/>
          </a:bodyPr>
          <a:lstStyle>
            <a:lvl1pPr algn="l">
              <a:defRPr sz="3200"/>
            </a:lvl1pPr>
          </a:lstStyle>
          <a:p>
            <a:r>
              <a:rPr lang="en-US" dirty="0"/>
              <a:t>Click to Edit Title</a:t>
            </a:r>
          </a:p>
        </p:txBody>
      </p:sp>
      <p:sp>
        <p:nvSpPr>
          <p:cNvPr id="5" name="Text Placeholder 4">
            <a:extLst>
              <a:ext uri="{FF2B5EF4-FFF2-40B4-BE49-F238E27FC236}">
                <a16:creationId xmlns:a16="http://schemas.microsoft.com/office/drawing/2014/main" id="{DB54D77A-AECB-480A-B356-DE1FDC501EB4}"/>
              </a:ext>
            </a:extLst>
          </p:cNvPr>
          <p:cNvSpPr>
            <a:spLocks noGrp="1"/>
          </p:cNvSpPr>
          <p:nvPr>
            <p:ph type="body" sz="quarter" idx="11" hasCustomPrompt="1"/>
          </p:nvPr>
        </p:nvSpPr>
        <p:spPr>
          <a:xfrm>
            <a:off x="457199" y="210312"/>
            <a:ext cx="8229600" cy="255868"/>
          </a:xfrm>
        </p:spPr>
        <p:txBody>
          <a:bodyPr/>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6" name="Slide Number Placeholder 5">
            <a:extLst>
              <a:ext uri="{FF2B5EF4-FFF2-40B4-BE49-F238E27FC236}">
                <a16:creationId xmlns:a16="http://schemas.microsoft.com/office/drawing/2014/main" id="{CE764CC1-6BB8-A59B-E4F5-9E27B1E43240}"/>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63519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bg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subtitle</a:t>
            </a:r>
          </a:p>
        </p:txBody>
      </p:sp>
      <p:sp>
        <p:nvSpPr>
          <p:cNvPr id="5" name="Rectangle 4">
            <a:extLst>
              <a:ext uri="{FF2B5EF4-FFF2-40B4-BE49-F238E27FC236}">
                <a16:creationId xmlns:a16="http://schemas.microsoft.com/office/drawing/2014/main" id="{3A024DB6-F6DD-FAEA-9712-935F9FD015D7}"/>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©2024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5CAF2F6B-FBAD-7768-8343-725AC352337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E984F598-C062-7929-7D79-3078975AC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380" y="322725"/>
            <a:ext cx="670282" cy="667512"/>
          </a:xfrm>
          <a:prstGeom prst="rect">
            <a:avLst/>
          </a:prstGeom>
        </p:spPr>
      </p:pic>
      <p:pic>
        <p:nvPicPr>
          <p:cNvPr id="8" name="Picture 7">
            <a:extLst>
              <a:ext uri="{FF2B5EF4-FFF2-40B4-BE49-F238E27FC236}">
                <a16:creationId xmlns:a16="http://schemas.microsoft.com/office/drawing/2014/main" id="{39171300-ABF7-941E-66D5-9FCCF26018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177460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5" name="Rectangle 4">
            <a:extLst>
              <a:ext uri="{FF2B5EF4-FFF2-40B4-BE49-F238E27FC236}">
                <a16:creationId xmlns:a16="http://schemas.microsoft.com/office/drawing/2014/main" id="{5D5ED915-26C7-79B7-142A-9F190D4A0C24}"/>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©2024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0E5E0D38-20BC-7496-35F4-3F48C5AEDFC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AAB00DD5-BC8B-2BC9-3702-2E8DE884C73B}"/>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8F11F5AE-9925-9926-2161-60CC77D121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3882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accent3"/>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4" name="Rectangle 3">
            <a:extLst>
              <a:ext uri="{FF2B5EF4-FFF2-40B4-BE49-F238E27FC236}">
                <a16:creationId xmlns:a16="http://schemas.microsoft.com/office/drawing/2014/main" id="{38EC6FDB-7549-831A-98C5-6CB8B6A8DDC9}"/>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©2024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5" name="Slide Number Placeholder 5">
            <a:extLst>
              <a:ext uri="{FF2B5EF4-FFF2-40B4-BE49-F238E27FC236}">
                <a16:creationId xmlns:a16="http://schemas.microsoft.com/office/drawing/2014/main" id="{C38B25BF-31BB-1E4D-7421-81D58CCE0193}"/>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6" name="Picture 5">
            <a:extLst>
              <a:ext uri="{FF2B5EF4-FFF2-40B4-BE49-F238E27FC236}">
                <a16:creationId xmlns:a16="http://schemas.microsoft.com/office/drawing/2014/main" id="{5139DDAF-E66F-0D70-9C7F-9E4B9ADA7B85}"/>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36D91A9F-9415-7391-C1AF-93605C72046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5790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1FB007-E9C1-6151-ABEC-80EDD88BAEAE}"/>
              </a:ext>
            </a:extLst>
          </p:cNvPr>
          <p:cNvSpPr/>
          <p:nvPr userDrawn="1"/>
        </p:nvSpPr>
        <p:spPr bwMode="auto">
          <a:xfrm>
            <a:off x="1" y="0"/>
            <a:ext cx="9144000" cy="40770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CB964FD7-110C-91B7-1BAD-00358DE9A41F}"/>
              </a:ext>
            </a:extLst>
          </p:cNvPr>
          <p:cNvSpPr/>
          <p:nvPr userDrawn="1"/>
        </p:nvSpPr>
        <p:spPr bwMode="auto">
          <a:xfrm>
            <a:off x="0" y="2771680"/>
            <a:ext cx="5478449" cy="1305390"/>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14" name="Rectangle 4"/>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bg1"/>
                </a:solidFill>
              </a:defRPr>
            </a:lvl1pPr>
          </a:lstStyle>
          <a:p>
            <a:r>
              <a:rPr lang="en-US" dirty="0"/>
              <a:t>Click to edit subtitle</a:t>
            </a:r>
          </a:p>
        </p:txBody>
      </p:sp>
      <p:sp>
        <p:nvSpPr>
          <p:cNvPr id="15" name="Rectangle 3"/>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8" name="Picture 7" descr="Icon&#10;&#10;Description automatically generated">
            <a:extLst>
              <a:ext uri="{FF2B5EF4-FFF2-40B4-BE49-F238E27FC236}">
                <a16:creationId xmlns:a16="http://schemas.microsoft.com/office/drawing/2014/main" id="{787B6CF0-8E6A-070C-D4F3-1CAB4D39B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9" name="Rectangle 8">
            <a:extLst>
              <a:ext uri="{FF2B5EF4-FFF2-40B4-BE49-F238E27FC236}">
                <a16:creationId xmlns:a16="http://schemas.microsoft.com/office/drawing/2014/main" id="{2BDD4423-87E8-1A22-7EC7-A18F8EFC5333}"/>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©2024 CliftonLarsonAllen LLP </a:t>
            </a:r>
          </a:p>
        </p:txBody>
      </p:sp>
      <p:sp>
        <p:nvSpPr>
          <p:cNvPr id="16" name="Text Placeholder 15">
            <a:extLst>
              <a:ext uri="{FF2B5EF4-FFF2-40B4-BE49-F238E27FC236}">
                <a16:creationId xmlns:a16="http://schemas.microsoft.com/office/drawing/2014/main" id="{9D00563C-E9E2-6EFA-4B87-AC22F9D47227}"/>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5BBFB982-51F8-07D0-E31E-D01ED53B191F}"/>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5" name="Picture 4" descr="Icon&#10;&#10;Description automatically generated">
            <a:extLst>
              <a:ext uri="{FF2B5EF4-FFF2-40B4-BE49-F238E27FC236}">
                <a16:creationId xmlns:a16="http://schemas.microsoft.com/office/drawing/2014/main" id="{9B504261-F707-745E-DBD8-A38308C36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Tree>
    <p:extLst>
      <p:ext uri="{BB962C8B-B14F-4D97-AF65-F5344CB8AC3E}">
        <p14:creationId xmlns:p14="http://schemas.microsoft.com/office/powerpoint/2010/main" val="1885171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5E7E4E-8197-40F0-D913-52BB99799B37}"/>
              </a:ext>
            </a:extLst>
          </p:cNvPr>
          <p:cNvSpPr/>
          <p:nvPr userDrawn="1"/>
        </p:nvSpPr>
        <p:spPr bwMode="auto">
          <a:xfrm>
            <a:off x="1" y="0"/>
            <a:ext cx="9144000" cy="407707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3AD27803-DC72-3919-6D72-264B14BB5401}"/>
              </a:ext>
            </a:extLst>
          </p:cNvPr>
          <p:cNvSpPr/>
          <p:nvPr userDrawn="1"/>
        </p:nvSpPr>
        <p:spPr bwMode="auto">
          <a:xfrm>
            <a:off x="0" y="2771680"/>
            <a:ext cx="5478449" cy="1305390"/>
          </a:xfrm>
          <a:prstGeom prst="rtTriangle">
            <a:avLst/>
          </a:prstGeom>
          <a:solidFill>
            <a:schemeClr val="accent2">
              <a:lumMod val="40000"/>
              <a:lumOff val="6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E2B66882-3DD5-F845-DF88-2EEC5B1D2C72}"/>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7B10BF00-B574-03EB-719D-C0A6A08B694A}"/>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9B20C2D-253E-8F10-21E6-EC6A4D9B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4AC3F654-E035-BBCE-4B64-D40064E96F1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462B2DC6-3700-0994-583F-633AA07781D8}"/>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49B939B3-F9FD-C3AA-5A5A-E6518842A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1A300F57-5067-4F08-D960-408FB3B84F6F}"/>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©2024 CliftonLarsonAllen LLP </a:t>
            </a:r>
          </a:p>
        </p:txBody>
      </p:sp>
    </p:spTree>
    <p:extLst>
      <p:ext uri="{BB962C8B-B14F-4D97-AF65-F5344CB8AC3E}">
        <p14:creationId xmlns:p14="http://schemas.microsoft.com/office/powerpoint/2010/main" val="355344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35F4121-5161-6CA6-C0AA-0212A4469B6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59387" y="4645445"/>
            <a:ext cx="394135" cy="393192"/>
          </a:xfrm>
          <a:prstGeom prst="rect">
            <a:avLst/>
          </a:prstGeom>
        </p:spPr>
      </p:pic>
      <p:sp>
        <p:nvSpPr>
          <p:cNvPr id="14" name="Slide Number Placeholder 5"/>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74087" name="Rectangle 7"/>
          <p:cNvSpPr>
            <a:spLocks noGrp="1" noChangeArrowheads="1"/>
          </p:cNvSpPr>
          <p:nvPr>
            <p:ph type="ftr" sz="quarter" idx="3"/>
          </p:nvPr>
        </p:nvSpPr>
        <p:spPr bwMode="auto">
          <a:xfrm>
            <a:off x="553522" y="4387209"/>
            <a:ext cx="2895600" cy="171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800">
                <a:solidFill>
                  <a:schemeClr val="tx2"/>
                </a:solidFill>
                <a:latin typeface="Calibri" pitchFamily="34" charset="0"/>
                <a:cs typeface="Calibri" pitchFamily="34" charset="0"/>
              </a:defRPr>
            </a:lvl1pPr>
          </a:lstStyle>
          <a:p>
            <a:endParaRPr lang="en-US" dirty="0">
              <a:solidFill>
                <a:schemeClr val="accent1"/>
              </a:solidFill>
            </a:endParaRPr>
          </a:p>
        </p:txBody>
      </p:sp>
      <p:sp>
        <p:nvSpPr>
          <p:cNvPr id="174084" name="Rectangle 4"/>
          <p:cNvSpPr>
            <a:spLocks noGrp="1" noChangeArrowheads="1"/>
          </p:cNvSpPr>
          <p:nvPr>
            <p:ph type="title"/>
          </p:nvPr>
        </p:nvSpPr>
        <p:spPr bwMode="auto">
          <a:xfrm>
            <a:off x="457200" y="144838"/>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74085" name="Rectangle 5"/>
          <p:cNvSpPr>
            <a:spLocks noGrp="1" noChangeArrowheads="1"/>
          </p:cNvSpPr>
          <p:nvPr>
            <p:ph type="body" idx="1"/>
          </p:nvPr>
        </p:nvSpPr>
        <p:spPr bwMode="auto">
          <a:xfrm>
            <a:off x="457200" y="895350"/>
            <a:ext cx="8229600" cy="36627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E46E431A-E0CD-8E0F-9AEB-398135236A9A}"/>
              </a:ext>
            </a:extLst>
          </p:cNvPr>
          <p:cNvSpPr txBox="1"/>
          <p:nvPr userDrawn="1"/>
        </p:nvSpPr>
        <p:spPr>
          <a:xfrm>
            <a:off x="958850" y="4742014"/>
            <a:ext cx="1384300" cy="200055"/>
          </a:xfrm>
          <a:prstGeom prst="rect">
            <a:avLst/>
          </a:prstGeom>
          <a:noFill/>
        </p:spPr>
        <p:txBody>
          <a:bodyPr wrap="square" anchor="ctr" anchorCtr="0">
            <a:spAutoFit/>
          </a:bodyPr>
          <a:lstStyle/>
          <a:p>
            <a:pPr algn="l"/>
            <a:r>
              <a:rPr lang="en-US" sz="700" dirty="0">
                <a:solidFill>
                  <a:schemeClr val="accent1"/>
                </a:solidFill>
                <a:latin typeface="Calibri" panose="020F0502020204030204" pitchFamily="34" charset="0"/>
                <a:cs typeface="Calibri" panose="020F0502020204030204" pitchFamily="34" charset="0"/>
              </a:rPr>
              <a:t>©2024 CliftonLarsonAllen LLP</a:t>
            </a:r>
          </a:p>
        </p:txBody>
      </p:sp>
      <p:pic>
        <p:nvPicPr>
          <p:cNvPr id="4" name="Picture 3" descr="Icon&#10;&#10;Description automatically generated">
            <a:extLst>
              <a:ext uri="{FF2B5EF4-FFF2-40B4-BE49-F238E27FC236}">
                <a16:creationId xmlns:a16="http://schemas.microsoft.com/office/drawing/2014/main" id="{B5DB2C02-BF42-D401-14DF-0F280CFD7B56}"/>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7920547" y="4715575"/>
            <a:ext cx="628523" cy="25293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700" r:id="rId3"/>
    <p:sldLayoutId id="2147483680" r:id="rId4"/>
    <p:sldLayoutId id="2147483682" r:id="rId5"/>
    <p:sldLayoutId id="2147483698" r:id="rId6"/>
    <p:sldLayoutId id="2147483699" r:id="rId7"/>
    <p:sldLayoutId id="2147483690" r:id="rId8"/>
    <p:sldLayoutId id="2147483694" r:id="rId9"/>
    <p:sldLayoutId id="2147483695" r:id="rId10"/>
    <p:sldLayoutId id="2147483664" r:id="rId11"/>
    <p:sldLayoutId id="2147483665" r:id="rId12"/>
    <p:sldLayoutId id="2147483666" r:id="rId13"/>
    <p:sldLayoutId id="2147483667" r:id="rId14"/>
    <p:sldLayoutId id="2147483668" r:id="rId15"/>
    <p:sldLayoutId id="2147483669" r:id="rId16"/>
    <p:sldLayoutId id="2147483686" r:id="rId17"/>
    <p:sldLayoutId id="2147483670" r:id="rId18"/>
    <p:sldLayoutId id="2147483675" r:id="rId19"/>
    <p:sldLayoutId id="2147483676" r:id="rId20"/>
    <p:sldLayoutId id="2147483696" r:id="rId21"/>
    <p:sldLayoutId id="2147483697" r:id="rId22"/>
    <p:sldLayoutId id="2147483652" r:id="rId23"/>
    <p:sldLayoutId id="2147483653" r:id="rId24"/>
    <p:sldLayoutId id="2147483654" r:id="rId25"/>
    <p:sldLayoutId id="2147483656" r:id="rId26"/>
  </p:sldLayoutIdLst>
  <p:hf hdr="0" ftr="0" dt="0"/>
  <p:txStyles>
    <p:titleStyle>
      <a:lvl1pPr algn="l" rtl="0" eaLnBrk="1" fontAlgn="base" hangingPunct="1">
        <a:spcBef>
          <a:spcPct val="0"/>
        </a:spcBef>
        <a:spcAft>
          <a:spcPct val="0"/>
        </a:spcAft>
        <a:defRPr sz="3200" b="0">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2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4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6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8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p:titleStyle>
    <p:body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03FE07B-1EC6-48AC-8B4C-C5BEF2260B27}" type="datetimeFigureOut">
              <a:rPr lang="en-US" smtClean="0"/>
              <a:t>2/28/2024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3562373-F543-4939-AA2F-120E9EDD27D2}" type="slidenum">
              <a:rPr lang="en-US" smtClean="0"/>
              <a:t>‹#›</a:t>
            </a:fld>
            <a:endParaRPr lang="en-US"/>
          </a:p>
        </p:txBody>
      </p:sp>
    </p:spTree>
    <p:extLst>
      <p:ext uri="{BB962C8B-B14F-4D97-AF65-F5344CB8AC3E}">
        <p14:creationId xmlns:p14="http://schemas.microsoft.com/office/powerpoint/2010/main" val="2574951862"/>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21.xml"/><Relationship Id="rId1" Type="http://schemas.openxmlformats.org/officeDocument/2006/relationships/customXml" Target="../../customXml/item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5.xml"/><Relationship Id="rId1" Type="http://schemas.openxmlformats.org/officeDocument/2006/relationships/customXml" Target="../../customXml/item18.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mailto:Christopher.Knopik@CLAconnect.com" TargetMode="External"/><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5.xml"/><Relationship Id="rId1" Type="http://schemas.openxmlformats.org/officeDocument/2006/relationships/customXml" Target="../../customXml/item10.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4.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11.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143.xml.rels><?xml version="1.0" encoding="UTF-8" standalone="yes"?>
<Relationships xmlns="http://schemas.openxmlformats.org/package/2006/relationships"><Relationship Id="rId2" Type="http://schemas.openxmlformats.org/officeDocument/2006/relationships/hyperlink" Target="mailto:Michael.DePrima@CLAconnect.com" TargetMode="Externa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4.xml"/><Relationship Id="rId1" Type="http://schemas.openxmlformats.org/officeDocument/2006/relationships/customXml" Target="../../customXml/item2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ustomXml" Target="../../customXml/item23.xml"/><Relationship Id="rId1" Type="http://schemas.openxmlformats.org/officeDocument/2006/relationships/customXml" Target="../../customXml/item7.xml"/><Relationship Id="rId4" Type="http://schemas.openxmlformats.org/officeDocument/2006/relationships/image" Target="../media/image122.png"/></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71.xml"/><Relationship Id="rId1" Type="http://schemas.openxmlformats.org/officeDocument/2006/relationships/slideLayout" Target="../slideLayouts/slideLayout11.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5.xml"/><Relationship Id="rId1" Type="http://schemas.openxmlformats.org/officeDocument/2006/relationships/slideLayout" Target="../slideLayouts/slideLayout11.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png"/></Relationships>
</file>

<file path=ppt/slides/_rels/slide1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3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3.xml"/></Relationships>
</file>

<file path=ppt/slides/_rels/slide18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3.xml"/></Relationships>
</file>

<file path=ppt/slides/_rels/slide18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3.xml"/></Relationships>
</file>

<file path=ppt/slides/_rels/slide18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3.xml"/></Relationships>
</file>

<file path=ppt/slides/_rels/slide18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3.xml"/></Relationships>
</file>

<file path=ppt/slides/_rels/slide18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3.xml"/></Relationships>
</file>

<file path=ppt/slides/_rels/slide18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3.xml"/></Relationships>
</file>

<file path=ppt/slides/_rels/slide18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3.xml"/></Relationships>
</file>

<file path=ppt/slides/_rels/slide18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3.xml"/></Relationships>
</file>

<file path=ppt/slides/_rels/slide18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3.xml"/></Relationships>
</file>

<file path=ppt/slides/_rels/slide19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3.xml"/></Relationships>
</file>

<file path=ppt/slides/_rels/slide19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3.xml"/></Relationships>
</file>

<file path=ppt/slides/_rels/slide19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3.xml"/></Relationships>
</file>

<file path=ppt/slides/_rels/slide19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3.xml"/></Relationships>
</file>

<file path=ppt/slides/_rels/slide19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3.xml"/></Relationships>
</file>

<file path=ppt/slides/_rels/slide19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3.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3.xml"/></Relationships>
</file>

<file path=ppt/slides/_rels/slide19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3.xml"/></Relationships>
</file>

<file path=ppt/slides/_rels/slide19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20.xml"/><Relationship Id="rId1" Type="http://schemas.openxmlformats.org/officeDocument/2006/relationships/customXml" Target="../../customXml/item1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3.xml"/></Relationships>
</file>

<file path=ppt/slides/_rels/slide20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3.xml"/></Relationships>
</file>

<file path=ppt/slides/_rels/slide20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3.xml"/></Relationships>
</file>

<file path=ppt/slides/_rels/slide20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3.xml"/></Relationships>
</file>

<file path=ppt/slides/_rels/slide20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3.xml"/></Relationships>
</file>

<file path=ppt/slides/_rels/slide20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3.xml"/></Relationships>
</file>

<file path=ppt/slides/_rels/slide20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3.xml"/></Relationships>
</file>

<file path=ppt/slides/_rels/slide20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3.xml"/></Relationships>
</file>

<file path=ppt/slides/_rels/slide20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3.xml"/></Relationships>
</file>

<file path=ppt/slides/_rels/slide20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3.xml"/></Relationships>
</file>

<file path=ppt/slides/_rels/slide21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3.xml"/></Relationships>
</file>

<file path=ppt/slides/_rels/slide21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3.xml"/></Relationships>
</file>

<file path=ppt/slides/_rels/slide21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3.xml"/></Relationships>
</file>

<file path=ppt/slides/_rels/slide21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3.xml"/></Relationships>
</file>

<file path=ppt/slides/_rels/slide21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3.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22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2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hyperlink" Target="https://www.cmegroup.com/markets/interest-rates/cme-fedwatch-tool.html?redirect=/trading/interest-rates/countdown-to-fomc.html" TargetMode="External"/><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6.xml"/><Relationship Id="rId1" Type="http://schemas.openxmlformats.org/officeDocument/2006/relationships/customXml" Target="../../customXml/item1.xml"/><Relationship Id="rId4" Type="http://schemas.openxmlformats.org/officeDocument/2006/relationships/image" Target="../media/image219.png"/></Relationships>
</file>

<file path=ppt/slides/_rels/slide2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hyperlink" Target="https://www.schwab.com/resource-center/insights/content/does-market-timing-work" TargetMode="Externa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6.xml"/><Relationship Id="rId1" Type="http://schemas.openxmlformats.org/officeDocument/2006/relationships/customXml" Target="../../customXml/item8.xml"/></Relationships>
</file>

<file path=ppt/slides/_rels/slide255.xml.rels><?xml version="1.0" encoding="UTF-8" standalone="yes"?>
<Relationships xmlns="http://schemas.openxmlformats.org/package/2006/relationships"><Relationship Id="rId3" Type="http://schemas.openxmlformats.org/officeDocument/2006/relationships/hyperlink" Target="mailto:Nate.Woessner@CLAconnect.com" TargetMode="External"/><Relationship Id="rId2" Type="http://schemas.openxmlformats.org/officeDocument/2006/relationships/hyperlink" Target="mailto:Peter.Holupchinski@CLAconnect.com" TargetMode="Externa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9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25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9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4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97.xm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26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43.tiff"/><Relationship Id="rId4" Type="http://schemas.openxmlformats.org/officeDocument/2006/relationships/notesSlide" Target="../notesSlides/notesSlide100.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6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44.jpg"/><Relationship Id="rId5" Type="http://schemas.openxmlformats.org/officeDocument/2006/relationships/notesSlide" Target="../notesSlides/notesSlide102.xml"/><Relationship Id="rId4"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45.jpeg"/><Relationship Id="rId5" Type="http://schemas.openxmlformats.org/officeDocument/2006/relationships/notesSlide" Target="../notesSlides/notesSlide103.xml"/><Relationship Id="rId4" Type="http://schemas.openxmlformats.org/officeDocument/2006/relationships/slideLayout" Target="../slideLayouts/slideLayout11.xml"/></Relationships>
</file>

<file path=ppt/slides/_rels/slide267.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268.xml.rels><?xml version="1.0" encoding="UTF-8" standalone="yes"?>
<Relationships xmlns="http://schemas.openxmlformats.org/package/2006/relationships"><Relationship Id="rId8" Type="http://schemas.openxmlformats.org/officeDocument/2006/relationships/image" Target="../media/image246.jpg"/><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105.xml"/><Relationship Id="rId1" Type="http://schemas.openxmlformats.org/officeDocument/2006/relationships/slideLayout" Target="../slideLayouts/slideLayout11.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 Id="rId9" Type="http://schemas.openxmlformats.org/officeDocument/2006/relationships/hyperlink" Target="https://www.piqsels.com/en/public-domain-photo-spuml" TargetMode="Externa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7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7.png"/><Relationship Id="rId4" Type="http://schemas.openxmlformats.org/officeDocument/2006/relationships/notesSlide" Target="../notesSlides/notesSlide107.xml"/></Relationships>
</file>

<file path=ppt/slides/_rels/slide27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48.png"/><Relationship Id="rId5" Type="http://schemas.openxmlformats.org/officeDocument/2006/relationships/notesSlide" Target="../notesSlides/notesSlide108.xml"/><Relationship Id="rId4"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109.xml"/></Relationships>
</file>

<file path=ppt/slides/_rels/slide27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Layout" Target="../slideLayouts/slideLayout17.xml"/></Relationships>
</file>

<file path=ppt/slides/_rels/slide276.xml.rels><?xml version="1.0" encoding="UTF-8" standalone="yes"?>
<Relationships xmlns="http://schemas.openxmlformats.org/package/2006/relationships"><Relationship Id="rId8" Type="http://schemas.openxmlformats.org/officeDocument/2006/relationships/notesSlide" Target="../notesSlides/notesSlide112.xml"/><Relationship Id="rId3" Type="http://schemas.openxmlformats.org/officeDocument/2006/relationships/tags" Target="../tags/tag40.xml"/><Relationship Id="rId7" Type="http://schemas.openxmlformats.org/officeDocument/2006/relationships/slideLayout" Target="../slideLayouts/slideLayout1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s/_rels/slide277.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hyperlink" Target="https://pxhere.com/en/photo/731652" TargetMode="Externa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49.jpg"/><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1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hyperlink" Target="mailto:Rick.Stalkamp@CLAconnect.com" TargetMode="External"/><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2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6.xml"/><Relationship Id="rId1" Type="http://schemas.openxmlformats.org/officeDocument/2006/relationships/customXml" Target="../../customXml/item25.xml"/><Relationship Id="rId4" Type="http://schemas.openxmlformats.org/officeDocument/2006/relationships/notesSlide" Target="../notesSlides/notesSlide11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customXml" Target="../../customXml/item19.xml"/><Relationship Id="rId1" Type="http://schemas.openxmlformats.org/officeDocument/2006/relationships/customXml" Target="../../customXml/item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1.xml"/><Relationship Id="rId1" Type="http://schemas.openxmlformats.org/officeDocument/2006/relationships/customXml" Target="../../customXml/item17.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41.png"/><Relationship Id="rId7" Type="http://schemas.openxmlformats.org/officeDocument/2006/relationships/diagramQuickStyle" Target="../diagrams/quickStyle14.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42.svg"/><Relationship Id="rId9" Type="http://schemas.microsoft.com/office/2007/relationships/diagramDrawing" Target="../diagrams/drawing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gfoaorg.cdn.prismic.io/gfoaorg/ea2eb9fc-3faa-4cba-9d01-8d5e0109edd7_gasb101-gfr0822.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gfoa.org/materials/gfr822-gasb101" TargetMode="Externa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Miranda.Wendlant@CLAconnect.com" TargetMode="External"/><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hyperlink" Target="mailto:Eric.Smedsrud@CLAConnect.com"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1.xml.rels><?xml version="1.0" encoding="UTF-8" standalone="yes"?>
<Relationships xmlns="http://schemas.openxmlformats.org/package/2006/relationships"><Relationship Id="rId3" Type="http://schemas.openxmlformats.org/officeDocument/2006/relationships/hyperlink" Target="https://roaringelephant.org/2017/04/25/episode-41-news-news-and-some-more-news/" TargetMode="Externa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3.xml"/><Relationship Id="rId1" Type="http://schemas.openxmlformats.org/officeDocument/2006/relationships/customXml" Target="../../customXml/item4.xml"/><Relationship Id="rId4"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A12856-B777-E61C-B040-04AF683B4F1F}"/>
              </a:ext>
            </a:extLst>
          </p:cNvPr>
          <p:cNvSpPr>
            <a:spLocks noGrp="1"/>
          </p:cNvSpPr>
          <p:nvPr>
            <p:ph type="sldNum" sz="quarter" idx="4"/>
          </p:nvPr>
        </p:nvSpPr>
        <p:spPr/>
        <p:txBody>
          <a:bodyPr/>
          <a:lstStyle/>
          <a:p>
            <a:fld id="{F8E24598-D429-A34B-B4A6-5808099B37D3}" type="slidenum">
              <a:rPr lang="en-US" smtClean="0"/>
              <a:pPr/>
              <a:t>1</a:t>
            </a:fld>
            <a:endParaRPr lang="en-US" dirty="0"/>
          </a:p>
        </p:txBody>
      </p:sp>
      <p:sp>
        <p:nvSpPr>
          <p:cNvPr id="6" name="Subtitle 5">
            <a:extLst>
              <a:ext uri="{FF2B5EF4-FFF2-40B4-BE49-F238E27FC236}">
                <a16:creationId xmlns:a16="http://schemas.microsoft.com/office/drawing/2014/main" id="{4A882B86-C992-B31D-8F6D-C6728DE61517}"/>
              </a:ext>
            </a:extLst>
          </p:cNvPr>
          <p:cNvSpPr>
            <a:spLocks noGrp="1"/>
          </p:cNvSpPr>
          <p:nvPr>
            <p:ph type="subTitle" idx="1"/>
          </p:nvPr>
        </p:nvSpPr>
        <p:spPr/>
        <p:txBody>
          <a:bodyPr/>
          <a:lstStyle/>
          <a:p>
            <a:r>
              <a:rPr lang="en-US" dirty="0">
                <a:solidFill>
                  <a:schemeClr val="bg1"/>
                </a:solidFill>
              </a:rPr>
              <a:t>Minnesota Government Training Academy 2024</a:t>
            </a:r>
          </a:p>
        </p:txBody>
      </p:sp>
      <p:sp>
        <p:nvSpPr>
          <p:cNvPr id="5" name="Title 4">
            <a:extLst>
              <a:ext uri="{FF2B5EF4-FFF2-40B4-BE49-F238E27FC236}">
                <a16:creationId xmlns:a16="http://schemas.microsoft.com/office/drawing/2014/main" id="{133ECCF9-9520-3547-C790-D839C31F1853}"/>
              </a:ext>
            </a:extLst>
          </p:cNvPr>
          <p:cNvSpPr>
            <a:spLocks noGrp="1"/>
          </p:cNvSpPr>
          <p:nvPr>
            <p:ph type="title"/>
          </p:nvPr>
        </p:nvSpPr>
        <p:spPr/>
        <p:txBody>
          <a:bodyPr/>
          <a:lstStyle/>
          <a:p>
            <a:r>
              <a:rPr lang="en-US" dirty="0">
                <a:solidFill>
                  <a:schemeClr val="bg1"/>
                </a:solidFill>
              </a:rPr>
              <a:t>Welcome!</a:t>
            </a:r>
            <a:endParaRPr lang="en-US" dirty="0"/>
          </a:p>
        </p:txBody>
      </p:sp>
    </p:spTree>
    <p:custDataLst>
      <p:custData r:id="rId1"/>
      <p:custData r:id="rId2"/>
    </p:custDataLst>
    <p:extLst>
      <p:ext uri="{BB962C8B-B14F-4D97-AF65-F5344CB8AC3E}">
        <p14:creationId xmlns:p14="http://schemas.microsoft.com/office/powerpoint/2010/main" val="150005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776AA3-D94D-8C29-7786-3296C1B69408}"/>
              </a:ext>
            </a:extLst>
          </p:cNvPr>
          <p:cNvSpPr>
            <a:spLocks noGrp="1"/>
          </p:cNvSpPr>
          <p:nvPr>
            <p:ph type="title"/>
          </p:nvPr>
        </p:nvSpPr>
        <p:spPr>
          <a:xfrm>
            <a:off x="457200" y="144838"/>
            <a:ext cx="8229600" cy="834876"/>
          </a:xfrm>
        </p:spPr>
        <p:txBody>
          <a:bodyPr/>
          <a:lstStyle/>
          <a:p>
            <a:r>
              <a:rPr lang="en-US"/>
              <a:t>GASB 96: Subscription-Based Information Technology Arrangements</a:t>
            </a:r>
            <a:endParaRPr lang="en-US" dirty="0"/>
          </a:p>
        </p:txBody>
      </p:sp>
      <p:sp>
        <p:nvSpPr>
          <p:cNvPr id="7" name="Content Placeholder 6">
            <a:extLst>
              <a:ext uri="{FF2B5EF4-FFF2-40B4-BE49-F238E27FC236}">
                <a16:creationId xmlns:a16="http://schemas.microsoft.com/office/drawing/2014/main" id="{555DF362-8E63-A9A4-36B8-AA27C42AAABE}"/>
              </a:ext>
            </a:extLst>
          </p:cNvPr>
          <p:cNvSpPr>
            <a:spLocks noGrp="1"/>
          </p:cNvSpPr>
          <p:nvPr>
            <p:ph idx="1"/>
          </p:nvPr>
        </p:nvSpPr>
        <p:spPr>
          <a:xfrm>
            <a:off x="457200" y="1073020"/>
            <a:ext cx="8229600" cy="3403730"/>
          </a:xfrm>
        </p:spPr>
        <p:txBody>
          <a:bodyPr/>
          <a:lstStyle/>
          <a:p>
            <a:pPr>
              <a:spcAft>
                <a:spcPts val="600"/>
              </a:spcAft>
            </a:pPr>
            <a:r>
              <a:rPr lang="en-US" dirty="0"/>
              <a:t>Subscription-Based Information Technology Arrangements (SBITA) – defined as a contract that conveys control of the right to use another party’s IT software as specified in the contract for a specified period of time in an exchange or exchange-like transaction</a:t>
            </a:r>
          </a:p>
          <a:p>
            <a:pPr>
              <a:spcAft>
                <a:spcPts val="600"/>
              </a:spcAft>
            </a:pPr>
            <a:r>
              <a:rPr lang="en-US" dirty="0"/>
              <a:t>Standard is similar to GASB 87 - </a:t>
            </a:r>
            <a:r>
              <a:rPr lang="en-US" i="1" dirty="0">
                <a:solidFill>
                  <a:schemeClr val="tx2">
                    <a:lumMod val="100000"/>
                  </a:schemeClr>
                </a:solidFill>
              </a:rPr>
              <a:t>Leases</a:t>
            </a:r>
          </a:p>
          <a:p>
            <a:endParaRPr lang="en-US" dirty="0"/>
          </a:p>
        </p:txBody>
      </p:sp>
      <p:sp>
        <p:nvSpPr>
          <p:cNvPr id="4" name="Slide Number Placeholder 3">
            <a:extLst>
              <a:ext uri="{FF2B5EF4-FFF2-40B4-BE49-F238E27FC236}">
                <a16:creationId xmlns:a16="http://schemas.microsoft.com/office/drawing/2014/main" id="{E7F4F502-69E9-481D-9FD6-9D642537CB79}"/>
              </a:ext>
            </a:extLst>
          </p:cNvPr>
          <p:cNvSpPr>
            <a:spLocks noGrp="1"/>
          </p:cNvSpPr>
          <p:nvPr>
            <p:ph type="sldNum" sz="quarter" idx="4"/>
          </p:nvPr>
        </p:nvSpPr>
        <p:spPr/>
        <p:txBody>
          <a:bodyPr/>
          <a:lstStyle/>
          <a:p>
            <a:pPr lvl="0"/>
            <a:fld id="{F8E24598-D429-A34B-B4A6-5808099B37D3}" type="slidenum">
              <a:rPr lang="en-US" noProof="0" smtClean="0"/>
              <a:pPr lvl="0"/>
              <a:t>10</a:t>
            </a:fld>
            <a:endParaRPr lang="en-US" noProof="0" dirty="0"/>
          </a:p>
        </p:txBody>
      </p:sp>
    </p:spTree>
    <p:extLst>
      <p:ext uri="{BB962C8B-B14F-4D97-AF65-F5344CB8AC3E}">
        <p14:creationId xmlns:p14="http://schemas.microsoft.com/office/powerpoint/2010/main" val="2711953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1FE6-9B36-E914-8BA9-9DDECEEF74C6}"/>
              </a:ext>
            </a:extLst>
          </p:cNvPr>
          <p:cNvSpPr>
            <a:spLocks noGrp="1"/>
          </p:cNvSpPr>
          <p:nvPr>
            <p:ph type="title"/>
          </p:nvPr>
        </p:nvSpPr>
        <p:spPr>
          <a:xfrm>
            <a:off x="457200" y="144838"/>
            <a:ext cx="8229600" cy="685800"/>
          </a:xfrm>
        </p:spPr>
        <p:txBody>
          <a:bodyPr/>
          <a:lstStyle/>
          <a:p>
            <a:r>
              <a:rPr lang="en-US" dirty="0"/>
              <a:t>Factors Leading To Fraud</a:t>
            </a:r>
          </a:p>
        </p:txBody>
      </p:sp>
      <p:graphicFrame>
        <p:nvGraphicFramePr>
          <p:cNvPr id="6" name="Content Placeholder 5">
            <a:extLst>
              <a:ext uri="{FF2B5EF4-FFF2-40B4-BE49-F238E27FC236}">
                <a16:creationId xmlns:a16="http://schemas.microsoft.com/office/drawing/2014/main" id="{28F2F339-AB1B-FB9F-ED14-75D0A91AAC61}"/>
              </a:ext>
            </a:extLst>
          </p:cNvPr>
          <p:cNvGraphicFramePr>
            <a:graphicFrameLocks noGrp="1"/>
          </p:cNvGraphicFramePr>
          <p:nvPr>
            <p:ph idx="1"/>
            <p:extLst>
              <p:ext uri="{D42A27DB-BD31-4B8C-83A1-F6EECF244321}">
                <p14:modId xmlns:p14="http://schemas.microsoft.com/office/powerpoint/2010/main" val="412005342"/>
              </p:ext>
            </p:extLst>
          </p:nvPr>
        </p:nvGraphicFramePr>
        <p:xfrm>
          <a:off x="173109" y="804863"/>
          <a:ext cx="8797783" cy="3925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BC0C5D7-A4FD-F44B-574C-CCED2FB06CEC}"/>
              </a:ext>
            </a:extLst>
          </p:cNvPr>
          <p:cNvSpPr>
            <a:spLocks noGrp="1"/>
          </p:cNvSpPr>
          <p:nvPr>
            <p:ph type="sldNum" sz="quarter" idx="4"/>
          </p:nvPr>
        </p:nvSpPr>
        <p:spPr/>
        <p:txBody>
          <a:bodyPr/>
          <a:lstStyle/>
          <a:p>
            <a:fld id="{6DAB3F6F-6A30-410C-8DAB-3E7769D71CBC}" type="slidenum">
              <a:rPr lang="en-US" smtClean="0"/>
              <a:pPr/>
              <a:t>100</a:t>
            </a:fld>
            <a:endParaRPr lang="en-US" dirty="0"/>
          </a:p>
        </p:txBody>
      </p:sp>
    </p:spTree>
    <p:extLst>
      <p:ext uri="{BB962C8B-B14F-4D97-AF65-F5344CB8AC3E}">
        <p14:creationId xmlns:p14="http://schemas.microsoft.com/office/powerpoint/2010/main" val="1373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graphicEl>
                                              <a:dgm id="{E9CBBE8B-02D4-497D-AAE6-12EFE078ECF2}"/>
                                            </p:graphicEl>
                                          </p:spTgt>
                                        </p:tgtEl>
                                        <p:attrNameLst>
                                          <p:attrName>style.visibility</p:attrName>
                                        </p:attrNameLst>
                                      </p:cBhvr>
                                      <p:to>
                                        <p:strVal val="visible"/>
                                      </p:to>
                                    </p:set>
                                    <p:anim calcmode="lin" valueType="num">
                                      <p:cBhvr>
                                        <p:cTn id="7" dur="500" fill="hold"/>
                                        <p:tgtEl>
                                          <p:spTgt spid="6">
                                            <p:graphicEl>
                                              <a:dgm id="{E9CBBE8B-02D4-497D-AAE6-12EFE078ECF2}"/>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E9CBBE8B-02D4-497D-AAE6-12EFE078ECF2}"/>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E9CBBE8B-02D4-497D-AAE6-12EFE078ECF2}"/>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graphicEl>
                                              <a:dgm id="{6B7D9B6C-E6E2-4D6D-BB3A-0A6502983BC4}"/>
                                            </p:graphicEl>
                                          </p:spTgt>
                                        </p:tgtEl>
                                        <p:attrNameLst>
                                          <p:attrName>style.visibility</p:attrName>
                                        </p:attrNameLst>
                                      </p:cBhvr>
                                      <p:to>
                                        <p:strVal val="visible"/>
                                      </p:to>
                                    </p:set>
                                    <p:anim calcmode="lin" valueType="num">
                                      <p:cBhvr>
                                        <p:cTn id="12" dur="500" fill="hold"/>
                                        <p:tgtEl>
                                          <p:spTgt spid="6">
                                            <p:graphicEl>
                                              <a:dgm id="{6B7D9B6C-E6E2-4D6D-BB3A-0A6502983BC4}"/>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6B7D9B6C-E6E2-4D6D-BB3A-0A6502983BC4}"/>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6B7D9B6C-E6E2-4D6D-BB3A-0A6502983BC4}"/>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graphicEl>
                                              <a:dgm id="{59EBF6DA-C6A4-48FE-B09E-D95F8F22F577}"/>
                                            </p:graphicEl>
                                          </p:spTgt>
                                        </p:tgtEl>
                                        <p:attrNameLst>
                                          <p:attrName>style.visibility</p:attrName>
                                        </p:attrNameLst>
                                      </p:cBhvr>
                                      <p:to>
                                        <p:strVal val="visible"/>
                                      </p:to>
                                    </p:set>
                                    <p:anim calcmode="lin" valueType="num">
                                      <p:cBhvr>
                                        <p:cTn id="19" dur="500" fill="hold"/>
                                        <p:tgtEl>
                                          <p:spTgt spid="6">
                                            <p:graphicEl>
                                              <a:dgm id="{59EBF6DA-C6A4-48FE-B09E-D95F8F22F577}"/>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59EBF6DA-C6A4-48FE-B09E-D95F8F22F577}"/>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59EBF6DA-C6A4-48FE-B09E-D95F8F22F577}"/>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graphicEl>
                                              <a:dgm id="{BBBF8FEB-B48F-498F-ACA2-5509814AF1F6}"/>
                                            </p:graphicEl>
                                          </p:spTgt>
                                        </p:tgtEl>
                                        <p:attrNameLst>
                                          <p:attrName>style.visibility</p:attrName>
                                        </p:attrNameLst>
                                      </p:cBhvr>
                                      <p:to>
                                        <p:strVal val="visible"/>
                                      </p:to>
                                    </p:set>
                                    <p:anim calcmode="lin" valueType="num">
                                      <p:cBhvr>
                                        <p:cTn id="24" dur="500" fill="hold"/>
                                        <p:tgtEl>
                                          <p:spTgt spid="6">
                                            <p:graphicEl>
                                              <a:dgm id="{BBBF8FEB-B48F-498F-ACA2-5509814AF1F6}"/>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BBBF8FEB-B48F-498F-ACA2-5509814AF1F6}"/>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BBBF8FEB-B48F-498F-ACA2-5509814AF1F6}"/>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graphicEl>
                                              <a:dgm id="{FE9C3561-6FD7-4A87-A209-811AB8234E90}"/>
                                            </p:graphicEl>
                                          </p:spTgt>
                                        </p:tgtEl>
                                        <p:attrNameLst>
                                          <p:attrName>style.visibility</p:attrName>
                                        </p:attrNameLst>
                                      </p:cBhvr>
                                      <p:to>
                                        <p:strVal val="visible"/>
                                      </p:to>
                                    </p:set>
                                    <p:anim calcmode="lin" valueType="num">
                                      <p:cBhvr>
                                        <p:cTn id="31" dur="500" fill="hold"/>
                                        <p:tgtEl>
                                          <p:spTgt spid="6">
                                            <p:graphicEl>
                                              <a:dgm id="{FE9C3561-6FD7-4A87-A209-811AB8234E90}"/>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FE9C3561-6FD7-4A87-A209-811AB8234E90}"/>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FE9C3561-6FD7-4A87-A209-811AB8234E90}"/>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
                                            <p:graphicEl>
                                              <a:dgm id="{569160DE-75A5-4D79-A59D-8154209FD72D}"/>
                                            </p:graphicEl>
                                          </p:spTgt>
                                        </p:tgtEl>
                                        <p:attrNameLst>
                                          <p:attrName>style.visibility</p:attrName>
                                        </p:attrNameLst>
                                      </p:cBhvr>
                                      <p:to>
                                        <p:strVal val="visible"/>
                                      </p:to>
                                    </p:set>
                                    <p:anim calcmode="lin" valueType="num">
                                      <p:cBhvr>
                                        <p:cTn id="36" dur="500" fill="hold"/>
                                        <p:tgtEl>
                                          <p:spTgt spid="6">
                                            <p:graphicEl>
                                              <a:dgm id="{569160DE-75A5-4D79-A59D-8154209FD72D}"/>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569160DE-75A5-4D79-A59D-8154209FD72D}"/>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569160DE-75A5-4D79-A59D-8154209FD72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graphicEl>
                                              <a:dgm id="{9DECB368-659E-4398-BB0B-620997DA9E48}"/>
                                            </p:graphicEl>
                                          </p:spTgt>
                                        </p:tgtEl>
                                        <p:attrNameLst>
                                          <p:attrName>style.visibility</p:attrName>
                                        </p:attrNameLst>
                                      </p:cBhvr>
                                      <p:to>
                                        <p:strVal val="visible"/>
                                      </p:to>
                                    </p:set>
                                    <p:anim calcmode="lin" valueType="num">
                                      <p:cBhvr>
                                        <p:cTn id="43" dur="500" fill="hold"/>
                                        <p:tgtEl>
                                          <p:spTgt spid="6">
                                            <p:graphicEl>
                                              <a:dgm id="{9DECB368-659E-4398-BB0B-620997DA9E48}"/>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9DECB368-659E-4398-BB0B-620997DA9E48}"/>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9DECB368-659E-4398-BB0B-620997DA9E48}"/>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6">
                                            <p:graphicEl>
                                              <a:dgm id="{3369CFD5-B5B9-4986-82FD-881680676BEA}"/>
                                            </p:graphicEl>
                                          </p:spTgt>
                                        </p:tgtEl>
                                        <p:attrNameLst>
                                          <p:attrName>style.visibility</p:attrName>
                                        </p:attrNameLst>
                                      </p:cBhvr>
                                      <p:to>
                                        <p:strVal val="visible"/>
                                      </p:to>
                                    </p:set>
                                    <p:anim calcmode="lin" valueType="num">
                                      <p:cBhvr>
                                        <p:cTn id="48" dur="500" fill="hold"/>
                                        <p:tgtEl>
                                          <p:spTgt spid="6">
                                            <p:graphicEl>
                                              <a:dgm id="{3369CFD5-B5B9-4986-82FD-881680676BEA}"/>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3369CFD5-B5B9-4986-82FD-881680676BEA}"/>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3369CFD5-B5B9-4986-82FD-881680676B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
                                            <p:graphicEl>
                                              <a:dgm id="{93BDD187-333F-4B31-B179-47208BE51F02}"/>
                                            </p:graphicEl>
                                          </p:spTgt>
                                        </p:tgtEl>
                                        <p:attrNameLst>
                                          <p:attrName>style.visibility</p:attrName>
                                        </p:attrNameLst>
                                      </p:cBhvr>
                                      <p:to>
                                        <p:strVal val="visible"/>
                                      </p:to>
                                    </p:set>
                                    <p:anim calcmode="lin" valueType="num">
                                      <p:cBhvr>
                                        <p:cTn id="55" dur="500" fill="hold"/>
                                        <p:tgtEl>
                                          <p:spTgt spid="6">
                                            <p:graphicEl>
                                              <a:dgm id="{93BDD187-333F-4B31-B179-47208BE51F02}"/>
                                            </p:graphicEl>
                                          </p:spTgt>
                                        </p:tgtEl>
                                        <p:attrNameLst>
                                          <p:attrName>ppt_w</p:attrName>
                                        </p:attrNameLst>
                                      </p:cBhvr>
                                      <p:tavLst>
                                        <p:tav tm="0">
                                          <p:val>
                                            <p:fltVal val="0"/>
                                          </p:val>
                                        </p:tav>
                                        <p:tav tm="100000">
                                          <p:val>
                                            <p:strVal val="#ppt_w"/>
                                          </p:val>
                                        </p:tav>
                                      </p:tavLst>
                                    </p:anim>
                                    <p:anim calcmode="lin" valueType="num">
                                      <p:cBhvr>
                                        <p:cTn id="56" dur="500" fill="hold"/>
                                        <p:tgtEl>
                                          <p:spTgt spid="6">
                                            <p:graphicEl>
                                              <a:dgm id="{93BDD187-333F-4B31-B179-47208BE51F02}"/>
                                            </p:graphicEl>
                                          </p:spTgt>
                                        </p:tgtEl>
                                        <p:attrNameLst>
                                          <p:attrName>ppt_h</p:attrName>
                                        </p:attrNameLst>
                                      </p:cBhvr>
                                      <p:tavLst>
                                        <p:tav tm="0">
                                          <p:val>
                                            <p:fltVal val="0"/>
                                          </p:val>
                                        </p:tav>
                                        <p:tav tm="100000">
                                          <p:val>
                                            <p:strVal val="#ppt_h"/>
                                          </p:val>
                                        </p:tav>
                                      </p:tavLst>
                                    </p:anim>
                                    <p:animEffect transition="in" filter="fade">
                                      <p:cBhvr>
                                        <p:cTn id="57" dur="500"/>
                                        <p:tgtEl>
                                          <p:spTgt spid="6">
                                            <p:graphicEl>
                                              <a:dgm id="{93BDD187-333F-4B31-B179-47208BE51F02}"/>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6">
                                            <p:graphicEl>
                                              <a:dgm id="{BFA45105-EDF5-4C5D-94C3-F18ECF809272}"/>
                                            </p:graphicEl>
                                          </p:spTgt>
                                        </p:tgtEl>
                                        <p:attrNameLst>
                                          <p:attrName>style.visibility</p:attrName>
                                        </p:attrNameLst>
                                      </p:cBhvr>
                                      <p:to>
                                        <p:strVal val="visible"/>
                                      </p:to>
                                    </p:set>
                                    <p:anim calcmode="lin" valueType="num">
                                      <p:cBhvr>
                                        <p:cTn id="60" dur="500" fill="hold"/>
                                        <p:tgtEl>
                                          <p:spTgt spid="6">
                                            <p:graphicEl>
                                              <a:dgm id="{BFA45105-EDF5-4C5D-94C3-F18ECF809272}"/>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BFA45105-EDF5-4C5D-94C3-F18ECF809272}"/>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BFA45105-EDF5-4C5D-94C3-F18ECF80927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
                                            <p:graphicEl>
                                              <a:dgm id="{8936F33E-7F49-43B5-A9E4-1B470709E3C0}"/>
                                            </p:graphicEl>
                                          </p:spTgt>
                                        </p:tgtEl>
                                        <p:attrNameLst>
                                          <p:attrName>style.visibility</p:attrName>
                                        </p:attrNameLst>
                                      </p:cBhvr>
                                      <p:to>
                                        <p:strVal val="visible"/>
                                      </p:to>
                                    </p:set>
                                    <p:anim calcmode="lin" valueType="num">
                                      <p:cBhvr>
                                        <p:cTn id="67" dur="500" fill="hold"/>
                                        <p:tgtEl>
                                          <p:spTgt spid="6">
                                            <p:graphicEl>
                                              <a:dgm id="{8936F33E-7F49-43B5-A9E4-1B470709E3C0}"/>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8936F33E-7F49-43B5-A9E4-1B470709E3C0}"/>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8936F33E-7F49-43B5-A9E4-1B470709E3C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6">
                                            <p:graphicEl>
                                              <a:dgm id="{2A371C83-0A22-41E4-96F8-799E03A395C7}"/>
                                            </p:graphicEl>
                                          </p:spTgt>
                                        </p:tgtEl>
                                        <p:attrNameLst>
                                          <p:attrName>style.visibility</p:attrName>
                                        </p:attrNameLst>
                                      </p:cBhvr>
                                      <p:to>
                                        <p:strVal val="visible"/>
                                      </p:to>
                                    </p:set>
                                    <p:anim calcmode="lin" valueType="num">
                                      <p:cBhvr>
                                        <p:cTn id="72" dur="500" fill="hold"/>
                                        <p:tgtEl>
                                          <p:spTgt spid="6">
                                            <p:graphicEl>
                                              <a:dgm id="{2A371C83-0A22-41E4-96F8-799E03A395C7}"/>
                                            </p:graphicEl>
                                          </p:spTgt>
                                        </p:tgtEl>
                                        <p:attrNameLst>
                                          <p:attrName>ppt_w</p:attrName>
                                        </p:attrNameLst>
                                      </p:cBhvr>
                                      <p:tavLst>
                                        <p:tav tm="0">
                                          <p:val>
                                            <p:fltVal val="0"/>
                                          </p:val>
                                        </p:tav>
                                        <p:tav tm="100000">
                                          <p:val>
                                            <p:strVal val="#ppt_w"/>
                                          </p:val>
                                        </p:tav>
                                      </p:tavLst>
                                    </p:anim>
                                    <p:anim calcmode="lin" valueType="num">
                                      <p:cBhvr>
                                        <p:cTn id="73" dur="500" fill="hold"/>
                                        <p:tgtEl>
                                          <p:spTgt spid="6">
                                            <p:graphicEl>
                                              <a:dgm id="{2A371C83-0A22-41E4-96F8-799E03A395C7}"/>
                                            </p:graphicEl>
                                          </p:spTgt>
                                        </p:tgtEl>
                                        <p:attrNameLst>
                                          <p:attrName>ppt_h</p:attrName>
                                        </p:attrNameLst>
                                      </p:cBhvr>
                                      <p:tavLst>
                                        <p:tav tm="0">
                                          <p:val>
                                            <p:fltVal val="0"/>
                                          </p:val>
                                        </p:tav>
                                        <p:tav tm="100000">
                                          <p:val>
                                            <p:strVal val="#ppt_h"/>
                                          </p:val>
                                        </p:tav>
                                      </p:tavLst>
                                    </p:anim>
                                    <p:animEffect transition="in" filter="fade">
                                      <p:cBhvr>
                                        <p:cTn id="74" dur="500"/>
                                        <p:tgtEl>
                                          <p:spTgt spid="6">
                                            <p:graphicEl>
                                              <a:dgm id="{2A371C83-0A22-41E4-96F8-799E03A395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8C1D2-2FB7-75ED-E160-A12658E00E75}"/>
              </a:ext>
            </a:extLst>
          </p:cNvPr>
          <p:cNvSpPr>
            <a:spLocks noGrp="1"/>
          </p:cNvSpPr>
          <p:nvPr>
            <p:ph type="ctrTitle"/>
          </p:nvPr>
        </p:nvSpPr>
        <p:spPr/>
        <p:txBody>
          <a:bodyPr/>
          <a:lstStyle/>
          <a:p>
            <a:r>
              <a:rPr lang="en-US" dirty="0"/>
              <a:t>Recent Cases Of Fraud In State &amp; Local Governments</a:t>
            </a:r>
          </a:p>
        </p:txBody>
      </p:sp>
      <p:sp>
        <p:nvSpPr>
          <p:cNvPr id="2" name="Subtitle 1">
            <a:extLst>
              <a:ext uri="{FF2B5EF4-FFF2-40B4-BE49-F238E27FC236}">
                <a16:creationId xmlns:a16="http://schemas.microsoft.com/office/drawing/2014/main" id="{6630829B-3CB9-FF2D-B943-6A0E8ACCF41D}"/>
              </a:ext>
            </a:extLst>
          </p:cNvPr>
          <p:cNvSpPr>
            <a:spLocks noGrp="1"/>
          </p:cNvSpPr>
          <p:nvPr>
            <p:ph type="subTitle" idx="1"/>
          </p:nvPr>
        </p:nvSpPr>
        <p:spPr/>
        <p:txBody>
          <a:bodyPr/>
          <a:lstStyle/>
          <a:p>
            <a:r>
              <a:rPr lang="en-US" dirty="0"/>
              <a:t>Case Study #2</a:t>
            </a:r>
          </a:p>
        </p:txBody>
      </p:sp>
      <p:sp>
        <p:nvSpPr>
          <p:cNvPr id="4" name="Slide Number Placeholder 3">
            <a:extLst>
              <a:ext uri="{FF2B5EF4-FFF2-40B4-BE49-F238E27FC236}">
                <a16:creationId xmlns:a16="http://schemas.microsoft.com/office/drawing/2014/main" id="{020FBDB8-21B0-2156-DB57-43FE74817413}"/>
              </a:ext>
            </a:extLst>
          </p:cNvPr>
          <p:cNvSpPr>
            <a:spLocks noGrp="1"/>
          </p:cNvSpPr>
          <p:nvPr>
            <p:ph type="sldNum" sz="quarter" idx="4"/>
          </p:nvPr>
        </p:nvSpPr>
        <p:spPr/>
        <p:txBody>
          <a:bodyPr/>
          <a:lstStyle/>
          <a:p>
            <a:fld id="{6DAB3F6F-6A30-410C-8DAB-3E7769D71CBC}" type="slidenum">
              <a:rPr lang="en-US" smtClean="0"/>
              <a:pPr/>
              <a:t>101</a:t>
            </a:fld>
            <a:endParaRPr lang="en-US" dirty="0"/>
          </a:p>
        </p:txBody>
      </p:sp>
    </p:spTree>
    <p:extLst>
      <p:ext uri="{BB962C8B-B14F-4D97-AF65-F5344CB8AC3E}">
        <p14:creationId xmlns:p14="http://schemas.microsoft.com/office/powerpoint/2010/main" val="32761024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C408-7393-B35D-4AC1-B16318BFCDC3}"/>
              </a:ext>
            </a:extLst>
          </p:cNvPr>
          <p:cNvSpPr>
            <a:spLocks noGrp="1"/>
          </p:cNvSpPr>
          <p:nvPr>
            <p:ph type="title"/>
          </p:nvPr>
        </p:nvSpPr>
        <p:spPr>
          <a:xfrm>
            <a:off x="457200" y="144838"/>
            <a:ext cx="8229600" cy="685800"/>
          </a:xfrm>
        </p:spPr>
        <p:txBody>
          <a:bodyPr/>
          <a:lstStyle/>
          <a:p>
            <a:r>
              <a:rPr lang="en-US" sz="2800" dirty="0"/>
              <a:t>Overview – Transportation Coalition Service Contractor</a:t>
            </a:r>
          </a:p>
        </p:txBody>
      </p:sp>
      <p:sp>
        <p:nvSpPr>
          <p:cNvPr id="3" name="Content Placeholder 2">
            <a:extLst>
              <a:ext uri="{FF2B5EF4-FFF2-40B4-BE49-F238E27FC236}">
                <a16:creationId xmlns:a16="http://schemas.microsoft.com/office/drawing/2014/main" id="{6B95C772-9CE5-34BF-8DE5-164E8E42781B}"/>
              </a:ext>
            </a:extLst>
          </p:cNvPr>
          <p:cNvSpPr>
            <a:spLocks noGrp="1"/>
          </p:cNvSpPr>
          <p:nvPr>
            <p:ph idx="1"/>
          </p:nvPr>
        </p:nvSpPr>
        <p:spPr/>
        <p:txBody>
          <a:bodyPr/>
          <a:lstStyle/>
          <a:p>
            <a:r>
              <a:rPr lang="en-US" sz="2000" dirty="0">
                <a:solidFill>
                  <a:schemeClr val="tx2">
                    <a:lumMod val="100000"/>
                  </a:schemeClr>
                </a:solidFill>
              </a:rPr>
              <a:t>Contractor operated demand response transportation for the City as well as for urbanized areas</a:t>
            </a:r>
          </a:p>
          <a:p>
            <a:r>
              <a:rPr lang="en-US" sz="2000" dirty="0">
                <a:solidFill>
                  <a:schemeClr val="tx2">
                    <a:lumMod val="100000"/>
                  </a:schemeClr>
                </a:solidFill>
              </a:rPr>
              <a:t>Received payment for this contract by way of reimbursement requests submitted to the City and through the State Department of Transportation as </a:t>
            </a:r>
            <a:r>
              <a:rPr lang="en-US" sz="2000">
                <a:solidFill>
                  <a:schemeClr val="tx2">
                    <a:lumMod val="100000"/>
                  </a:schemeClr>
                </a:solidFill>
              </a:rPr>
              <a:t>a sub-recipient</a:t>
            </a:r>
            <a:endParaRPr lang="en-US" sz="2000" dirty="0">
              <a:solidFill>
                <a:schemeClr val="tx2">
                  <a:lumMod val="100000"/>
                </a:schemeClr>
              </a:solidFill>
            </a:endParaRPr>
          </a:p>
          <a:p>
            <a:r>
              <a:rPr lang="en-US" sz="2000" dirty="0">
                <a:solidFill>
                  <a:schemeClr val="tx2">
                    <a:lumMod val="100000"/>
                  </a:schemeClr>
                </a:solidFill>
              </a:rPr>
              <a:t>The City owned the busses, and the contractor employed drivers and administrators to administer the bus route services</a:t>
            </a:r>
          </a:p>
          <a:p>
            <a:r>
              <a:rPr lang="en-US" sz="2000" dirty="0">
                <a:solidFill>
                  <a:schemeClr val="tx2">
                    <a:lumMod val="100000"/>
                  </a:schemeClr>
                </a:solidFill>
              </a:rPr>
              <a:t>Contractor was submitting reimbursement requests for the same expenses to both the City and the State resulting in $285,000 in duplicate reimbursements paid to the contractor</a:t>
            </a:r>
          </a:p>
        </p:txBody>
      </p:sp>
      <p:sp>
        <p:nvSpPr>
          <p:cNvPr id="4" name="Slide Number Placeholder 3">
            <a:extLst>
              <a:ext uri="{FF2B5EF4-FFF2-40B4-BE49-F238E27FC236}">
                <a16:creationId xmlns:a16="http://schemas.microsoft.com/office/drawing/2014/main" id="{117A25AA-32E1-4C1D-D628-FDD616E131EC}"/>
              </a:ext>
            </a:extLst>
          </p:cNvPr>
          <p:cNvSpPr>
            <a:spLocks noGrp="1"/>
          </p:cNvSpPr>
          <p:nvPr>
            <p:ph type="sldNum" sz="quarter" idx="4"/>
          </p:nvPr>
        </p:nvSpPr>
        <p:spPr/>
        <p:txBody>
          <a:bodyPr/>
          <a:lstStyle/>
          <a:p>
            <a:fld id="{6DAB3F6F-6A30-410C-8DAB-3E7769D71CBC}" type="slidenum">
              <a:rPr lang="en-US" smtClean="0"/>
              <a:pPr/>
              <a:t>102</a:t>
            </a:fld>
            <a:endParaRPr lang="en-US" dirty="0"/>
          </a:p>
        </p:txBody>
      </p:sp>
    </p:spTree>
    <p:extLst>
      <p:ext uri="{BB962C8B-B14F-4D97-AF65-F5344CB8AC3E}">
        <p14:creationId xmlns:p14="http://schemas.microsoft.com/office/powerpoint/2010/main" val="38221443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1FE6-9B36-E914-8BA9-9DDECEEF74C6}"/>
              </a:ext>
            </a:extLst>
          </p:cNvPr>
          <p:cNvSpPr>
            <a:spLocks noGrp="1"/>
          </p:cNvSpPr>
          <p:nvPr>
            <p:ph type="title"/>
          </p:nvPr>
        </p:nvSpPr>
        <p:spPr>
          <a:xfrm>
            <a:off x="457200" y="144838"/>
            <a:ext cx="8229600" cy="685800"/>
          </a:xfrm>
        </p:spPr>
        <p:txBody>
          <a:bodyPr/>
          <a:lstStyle/>
          <a:p>
            <a:r>
              <a:rPr lang="en-US" dirty="0"/>
              <a:t>Factors Leading To Fraud</a:t>
            </a:r>
          </a:p>
        </p:txBody>
      </p:sp>
      <p:graphicFrame>
        <p:nvGraphicFramePr>
          <p:cNvPr id="6" name="Content Placeholder 5">
            <a:extLst>
              <a:ext uri="{FF2B5EF4-FFF2-40B4-BE49-F238E27FC236}">
                <a16:creationId xmlns:a16="http://schemas.microsoft.com/office/drawing/2014/main" id="{28F2F339-AB1B-FB9F-ED14-75D0A91AAC61}"/>
              </a:ext>
            </a:extLst>
          </p:cNvPr>
          <p:cNvGraphicFramePr>
            <a:graphicFrameLocks noGrp="1"/>
          </p:cNvGraphicFramePr>
          <p:nvPr>
            <p:ph idx="1"/>
            <p:extLst>
              <p:ext uri="{D42A27DB-BD31-4B8C-83A1-F6EECF244321}">
                <p14:modId xmlns:p14="http://schemas.microsoft.com/office/powerpoint/2010/main" val="3435785637"/>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BC0C5D7-A4FD-F44B-574C-CCED2FB06CEC}"/>
              </a:ext>
            </a:extLst>
          </p:cNvPr>
          <p:cNvSpPr>
            <a:spLocks noGrp="1"/>
          </p:cNvSpPr>
          <p:nvPr>
            <p:ph type="sldNum" sz="quarter" idx="4"/>
          </p:nvPr>
        </p:nvSpPr>
        <p:spPr/>
        <p:txBody>
          <a:bodyPr/>
          <a:lstStyle/>
          <a:p>
            <a:fld id="{6DAB3F6F-6A30-410C-8DAB-3E7769D71CBC}" type="slidenum">
              <a:rPr lang="en-US" smtClean="0"/>
              <a:pPr/>
              <a:t>103</a:t>
            </a:fld>
            <a:endParaRPr lang="en-US" dirty="0"/>
          </a:p>
        </p:txBody>
      </p:sp>
    </p:spTree>
    <p:extLst>
      <p:ext uri="{BB962C8B-B14F-4D97-AF65-F5344CB8AC3E}">
        <p14:creationId xmlns:p14="http://schemas.microsoft.com/office/powerpoint/2010/main" val="59837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graphicEl>
                                              <a:dgm id="{BAD88D40-8004-4A62-A471-EB81E3E58305}"/>
                                            </p:graphicEl>
                                          </p:spTgt>
                                        </p:tgtEl>
                                        <p:attrNameLst>
                                          <p:attrName>style.visibility</p:attrName>
                                        </p:attrNameLst>
                                      </p:cBhvr>
                                      <p:to>
                                        <p:strVal val="visible"/>
                                      </p:to>
                                    </p:set>
                                    <p:anim calcmode="lin" valueType="num">
                                      <p:cBhvr>
                                        <p:cTn id="7" dur="500" fill="hold"/>
                                        <p:tgtEl>
                                          <p:spTgt spid="6">
                                            <p:graphicEl>
                                              <a:dgm id="{BAD88D40-8004-4A62-A471-EB81E3E58305}"/>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BAD88D40-8004-4A62-A471-EB81E3E58305}"/>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BAD88D40-8004-4A62-A471-EB81E3E58305}"/>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graphicEl>
                                              <a:dgm id="{52C3C89D-32CA-492E-83EB-5BE88A24369D}"/>
                                            </p:graphicEl>
                                          </p:spTgt>
                                        </p:tgtEl>
                                        <p:attrNameLst>
                                          <p:attrName>style.visibility</p:attrName>
                                        </p:attrNameLst>
                                      </p:cBhvr>
                                      <p:to>
                                        <p:strVal val="visible"/>
                                      </p:to>
                                    </p:set>
                                    <p:anim calcmode="lin" valueType="num">
                                      <p:cBhvr>
                                        <p:cTn id="14" dur="500" fill="hold"/>
                                        <p:tgtEl>
                                          <p:spTgt spid="6">
                                            <p:graphicEl>
                                              <a:dgm id="{52C3C89D-32CA-492E-83EB-5BE88A24369D}"/>
                                            </p:graphicEl>
                                          </p:spTgt>
                                        </p:tgtEl>
                                        <p:attrNameLst>
                                          <p:attrName>ppt_w</p:attrName>
                                        </p:attrNameLst>
                                      </p:cBhvr>
                                      <p:tavLst>
                                        <p:tav tm="0">
                                          <p:val>
                                            <p:fltVal val="0"/>
                                          </p:val>
                                        </p:tav>
                                        <p:tav tm="100000">
                                          <p:val>
                                            <p:strVal val="#ppt_w"/>
                                          </p:val>
                                        </p:tav>
                                      </p:tavLst>
                                    </p:anim>
                                    <p:anim calcmode="lin" valueType="num">
                                      <p:cBhvr>
                                        <p:cTn id="15" dur="500" fill="hold"/>
                                        <p:tgtEl>
                                          <p:spTgt spid="6">
                                            <p:graphicEl>
                                              <a:dgm id="{52C3C89D-32CA-492E-83EB-5BE88A24369D}"/>
                                            </p:graphicEl>
                                          </p:spTgt>
                                        </p:tgtEl>
                                        <p:attrNameLst>
                                          <p:attrName>ppt_h</p:attrName>
                                        </p:attrNameLst>
                                      </p:cBhvr>
                                      <p:tavLst>
                                        <p:tav tm="0">
                                          <p:val>
                                            <p:fltVal val="0"/>
                                          </p:val>
                                        </p:tav>
                                        <p:tav tm="100000">
                                          <p:val>
                                            <p:strVal val="#ppt_h"/>
                                          </p:val>
                                        </p:tav>
                                      </p:tavLst>
                                    </p:anim>
                                    <p:animEffect transition="in" filter="fade">
                                      <p:cBhvr>
                                        <p:cTn id="16" dur="500"/>
                                        <p:tgtEl>
                                          <p:spTgt spid="6">
                                            <p:graphicEl>
                                              <a:dgm id="{52C3C89D-32CA-492E-83EB-5BE88A24369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graphicEl>
                                              <a:dgm id="{2A2F0C33-4701-4866-8AA4-16980A7E2D06}"/>
                                            </p:graphicEl>
                                          </p:spTgt>
                                        </p:tgtEl>
                                        <p:attrNameLst>
                                          <p:attrName>style.visibility</p:attrName>
                                        </p:attrNameLst>
                                      </p:cBhvr>
                                      <p:to>
                                        <p:strVal val="visible"/>
                                      </p:to>
                                    </p:set>
                                    <p:anim calcmode="lin" valueType="num">
                                      <p:cBhvr>
                                        <p:cTn id="21" dur="500" fill="hold"/>
                                        <p:tgtEl>
                                          <p:spTgt spid="6">
                                            <p:graphicEl>
                                              <a:dgm id="{2A2F0C33-4701-4866-8AA4-16980A7E2D06}"/>
                                            </p:graphicEl>
                                          </p:spTgt>
                                        </p:tgtEl>
                                        <p:attrNameLst>
                                          <p:attrName>ppt_w</p:attrName>
                                        </p:attrNameLst>
                                      </p:cBhvr>
                                      <p:tavLst>
                                        <p:tav tm="0">
                                          <p:val>
                                            <p:fltVal val="0"/>
                                          </p:val>
                                        </p:tav>
                                        <p:tav tm="100000">
                                          <p:val>
                                            <p:strVal val="#ppt_w"/>
                                          </p:val>
                                        </p:tav>
                                      </p:tavLst>
                                    </p:anim>
                                    <p:anim calcmode="lin" valueType="num">
                                      <p:cBhvr>
                                        <p:cTn id="22" dur="500" fill="hold"/>
                                        <p:tgtEl>
                                          <p:spTgt spid="6">
                                            <p:graphicEl>
                                              <a:dgm id="{2A2F0C33-4701-4866-8AA4-16980A7E2D06}"/>
                                            </p:graphicEl>
                                          </p:spTgt>
                                        </p:tgtEl>
                                        <p:attrNameLst>
                                          <p:attrName>ppt_h</p:attrName>
                                        </p:attrNameLst>
                                      </p:cBhvr>
                                      <p:tavLst>
                                        <p:tav tm="0">
                                          <p:val>
                                            <p:fltVal val="0"/>
                                          </p:val>
                                        </p:tav>
                                        <p:tav tm="100000">
                                          <p:val>
                                            <p:strVal val="#ppt_h"/>
                                          </p:val>
                                        </p:tav>
                                      </p:tavLst>
                                    </p:anim>
                                    <p:animEffect transition="in" filter="fade">
                                      <p:cBhvr>
                                        <p:cTn id="23" dur="500"/>
                                        <p:tgtEl>
                                          <p:spTgt spid="6">
                                            <p:graphicEl>
                                              <a:dgm id="{2A2F0C33-4701-4866-8AA4-16980A7E2D0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graphicEl>
                                              <a:dgm id="{6A501A76-727F-4C7A-B9E6-06E27CC3F95C}"/>
                                            </p:graphicEl>
                                          </p:spTgt>
                                        </p:tgtEl>
                                        <p:attrNameLst>
                                          <p:attrName>style.visibility</p:attrName>
                                        </p:attrNameLst>
                                      </p:cBhvr>
                                      <p:to>
                                        <p:strVal val="visible"/>
                                      </p:to>
                                    </p:set>
                                    <p:anim calcmode="lin" valueType="num">
                                      <p:cBhvr>
                                        <p:cTn id="28" dur="500" fill="hold"/>
                                        <p:tgtEl>
                                          <p:spTgt spid="6">
                                            <p:graphicEl>
                                              <a:dgm id="{6A501A76-727F-4C7A-B9E6-06E27CC3F95C}"/>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6A501A76-727F-4C7A-B9E6-06E27CC3F95C}"/>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6A501A76-727F-4C7A-B9E6-06E27CC3F95C}"/>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graphicEl>
                                              <a:dgm id="{9AA8F531-4DB2-43A5-9EDC-4A3A84CEEF21}"/>
                                            </p:graphicEl>
                                          </p:spTgt>
                                        </p:tgtEl>
                                        <p:attrNameLst>
                                          <p:attrName>style.visibility</p:attrName>
                                        </p:attrNameLst>
                                      </p:cBhvr>
                                      <p:to>
                                        <p:strVal val="visible"/>
                                      </p:to>
                                    </p:set>
                                    <p:anim calcmode="lin" valueType="num">
                                      <p:cBhvr>
                                        <p:cTn id="35" dur="500" fill="hold"/>
                                        <p:tgtEl>
                                          <p:spTgt spid="6">
                                            <p:graphicEl>
                                              <a:dgm id="{9AA8F531-4DB2-43A5-9EDC-4A3A84CEEF2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9AA8F531-4DB2-43A5-9EDC-4A3A84CEEF2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9AA8F531-4DB2-43A5-9EDC-4A3A84CEEF2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graphicEl>
                                              <a:dgm id="{B3B3C708-A891-4FC9-8939-CE73D008890E}"/>
                                            </p:graphicEl>
                                          </p:spTgt>
                                        </p:tgtEl>
                                        <p:attrNameLst>
                                          <p:attrName>style.visibility</p:attrName>
                                        </p:attrNameLst>
                                      </p:cBhvr>
                                      <p:to>
                                        <p:strVal val="visible"/>
                                      </p:to>
                                    </p:set>
                                    <p:anim calcmode="lin" valueType="num">
                                      <p:cBhvr>
                                        <p:cTn id="42" dur="500" fill="hold"/>
                                        <p:tgtEl>
                                          <p:spTgt spid="6">
                                            <p:graphicEl>
                                              <a:dgm id="{B3B3C708-A891-4FC9-8939-CE73D008890E}"/>
                                            </p:graphicEl>
                                          </p:spTgt>
                                        </p:tgtEl>
                                        <p:attrNameLst>
                                          <p:attrName>ppt_w</p:attrName>
                                        </p:attrNameLst>
                                      </p:cBhvr>
                                      <p:tavLst>
                                        <p:tav tm="0">
                                          <p:val>
                                            <p:fltVal val="0"/>
                                          </p:val>
                                        </p:tav>
                                        <p:tav tm="100000">
                                          <p:val>
                                            <p:strVal val="#ppt_w"/>
                                          </p:val>
                                        </p:tav>
                                      </p:tavLst>
                                    </p:anim>
                                    <p:anim calcmode="lin" valueType="num">
                                      <p:cBhvr>
                                        <p:cTn id="43" dur="500" fill="hold"/>
                                        <p:tgtEl>
                                          <p:spTgt spid="6">
                                            <p:graphicEl>
                                              <a:dgm id="{B3B3C708-A891-4FC9-8939-CE73D008890E}"/>
                                            </p:graphicEl>
                                          </p:spTgt>
                                        </p:tgtEl>
                                        <p:attrNameLst>
                                          <p:attrName>ppt_h</p:attrName>
                                        </p:attrNameLst>
                                      </p:cBhvr>
                                      <p:tavLst>
                                        <p:tav tm="0">
                                          <p:val>
                                            <p:fltVal val="0"/>
                                          </p:val>
                                        </p:tav>
                                        <p:tav tm="100000">
                                          <p:val>
                                            <p:strVal val="#ppt_h"/>
                                          </p:val>
                                        </p:tav>
                                      </p:tavLst>
                                    </p:anim>
                                    <p:animEffect transition="in" filter="fade">
                                      <p:cBhvr>
                                        <p:cTn id="44" dur="500"/>
                                        <p:tgtEl>
                                          <p:spTgt spid="6">
                                            <p:graphicEl>
                                              <a:dgm id="{B3B3C708-A891-4FC9-8939-CE73D008890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BA09-AA6D-AB9E-4F71-B72450DE86D8}"/>
              </a:ext>
            </a:extLst>
          </p:cNvPr>
          <p:cNvSpPr>
            <a:spLocks noGrp="1"/>
          </p:cNvSpPr>
          <p:nvPr>
            <p:ph type="title"/>
          </p:nvPr>
        </p:nvSpPr>
        <p:spPr>
          <a:xfrm>
            <a:off x="457200" y="144838"/>
            <a:ext cx="8229600" cy="685800"/>
          </a:xfrm>
        </p:spPr>
        <p:txBody>
          <a:bodyPr/>
          <a:lstStyle/>
          <a:p>
            <a:r>
              <a:rPr lang="en-US" dirty="0"/>
              <a:t>Discovery Of Discrepancies</a:t>
            </a:r>
          </a:p>
        </p:txBody>
      </p:sp>
      <p:graphicFrame>
        <p:nvGraphicFramePr>
          <p:cNvPr id="5" name="Content Placeholder 4">
            <a:extLst>
              <a:ext uri="{FF2B5EF4-FFF2-40B4-BE49-F238E27FC236}">
                <a16:creationId xmlns:a16="http://schemas.microsoft.com/office/drawing/2014/main" id="{09084A5A-5F46-19D4-6FF2-74970354155E}"/>
              </a:ext>
            </a:extLst>
          </p:cNvPr>
          <p:cNvGraphicFramePr>
            <a:graphicFrameLocks noGrp="1"/>
          </p:cNvGraphicFramePr>
          <p:nvPr>
            <p:ph idx="1"/>
            <p:extLst>
              <p:ext uri="{D42A27DB-BD31-4B8C-83A1-F6EECF244321}">
                <p14:modId xmlns:p14="http://schemas.microsoft.com/office/powerpoint/2010/main" val="1564760204"/>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8EC9BFE-7183-DFCF-1F41-FEFF39275CFF}"/>
              </a:ext>
            </a:extLst>
          </p:cNvPr>
          <p:cNvSpPr>
            <a:spLocks noGrp="1"/>
          </p:cNvSpPr>
          <p:nvPr>
            <p:ph type="sldNum" sz="quarter" idx="4"/>
          </p:nvPr>
        </p:nvSpPr>
        <p:spPr/>
        <p:txBody>
          <a:bodyPr/>
          <a:lstStyle/>
          <a:p>
            <a:fld id="{6DAB3F6F-6A30-410C-8DAB-3E7769D71CBC}" type="slidenum">
              <a:rPr lang="en-US" smtClean="0"/>
              <a:pPr/>
              <a:t>104</a:t>
            </a:fld>
            <a:endParaRPr lang="en-US" dirty="0"/>
          </a:p>
        </p:txBody>
      </p:sp>
    </p:spTree>
    <p:extLst>
      <p:ext uri="{BB962C8B-B14F-4D97-AF65-F5344CB8AC3E}">
        <p14:creationId xmlns:p14="http://schemas.microsoft.com/office/powerpoint/2010/main" val="28884860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42288-42EC-D313-E72B-4802AC7DA7F1}"/>
              </a:ext>
            </a:extLst>
          </p:cNvPr>
          <p:cNvSpPr>
            <a:spLocks noGrp="1"/>
          </p:cNvSpPr>
          <p:nvPr>
            <p:ph type="title"/>
          </p:nvPr>
        </p:nvSpPr>
        <p:spPr>
          <a:xfrm>
            <a:off x="457200" y="144838"/>
            <a:ext cx="8229600" cy="685800"/>
          </a:xfrm>
        </p:spPr>
        <p:txBody>
          <a:bodyPr/>
          <a:lstStyle/>
          <a:p>
            <a:r>
              <a:rPr lang="en-US" dirty="0"/>
              <a:t>Forensic Investigation</a:t>
            </a:r>
          </a:p>
        </p:txBody>
      </p:sp>
      <p:graphicFrame>
        <p:nvGraphicFramePr>
          <p:cNvPr id="5" name="Content Placeholder 4">
            <a:extLst>
              <a:ext uri="{FF2B5EF4-FFF2-40B4-BE49-F238E27FC236}">
                <a16:creationId xmlns:a16="http://schemas.microsoft.com/office/drawing/2014/main" id="{D490F016-BCAD-7C5B-0023-0894F258E014}"/>
              </a:ext>
            </a:extLst>
          </p:cNvPr>
          <p:cNvGraphicFramePr>
            <a:graphicFrameLocks noGrp="1"/>
          </p:cNvGraphicFramePr>
          <p:nvPr>
            <p:ph idx="1"/>
            <p:extLst>
              <p:ext uri="{D42A27DB-BD31-4B8C-83A1-F6EECF244321}">
                <p14:modId xmlns:p14="http://schemas.microsoft.com/office/powerpoint/2010/main" val="1937159729"/>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C2E4AF5-5C0B-05D3-8B2F-E3E616A6BCEF}"/>
              </a:ext>
            </a:extLst>
          </p:cNvPr>
          <p:cNvSpPr>
            <a:spLocks noGrp="1"/>
          </p:cNvSpPr>
          <p:nvPr>
            <p:ph type="sldNum" sz="quarter" idx="4"/>
          </p:nvPr>
        </p:nvSpPr>
        <p:spPr/>
        <p:txBody>
          <a:bodyPr/>
          <a:lstStyle/>
          <a:p>
            <a:fld id="{6DAB3F6F-6A30-410C-8DAB-3E7769D71CBC}" type="slidenum">
              <a:rPr lang="en-US" smtClean="0"/>
              <a:pPr/>
              <a:t>105</a:t>
            </a:fld>
            <a:endParaRPr lang="en-US" dirty="0"/>
          </a:p>
        </p:txBody>
      </p:sp>
    </p:spTree>
    <p:extLst>
      <p:ext uri="{BB962C8B-B14F-4D97-AF65-F5344CB8AC3E}">
        <p14:creationId xmlns:p14="http://schemas.microsoft.com/office/powerpoint/2010/main" val="62792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669BCF0C-2F42-4F56-B247-4D52E66F8E83}"/>
                                            </p:graphicEl>
                                          </p:spTgt>
                                        </p:tgtEl>
                                        <p:attrNameLst>
                                          <p:attrName>style.visibility</p:attrName>
                                        </p:attrNameLst>
                                      </p:cBhvr>
                                      <p:to>
                                        <p:strVal val="visible"/>
                                      </p:to>
                                    </p:set>
                                    <p:anim calcmode="lin" valueType="num">
                                      <p:cBhvr>
                                        <p:cTn id="7" dur="500" fill="hold"/>
                                        <p:tgtEl>
                                          <p:spTgt spid="5">
                                            <p:graphicEl>
                                              <a:dgm id="{669BCF0C-2F42-4F56-B247-4D52E66F8E83}"/>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669BCF0C-2F42-4F56-B247-4D52E66F8E83}"/>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669BCF0C-2F42-4F56-B247-4D52E66F8E8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graphicEl>
                                              <a:dgm id="{9DB3E87A-2FC1-4CC6-A02F-3BEF9C640D1A}"/>
                                            </p:graphicEl>
                                          </p:spTgt>
                                        </p:tgtEl>
                                        <p:attrNameLst>
                                          <p:attrName>style.visibility</p:attrName>
                                        </p:attrNameLst>
                                      </p:cBhvr>
                                      <p:to>
                                        <p:strVal val="visible"/>
                                      </p:to>
                                    </p:set>
                                    <p:anim calcmode="lin" valueType="num">
                                      <p:cBhvr>
                                        <p:cTn id="14" dur="500" fill="hold"/>
                                        <p:tgtEl>
                                          <p:spTgt spid="5">
                                            <p:graphicEl>
                                              <a:dgm id="{9DB3E87A-2FC1-4CC6-A02F-3BEF9C640D1A}"/>
                                            </p:graphicEl>
                                          </p:spTgt>
                                        </p:tgtEl>
                                        <p:attrNameLst>
                                          <p:attrName>ppt_w</p:attrName>
                                        </p:attrNameLst>
                                      </p:cBhvr>
                                      <p:tavLst>
                                        <p:tav tm="0">
                                          <p:val>
                                            <p:fltVal val="0"/>
                                          </p:val>
                                        </p:tav>
                                        <p:tav tm="100000">
                                          <p:val>
                                            <p:strVal val="#ppt_w"/>
                                          </p:val>
                                        </p:tav>
                                      </p:tavLst>
                                    </p:anim>
                                    <p:anim calcmode="lin" valueType="num">
                                      <p:cBhvr>
                                        <p:cTn id="15" dur="500" fill="hold"/>
                                        <p:tgtEl>
                                          <p:spTgt spid="5">
                                            <p:graphicEl>
                                              <a:dgm id="{9DB3E87A-2FC1-4CC6-A02F-3BEF9C640D1A}"/>
                                            </p:graphicEl>
                                          </p:spTgt>
                                        </p:tgtEl>
                                        <p:attrNameLst>
                                          <p:attrName>ppt_h</p:attrName>
                                        </p:attrNameLst>
                                      </p:cBhvr>
                                      <p:tavLst>
                                        <p:tav tm="0">
                                          <p:val>
                                            <p:fltVal val="0"/>
                                          </p:val>
                                        </p:tav>
                                        <p:tav tm="100000">
                                          <p:val>
                                            <p:strVal val="#ppt_h"/>
                                          </p:val>
                                        </p:tav>
                                      </p:tavLst>
                                    </p:anim>
                                    <p:animEffect transition="in" filter="fade">
                                      <p:cBhvr>
                                        <p:cTn id="16" dur="500"/>
                                        <p:tgtEl>
                                          <p:spTgt spid="5">
                                            <p:graphicEl>
                                              <a:dgm id="{9DB3E87A-2FC1-4CC6-A02F-3BEF9C640D1A}"/>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graphicEl>
                                              <a:dgm id="{703B3E80-9057-4EED-9D3E-2254D12A6EE8}"/>
                                            </p:graphicEl>
                                          </p:spTgt>
                                        </p:tgtEl>
                                        <p:attrNameLst>
                                          <p:attrName>style.visibility</p:attrName>
                                        </p:attrNameLst>
                                      </p:cBhvr>
                                      <p:to>
                                        <p:strVal val="visible"/>
                                      </p:to>
                                    </p:set>
                                    <p:anim calcmode="lin" valueType="num">
                                      <p:cBhvr>
                                        <p:cTn id="19" dur="500" fill="hold"/>
                                        <p:tgtEl>
                                          <p:spTgt spid="5">
                                            <p:graphicEl>
                                              <a:dgm id="{703B3E80-9057-4EED-9D3E-2254D12A6EE8}"/>
                                            </p:graphicEl>
                                          </p:spTgt>
                                        </p:tgtEl>
                                        <p:attrNameLst>
                                          <p:attrName>ppt_w</p:attrName>
                                        </p:attrNameLst>
                                      </p:cBhvr>
                                      <p:tavLst>
                                        <p:tav tm="0">
                                          <p:val>
                                            <p:fltVal val="0"/>
                                          </p:val>
                                        </p:tav>
                                        <p:tav tm="100000">
                                          <p:val>
                                            <p:strVal val="#ppt_w"/>
                                          </p:val>
                                        </p:tav>
                                      </p:tavLst>
                                    </p:anim>
                                    <p:anim calcmode="lin" valueType="num">
                                      <p:cBhvr>
                                        <p:cTn id="20" dur="500" fill="hold"/>
                                        <p:tgtEl>
                                          <p:spTgt spid="5">
                                            <p:graphicEl>
                                              <a:dgm id="{703B3E80-9057-4EED-9D3E-2254D12A6EE8}"/>
                                            </p:graphicEl>
                                          </p:spTgt>
                                        </p:tgtEl>
                                        <p:attrNameLst>
                                          <p:attrName>ppt_h</p:attrName>
                                        </p:attrNameLst>
                                      </p:cBhvr>
                                      <p:tavLst>
                                        <p:tav tm="0">
                                          <p:val>
                                            <p:fltVal val="0"/>
                                          </p:val>
                                        </p:tav>
                                        <p:tav tm="100000">
                                          <p:val>
                                            <p:strVal val="#ppt_h"/>
                                          </p:val>
                                        </p:tav>
                                      </p:tavLst>
                                    </p:anim>
                                    <p:animEffect transition="in" filter="fade">
                                      <p:cBhvr>
                                        <p:cTn id="21" dur="500"/>
                                        <p:tgtEl>
                                          <p:spTgt spid="5">
                                            <p:graphicEl>
                                              <a:dgm id="{703B3E80-9057-4EED-9D3E-2254D12A6EE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graphicEl>
                                              <a:dgm id="{EDA5341B-9268-4903-8A94-320BF72FADD7}"/>
                                            </p:graphicEl>
                                          </p:spTgt>
                                        </p:tgtEl>
                                        <p:attrNameLst>
                                          <p:attrName>style.visibility</p:attrName>
                                        </p:attrNameLst>
                                      </p:cBhvr>
                                      <p:to>
                                        <p:strVal val="visible"/>
                                      </p:to>
                                    </p:set>
                                    <p:anim calcmode="lin" valueType="num">
                                      <p:cBhvr>
                                        <p:cTn id="26" dur="500" fill="hold"/>
                                        <p:tgtEl>
                                          <p:spTgt spid="5">
                                            <p:graphicEl>
                                              <a:dgm id="{EDA5341B-9268-4903-8A94-320BF72FADD7}"/>
                                            </p:graphicEl>
                                          </p:spTgt>
                                        </p:tgtEl>
                                        <p:attrNameLst>
                                          <p:attrName>ppt_w</p:attrName>
                                        </p:attrNameLst>
                                      </p:cBhvr>
                                      <p:tavLst>
                                        <p:tav tm="0">
                                          <p:val>
                                            <p:fltVal val="0"/>
                                          </p:val>
                                        </p:tav>
                                        <p:tav tm="100000">
                                          <p:val>
                                            <p:strVal val="#ppt_w"/>
                                          </p:val>
                                        </p:tav>
                                      </p:tavLst>
                                    </p:anim>
                                    <p:anim calcmode="lin" valueType="num">
                                      <p:cBhvr>
                                        <p:cTn id="27" dur="500" fill="hold"/>
                                        <p:tgtEl>
                                          <p:spTgt spid="5">
                                            <p:graphicEl>
                                              <a:dgm id="{EDA5341B-9268-4903-8A94-320BF72FADD7}"/>
                                            </p:graphicEl>
                                          </p:spTgt>
                                        </p:tgtEl>
                                        <p:attrNameLst>
                                          <p:attrName>ppt_h</p:attrName>
                                        </p:attrNameLst>
                                      </p:cBhvr>
                                      <p:tavLst>
                                        <p:tav tm="0">
                                          <p:val>
                                            <p:fltVal val="0"/>
                                          </p:val>
                                        </p:tav>
                                        <p:tav tm="100000">
                                          <p:val>
                                            <p:strVal val="#ppt_h"/>
                                          </p:val>
                                        </p:tav>
                                      </p:tavLst>
                                    </p:anim>
                                    <p:animEffect transition="in" filter="fade">
                                      <p:cBhvr>
                                        <p:cTn id="28" dur="500"/>
                                        <p:tgtEl>
                                          <p:spTgt spid="5">
                                            <p:graphicEl>
                                              <a:dgm id="{EDA5341B-9268-4903-8A94-320BF72FADD7}"/>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
                                            <p:graphicEl>
                                              <a:dgm id="{655A381A-8D6C-4FB1-A7B8-87ADAD645225}"/>
                                            </p:graphicEl>
                                          </p:spTgt>
                                        </p:tgtEl>
                                        <p:attrNameLst>
                                          <p:attrName>style.visibility</p:attrName>
                                        </p:attrNameLst>
                                      </p:cBhvr>
                                      <p:to>
                                        <p:strVal val="visible"/>
                                      </p:to>
                                    </p:set>
                                    <p:anim calcmode="lin" valueType="num">
                                      <p:cBhvr>
                                        <p:cTn id="31" dur="500" fill="hold"/>
                                        <p:tgtEl>
                                          <p:spTgt spid="5">
                                            <p:graphicEl>
                                              <a:dgm id="{655A381A-8D6C-4FB1-A7B8-87ADAD645225}"/>
                                            </p:graphicEl>
                                          </p:spTgt>
                                        </p:tgtEl>
                                        <p:attrNameLst>
                                          <p:attrName>ppt_w</p:attrName>
                                        </p:attrNameLst>
                                      </p:cBhvr>
                                      <p:tavLst>
                                        <p:tav tm="0">
                                          <p:val>
                                            <p:fltVal val="0"/>
                                          </p:val>
                                        </p:tav>
                                        <p:tav tm="100000">
                                          <p:val>
                                            <p:strVal val="#ppt_w"/>
                                          </p:val>
                                        </p:tav>
                                      </p:tavLst>
                                    </p:anim>
                                    <p:anim calcmode="lin" valueType="num">
                                      <p:cBhvr>
                                        <p:cTn id="32" dur="500" fill="hold"/>
                                        <p:tgtEl>
                                          <p:spTgt spid="5">
                                            <p:graphicEl>
                                              <a:dgm id="{655A381A-8D6C-4FB1-A7B8-87ADAD645225}"/>
                                            </p:graphicEl>
                                          </p:spTgt>
                                        </p:tgtEl>
                                        <p:attrNameLst>
                                          <p:attrName>ppt_h</p:attrName>
                                        </p:attrNameLst>
                                      </p:cBhvr>
                                      <p:tavLst>
                                        <p:tav tm="0">
                                          <p:val>
                                            <p:fltVal val="0"/>
                                          </p:val>
                                        </p:tav>
                                        <p:tav tm="100000">
                                          <p:val>
                                            <p:strVal val="#ppt_h"/>
                                          </p:val>
                                        </p:tav>
                                      </p:tavLst>
                                    </p:anim>
                                    <p:animEffect transition="in" filter="fade">
                                      <p:cBhvr>
                                        <p:cTn id="33" dur="500"/>
                                        <p:tgtEl>
                                          <p:spTgt spid="5">
                                            <p:graphicEl>
                                              <a:dgm id="{655A381A-8D6C-4FB1-A7B8-87ADAD64522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graphicEl>
                                              <a:dgm id="{9D82618F-7CCF-49AD-BB94-D7BDEFA08C78}"/>
                                            </p:graphicEl>
                                          </p:spTgt>
                                        </p:tgtEl>
                                        <p:attrNameLst>
                                          <p:attrName>style.visibility</p:attrName>
                                        </p:attrNameLst>
                                      </p:cBhvr>
                                      <p:to>
                                        <p:strVal val="visible"/>
                                      </p:to>
                                    </p:set>
                                    <p:anim calcmode="lin" valueType="num">
                                      <p:cBhvr>
                                        <p:cTn id="38" dur="500" fill="hold"/>
                                        <p:tgtEl>
                                          <p:spTgt spid="5">
                                            <p:graphicEl>
                                              <a:dgm id="{9D82618F-7CCF-49AD-BB94-D7BDEFA08C78}"/>
                                            </p:graphicEl>
                                          </p:spTgt>
                                        </p:tgtEl>
                                        <p:attrNameLst>
                                          <p:attrName>ppt_w</p:attrName>
                                        </p:attrNameLst>
                                      </p:cBhvr>
                                      <p:tavLst>
                                        <p:tav tm="0">
                                          <p:val>
                                            <p:fltVal val="0"/>
                                          </p:val>
                                        </p:tav>
                                        <p:tav tm="100000">
                                          <p:val>
                                            <p:strVal val="#ppt_w"/>
                                          </p:val>
                                        </p:tav>
                                      </p:tavLst>
                                    </p:anim>
                                    <p:anim calcmode="lin" valueType="num">
                                      <p:cBhvr>
                                        <p:cTn id="39" dur="500" fill="hold"/>
                                        <p:tgtEl>
                                          <p:spTgt spid="5">
                                            <p:graphicEl>
                                              <a:dgm id="{9D82618F-7CCF-49AD-BB94-D7BDEFA08C78}"/>
                                            </p:graphicEl>
                                          </p:spTgt>
                                        </p:tgtEl>
                                        <p:attrNameLst>
                                          <p:attrName>ppt_h</p:attrName>
                                        </p:attrNameLst>
                                      </p:cBhvr>
                                      <p:tavLst>
                                        <p:tav tm="0">
                                          <p:val>
                                            <p:fltVal val="0"/>
                                          </p:val>
                                        </p:tav>
                                        <p:tav tm="100000">
                                          <p:val>
                                            <p:strVal val="#ppt_h"/>
                                          </p:val>
                                        </p:tav>
                                      </p:tavLst>
                                    </p:anim>
                                    <p:animEffect transition="in" filter="fade">
                                      <p:cBhvr>
                                        <p:cTn id="40" dur="500"/>
                                        <p:tgtEl>
                                          <p:spTgt spid="5">
                                            <p:graphicEl>
                                              <a:dgm id="{9D82618F-7CCF-49AD-BB94-D7BDEFA08C78}"/>
                                            </p:graphic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
                                            <p:graphicEl>
                                              <a:dgm id="{EBD8A25D-F157-4C66-81C9-3252803F11BC}"/>
                                            </p:graphicEl>
                                          </p:spTgt>
                                        </p:tgtEl>
                                        <p:attrNameLst>
                                          <p:attrName>style.visibility</p:attrName>
                                        </p:attrNameLst>
                                      </p:cBhvr>
                                      <p:to>
                                        <p:strVal val="visible"/>
                                      </p:to>
                                    </p:set>
                                    <p:anim calcmode="lin" valueType="num">
                                      <p:cBhvr>
                                        <p:cTn id="43" dur="500" fill="hold"/>
                                        <p:tgtEl>
                                          <p:spTgt spid="5">
                                            <p:graphicEl>
                                              <a:dgm id="{EBD8A25D-F157-4C66-81C9-3252803F11BC}"/>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EBD8A25D-F157-4C66-81C9-3252803F11BC}"/>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EBD8A25D-F157-4C66-81C9-3252803F11BC}"/>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6095279C-347D-4B28-A03C-F12FD2D73415}"/>
                                            </p:graphicEl>
                                          </p:spTgt>
                                        </p:tgtEl>
                                        <p:attrNameLst>
                                          <p:attrName>style.visibility</p:attrName>
                                        </p:attrNameLst>
                                      </p:cBhvr>
                                      <p:to>
                                        <p:strVal val="visible"/>
                                      </p:to>
                                    </p:set>
                                    <p:anim calcmode="lin" valueType="num">
                                      <p:cBhvr>
                                        <p:cTn id="50" dur="500" fill="hold"/>
                                        <p:tgtEl>
                                          <p:spTgt spid="5">
                                            <p:graphicEl>
                                              <a:dgm id="{6095279C-347D-4B28-A03C-F12FD2D73415}"/>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6095279C-347D-4B28-A03C-F12FD2D73415}"/>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6095279C-347D-4B28-A03C-F12FD2D73415}"/>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13EBF425-BC14-4CEC-92F9-20BEFD82FB3F}"/>
                                            </p:graphicEl>
                                          </p:spTgt>
                                        </p:tgtEl>
                                        <p:attrNameLst>
                                          <p:attrName>style.visibility</p:attrName>
                                        </p:attrNameLst>
                                      </p:cBhvr>
                                      <p:to>
                                        <p:strVal val="visible"/>
                                      </p:to>
                                    </p:set>
                                    <p:anim calcmode="lin" valueType="num">
                                      <p:cBhvr>
                                        <p:cTn id="55" dur="500" fill="hold"/>
                                        <p:tgtEl>
                                          <p:spTgt spid="5">
                                            <p:graphicEl>
                                              <a:dgm id="{13EBF425-BC14-4CEC-92F9-20BEFD82FB3F}"/>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13EBF425-BC14-4CEC-92F9-20BEFD82FB3F}"/>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13EBF425-BC14-4CEC-92F9-20BEFD82FB3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CE0C-A8E9-B821-0676-E2EF19A23C67}"/>
              </a:ext>
            </a:extLst>
          </p:cNvPr>
          <p:cNvSpPr>
            <a:spLocks noGrp="1"/>
          </p:cNvSpPr>
          <p:nvPr>
            <p:ph type="title"/>
          </p:nvPr>
        </p:nvSpPr>
        <p:spPr>
          <a:xfrm>
            <a:off x="457200" y="144838"/>
            <a:ext cx="8229600" cy="685800"/>
          </a:xfrm>
        </p:spPr>
        <p:txBody>
          <a:bodyPr/>
          <a:lstStyle/>
          <a:p>
            <a:r>
              <a:rPr lang="en-US" dirty="0"/>
              <a:t>Interview Of Subject</a:t>
            </a:r>
          </a:p>
        </p:txBody>
      </p:sp>
      <p:graphicFrame>
        <p:nvGraphicFramePr>
          <p:cNvPr id="5" name="Content Placeholder 4">
            <a:extLst>
              <a:ext uri="{FF2B5EF4-FFF2-40B4-BE49-F238E27FC236}">
                <a16:creationId xmlns:a16="http://schemas.microsoft.com/office/drawing/2014/main" id="{0CBF5CD8-F815-F5DC-3B64-8B9E9F86EBF4}"/>
              </a:ext>
            </a:extLst>
          </p:cNvPr>
          <p:cNvGraphicFramePr>
            <a:graphicFrameLocks noGrp="1"/>
          </p:cNvGraphicFramePr>
          <p:nvPr>
            <p:ph idx="1"/>
            <p:extLst>
              <p:ext uri="{D42A27DB-BD31-4B8C-83A1-F6EECF244321}">
                <p14:modId xmlns:p14="http://schemas.microsoft.com/office/powerpoint/2010/main" val="3459062558"/>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759F303-DA15-913E-09C7-C80948E5EDC5}"/>
              </a:ext>
            </a:extLst>
          </p:cNvPr>
          <p:cNvSpPr>
            <a:spLocks noGrp="1"/>
          </p:cNvSpPr>
          <p:nvPr>
            <p:ph type="sldNum" sz="quarter" idx="4"/>
          </p:nvPr>
        </p:nvSpPr>
        <p:spPr/>
        <p:txBody>
          <a:bodyPr/>
          <a:lstStyle/>
          <a:p>
            <a:fld id="{6DAB3F6F-6A30-410C-8DAB-3E7769D71CBC}" type="slidenum">
              <a:rPr lang="en-US" smtClean="0"/>
              <a:pPr/>
              <a:t>106</a:t>
            </a:fld>
            <a:endParaRPr lang="en-US" dirty="0"/>
          </a:p>
        </p:txBody>
      </p:sp>
    </p:spTree>
    <p:extLst>
      <p:ext uri="{BB962C8B-B14F-4D97-AF65-F5344CB8AC3E}">
        <p14:creationId xmlns:p14="http://schemas.microsoft.com/office/powerpoint/2010/main" val="189909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313D0089-E4EE-40E5-84DE-9864A2B7F691}"/>
                                            </p:graphicEl>
                                          </p:spTgt>
                                        </p:tgtEl>
                                        <p:attrNameLst>
                                          <p:attrName>style.visibility</p:attrName>
                                        </p:attrNameLst>
                                      </p:cBhvr>
                                      <p:to>
                                        <p:strVal val="visible"/>
                                      </p:to>
                                    </p:set>
                                    <p:animEffect transition="in" filter="wipe(left)">
                                      <p:cBhvr>
                                        <p:cTn id="7" dur="500"/>
                                        <p:tgtEl>
                                          <p:spTgt spid="5">
                                            <p:graphicEl>
                                              <a:dgm id="{313D0089-E4EE-40E5-84DE-9864A2B7F6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3DE4DCDD-E087-42AF-A750-E6625C52041E}"/>
                                            </p:graphicEl>
                                          </p:spTgt>
                                        </p:tgtEl>
                                        <p:attrNameLst>
                                          <p:attrName>style.visibility</p:attrName>
                                        </p:attrNameLst>
                                      </p:cBhvr>
                                      <p:to>
                                        <p:strVal val="visible"/>
                                      </p:to>
                                    </p:set>
                                    <p:animEffect transition="in" filter="wipe(left)">
                                      <p:cBhvr>
                                        <p:cTn id="12" dur="500"/>
                                        <p:tgtEl>
                                          <p:spTgt spid="5">
                                            <p:graphicEl>
                                              <a:dgm id="{3DE4DCDD-E087-42AF-A750-E6625C52041E}"/>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5E9E1D62-96E5-4892-8CB7-2C24AB0EDB97}"/>
                                            </p:graphicEl>
                                          </p:spTgt>
                                        </p:tgtEl>
                                        <p:attrNameLst>
                                          <p:attrName>style.visibility</p:attrName>
                                        </p:attrNameLst>
                                      </p:cBhvr>
                                      <p:to>
                                        <p:strVal val="visible"/>
                                      </p:to>
                                    </p:set>
                                    <p:animEffect transition="in" filter="wipe(left)">
                                      <p:cBhvr>
                                        <p:cTn id="15" dur="500"/>
                                        <p:tgtEl>
                                          <p:spTgt spid="5">
                                            <p:graphicEl>
                                              <a:dgm id="{5E9E1D62-96E5-4892-8CB7-2C24AB0EDB9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AC4A8A09-B07A-4AC6-A7CB-F88FFA6ED8CE}"/>
                                            </p:graphicEl>
                                          </p:spTgt>
                                        </p:tgtEl>
                                        <p:attrNameLst>
                                          <p:attrName>style.visibility</p:attrName>
                                        </p:attrNameLst>
                                      </p:cBhvr>
                                      <p:to>
                                        <p:strVal val="visible"/>
                                      </p:to>
                                    </p:set>
                                    <p:animEffect transition="in" filter="wipe(left)">
                                      <p:cBhvr>
                                        <p:cTn id="20" dur="500"/>
                                        <p:tgtEl>
                                          <p:spTgt spid="5">
                                            <p:graphicEl>
                                              <a:dgm id="{AC4A8A09-B07A-4AC6-A7CB-F88FFA6ED8CE}"/>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75ABE8CF-A4FB-4EFB-B9F0-985316E2B7F1}"/>
                                            </p:graphicEl>
                                          </p:spTgt>
                                        </p:tgtEl>
                                        <p:attrNameLst>
                                          <p:attrName>style.visibility</p:attrName>
                                        </p:attrNameLst>
                                      </p:cBhvr>
                                      <p:to>
                                        <p:strVal val="visible"/>
                                      </p:to>
                                    </p:set>
                                    <p:animEffect transition="in" filter="wipe(left)">
                                      <p:cBhvr>
                                        <p:cTn id="23" dur="500"/>
                                        <p:tgtEl>
                                          <p:spTgt spid="5">
                                            <p:graphicEl>
                                              <a:dgm id="{75ABE8CF-A4FB-4EFB-B9F0-985316E2B7F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dgm id="{70C91B61-9EE2-48D5-80A9-C7C71DC29094}"/>
                                            </p:graphicEl>
                                          </p:spTgt>
                                        </p:tgtEl>
                                        <p:attrNameLst>
                                          <p:attrName>style.visibility</p:attrName>
                                        </p:attrNameLst>
                                      </p:cBhvr>
                                      <p:to>
                                        <p:strVal val="visible"/>
                                      </p:to>
                                    </p:set>
                                    <p:animEffect transition="in" filter="wipe(left)">
                                      <p:cBhvr>
                                        <p:cTn id="28" dur="500"/>
                                        <p:tgtEl>
                                          <p:spTgt spid="5">
                                            <p:graphicEl>
                                              <a:dgm id="{70C91B61-9EE2-48D5-80A9-C7C71DC29094}"/>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graphicEl>
                                              <a:dgm id="{1E10198E-B3A8-4639-BEB6-32C7FED7F1FE}"/>
                                            </p:graphicEl>
                                          </p:spTgt>
                                        </p:tgtEl>
                                        <p:attrNameLst>
                                          <p:attrName>style.visibility</p:attrName>
                                        </p:attrNameLst>
                                      </p:cBhvr>
                                      <p:to>
                                        <p:strVal val="visible"/>
                                      </p:to>
                                    </p:set>
                                    <p:animEffect transition="in" filter="wipe(left)">
                                      <p:cBhvr>
                                        <p:cTn id="31" dur="500"/>
                                        <p:tgtEl>
                                          <p:spTgt spid="5">
                                            <p:graphicEl>
                                              <a:dgm id="{1E10198E-B3A8-4639-BEB6-32C7FED7F1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DCB6-4E5E-4A0D-CBAE-9E8B5AFA5C2F}"/>
              </a:ext>
            </a:extLst>
          </p:cNvPr>
          <p:cNvSpPr>
            <a:spLocks noGrp="1"/>
          </p:cNvSpPr>
          <p:nvPr>
            <p:ph type="title"/>
          </p:nvPr>
        </p:nvSpPr>
        <p:spPr>
          <a:xfrm>
            <a:off x="457200" y="144838"/>
            <a:ext cx="8229600" cy="685800"/>
          </a:xfrm>
        </p:spPr>
        <p:txBody>
          <a:bodyPr/>
          <a:lstStyle/>
          <a:p>
            <a:r>
              <a:rPr lang="en-US" dirty="0"/>
              <a:t>Conclusions</a:t>
            </a:r>
          </a:p>
        </p:txBody>
      </p:sp>
      <p:graphicFrame>
        <p:nvGraphicFramePr>
          <p:cNvPr id="5" name="Content Placeholder 4">
            <a:extLst>
              <a:ext uri="{FF2B5EF4-FFF2-40B4-BE49-F238E27FC236}">
                <a16:creationId xmlns:a16="http://schemas.microsoft.com/office/drawing/2014/main" id="{3833D247-26C0-1C01-9FF6-5AA429562269}"/>
              </a:ext>
            </a:extLst>
          </p:cNvPr>
          <p:cNvGraphicFramePr>
            <a:graphicFrameLocks noGrp="1"/>
          </p:cNvGraphicFramePr>
          <p:nvPr>
            <p:ph idx="1"/>
            <p:extLst>
              <p:ext uri="{D42A27DB-BD31-4B8C-83A1-F6EECF244321}">
                <p14:modId xmlns:p14="http://schemas.microsoft.com/office/powerpoint/2010/main" val="2807767950"/>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F389860-28A2-5296-71F0-47421200414F}"/>
              </a:ext>
            </a:extLst>
          </p:cNvPr>
          <p:cNvSpPr>
            <a:spLocks noGrp="1"/>
          </p:cNvSpPr>
          <p:nvPr>
            <p:ph type="sldNum" sz="quarter" idx="4"/>
          </p:nvPr>
        </p:nvSpPr>
        <p:spPr/>
        <p:txBody>
          <a:bodyPr/>
          <a:lstStyle/>
          <a:p>
            <a:fld id="{6DAB3F6F-6A30-410C-8DAB-3E7769D71CBC}" type="slidenum">
              <a:rPr lang="en-US" smtClean="0"/>
              <a:pPr/>
              <a:t>107</a:t>
            </a:fld>
            <a:endParaRPr lang="en-US" dirty="0"/>
          </a:p>
        </p:txBody>
      </p:sp>
    </p:spTree>
    <p:extLst>
      <p:ext uri="{BB962C8B-B14F-4D97-AF65-F5344CB8AC3E}">
        <p14:creationId xmlns:p14="http://schemas.microsoft.com/office/powerpoint/2010/main" val="36967907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A7F57-A73A-A3DC-CFA5-F9995527D4AD}"/>
              </a:ext>
            </a:extLst>
          </p:cNvPr>
          <p:cNvSpPr>
            <a:spLocks noGrp="1"/>
          </p:cNvSpPr>
          <p:nvPr>
            <p:ph type="ctrTitle"/>
          </p:nvPr>
        </p:nvSpPr>
        <p:spPr/>
        <p:txBody>
          <a:bodyPr/>
          <a:lstStyle/>
          <a:p>
            <a:r>
              <a:rPr lang="en-US" dirty="0"/>
              <a:t>Key Concepts In Fraud Awareness &amp; Prevention</a:t>
            </a:r>
          </a:p>
        </p:txBody>
      </p:sp>
      <p:sp>
        <p:nvSpPr>
          <p:cNvPr id="2" name="Subtitle 1">
            <a:extLst>
              <a:ext uri="{FF2B5EF4-FFF2-40B4-BE49-F238E27FC236}">
                <a16:creationId xmlns:a16="http://schemas.microsoft.com/office/drawing/2014/main" id="{469911C5-A3D7-9F06-1567-C8F7347BAAA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126E204-31BA-92BB-6D94-29E9EAB20549}"/>
              </a:ext>
            </a:extLst>
          </p:cNvPr>
          <p:cNvSpPr>
            <a:spLocks noGrp="1"/>
          </p:cNvSpPr>
          <p:nvPr>
            <p:ph type="sldNum" sz="quarter" idx="4"/>
          </p:nvPr>
        </p:nvSpPr>
        <p:spPr/>
        <p:txBody>
          <a:bodyPr/>
          <a:lstStyle/>
          <a:p>
            <a:fld id="{6DAB3F6F-6A30-410C-8DAB-3E7769D71CBC}" type="slidenum">
              <a:rPr lang="en-US" smtClean="0"/>
              <a:pPr/>
              <a:t>108</a:t>
            </a:fld>
            <a:endParaRPr lang="en-US" dirty="0"/>
          </a:p>
        </p:txBody>
      </p:sp>
    </p:spTree>
    <p:extLst>
      <p:ext uri="{BB962C8B-B14F-4D97-AF65-F5344CB8AC3E}">
        <p14:creationId xmlns:p14="http://schemas.microsoft.com/office/powerpoint/2010/main" val="1754758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BE10-86C5-F2C4-D509-1F2CFD5B345C}"/>
              </a:ext>
            </a:extLst>
          </p:cNvPr>
          <p:cNvSpPr>
            <a:spLocks noGrp="1"/>
          </p:cNvSpPr>
          <p:nvPr>
            <p:ph type="title"/>
          </p:nvPr>
        </p:nvSpPr>
        <p:spPr>
          <a:xfrm>
            <a:off x="457200" y="144838"/>
            <a:ext cx="8229600" cy="685800"/>
          </a:xfrm>
        </p:spPr>
        <p:txBody>
          <a:bodyPr/>
          <a:lstStyle/>
          <a:p>
            <a:r>
              <a:rPr lang="en-US" dirty="0"/>
              <a:t>Recommendations To Mitigate Fraud Risk</a:t>
            </a:r>
          </a:p>
        </p:txBody>
      </p:sp>
      <p:graphicFrame>
        <p:nvGraphicFramePr>
          <p:cNvPr id="5" name="Content Placeholder 4">
            <a:extLst>
              <a:ext uri="{FF2B5EF4-FFF2-40B4-BE49-F238E27FC236}">
                <a16:creationId xmlns:a16="http://schemas.microsoft.com/office/drawing/2014/main" id="{A846ED15-85FC-6A17-5531-8CDD7CA72D62}"/>
              </a:ext>
            </a:extLst>
          </p:cNvPr>
          <p:cNvGraphicFramePr>
            <a:graphicFrameLocks noGrp="1"/>
          </p:cNvGraphicFramePr>
          <p:nvPr>
            <p:ph idx="1"/>
            <p:extLst>
              <p:ext uri="{D42A27DB-BD31-4B8C-83A1-F6EECF244321}">
                <p14:modId xmlns:p14="http://schemas.microsoft.com/office/powerpoint/2010/main" val="401897256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9890B3B-6333-3EE4-88E2-950E68E8D83D}"/>
              </a:ext>
            </a:extLst>
          </p:cNvPr>
          <p:cNvSpPr>
            <a:spLocks noGrp="1"/>
          </p:cNvSpPr>
          <p:nvPr>
            <p:ph type="sldNum" sz="quarter" idx="4"/>
          </p:nvPr>
        </p:nvSpPr>
        <p:spPr/>
        <p:txBody>
          <a:bodyPr/>
          <a:lstStyle/>
          <a:p>
            <a:fld id="{6DAB3F6F-6A30-410C-8DAB-3E7769D71CBC}" type="slidenum">
              <a:rPr lang="en-US" smtClean="0"/>
              <a:pPr/>
              <a:t>109</a:t>
            </a:fld>
            <a:endParaRPr lang="en-US" dirty="0"/>
          </a:p>
        </p:txBody>
      </p:sp>
    </p:spTree>
    <p:extLst>
      <p:ext uri="{BB962C8B-B14F-4D97-AF65-F5344CB8AC3E}">
        <p14:creationId xmlns:p14="http://schemas.microsoft.com/office/powerpoint/2010/main" val="36808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896B3DF3-D93D-4404-8D3F-C16F8C59C0D8}"/>
                                            </p:graphicEl>
                                          </p:spTgt>
                                        </p:tgtEl>
                                        <p:attrNameLst>
                                          <p:attrName>style.visibility</p:attrName>
                                        </p:attrNameLst>
                                      </p:cBhvr>
                                      <p:to>
                                        <p:strVal val="visible"/>
                                      </p:to>
                                    </p:set>
                                    <p:animEffect transition="in" filter="fade">
                                      <p:cBhvr>
                                        <p:cTn id="7" dur="1000"/>
                                        <p:tgtEl>
                                          <p:spTgt spid="5">
                                            <p:graphicEl>
                                              <a:dgm id="{896B3DF3-D93D-4404-8D3F-C16F8C59C0D8}"/>
                                            </p:graphicEl>
                                          </p:spTgt>
                                        </p:tgtEl>
                                      </p:cBhvr>
                                    </p:animEffect>
                                    <p:anim calcmode="lin" valueType="num">
                                      <p:cBhvr>
                                        <p:cTn id="8" dur="1000" fill="hold"/>
                                        <p:tgtEl>
                                          <p:spTgt spid="5">
                                            <p:graphicEl>
                                              <a:dgm id="{896B3DF3-D93D-4404-8D3F-C16F8C59C0D8}"/>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896B3DF3-D93D-4404-8D3F-C16F8C59C0D8}"/>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A3EF815F-C43C-4CBA-B3B2-E072FB80ADE7}"/>
                                            </p:graphicEl>
                                          </p:spTgt>
                                        </p:tgtEl>
                                        <p:attrNameLst>
                                          <p:attrName>style.visibility</p:attrName>
                                        </p:attrNameLst>
                                      </p:cBhvr>
                                      <p:to>
                                        <p:strVal val="visible"/>
                                      </p:to>
                                    </p:set>
                                    <p:animEffect transition="in" filter="fade">
                                      <p:cBhvr>
                                        <p:cTn id="12" dur="1000"/>
                                        <p:tgtEl>
                                          <p:spTgt spid="5">
                                            <p:graphicEl>
                                              <a:dgm id="{A3EF815F-C43C-4CBA-B3B2-E072FB80ADE7}"/>
                                            </p:graphicEl>
                                          </p:spTgt>
                                        </p:tgtEl>
                                      </p:cBhvr>
                                    </p:animEffect>
                                    <p:anim calcmode="lin" valueType="num">
                                      <p:cBhvr>
                                        <p:cTn id="13" dur="1000" fill="hold"/>
                                        <p:tgtEl>
                                          <p:spTgt spid="5">
                                            <p:graphicEl>
                                              <a:dgm id="{A3EF815F-C43C-4CBA-B3B2-E072FB80ADE7}"/>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A3EF815F-C43C-4CBA-B3B2-E072FB80ADE7}"/>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722A0F89-66CF-4878-A38B-24DABF7670A2}"/>
                                            </p:graphicEl>
                                          </p:spTgt>
                                        </p:tgtEl>
                                        <p:attrNameLst>
                                          <p:attrName>style.visibility</p:attrName>
                                        </p:attrNameLst>
                                      </p:cBhvr>
                                      <p:to>
                                        <p:strVal val="visible"/>
                                      </p:to>
                                    </p:set>
                                    <p:animEffect transition="in" filter="fade">
                                      <p:cBhvr>
                                        <p:cTn id="19" dur="1000"/>
                                        <p:tgtEl>
                                          <p:spTgt spid="5">
                                            <p:graphicEl>
                                              <a:dgm id="{722A0F89-66CF-4878-A38B-24DABF7670A2}"/>
                                            </p:graphicEl>
                                          </p:spTgt>
                                        </p:tgtEl>
                                      </p:cBhvr>
                                    </p:animEffect>
                                    <p:anim calcmode="lin" valueType="num">
                                      <p:cBhvr>
                                        <p:cTn id="20" dur="1000" fill="hold"/>
                                        <p:tgtEl>
                                          <p:spTgt spid="5">
                                            <p:graphicEl>
                                              <a:dgm id="{722A0F89-66CF-4878-A38B-24DABF7670A2}"/>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722A0F89-66CF-4878-A38B-24DABF7670A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graphicEl>
                                              <a:dgm id="{53FAE595-FD9A-4B96-A65D-925D47E294A3}"/>
                                            </p:graphicEl>
                                          </p:spTgt>
                                        </p:tgtEl>
                                        <p:attrNameLst>
                                          <p:attrName>style.visibility</p:attrName>
                                        </p:attrNameLst>
                                      </p:cBhvr>
                                      <p:to>
                                        <p:strVal val="visible"/>
                                      </p:to>
                                    </p:set>
                                    <p:animEffect transition="in" filter="fade">
                                      <p:cBhvr>
                                        <p:cTn id="24" dur="1000"/>
                                        <p:tgtEl>
                                          <p:spTgt spid="5">
                                            <p:graphicEl>
                                              <a:dgm id="{53FAE595-FD9A-4B96-A65D-925D47E294A3}"/>
                                            </p:graphicEl>
                                          </p:spTgt>
                                        </p:tgtEl>
                                      </p:cBhvr>
                                    </p:animEffect>
                                    <p:anim calcmode="lin" valueType="num">
                                      <p:cBhvr>
                                        <p:cTn id="25" dur="1000" fill="hold"/>
                                        <p:tgtEl>
                                          <p:spTgt spid="5">
                                            <p:graphicEl>
                                              <a:dgm id="{53FAE595-FD9A-4B96-A65D-925D47E294A3}"/>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53FAE595-FD9A-4B96-A65D-925D47E294A3}"/>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graphicEl>
                                              <a:dgm id="{241E19E2-7DB5-4F0F-BE7A-73F864040412}"/>
                                            </p:graphicEl>
                                          </p:spTgt>
                                        </p:tgtEl>
                                        <p:attrNameLst>
                                          <p:attrName>style.visibility</p:attrName>
                                        </p:attrNameLst>
                                      </p:cBhvr>
                                      <p:to>
                                        <p:strVal val="visible"/>
                                      </p:to>
                                    </p:set>
                                    <p:animEffect transition="in" filter="fade">
                                      <p:cBhvr>
                                        <p:cTn id="31" dur="1000"/>
                                        <p:tgtEl>
                                          <p:spTgt spid="5">
                                            <p:graphicEl>
                                              <a:dgm id="{241E19E2-7DB5-4F0F-BE7A-73F864040412}"/>
                                            </p:graphicEl>
                                          </p:spTgt>
                                        </p:tgtEl>
                                      </p:cBhvr>
                                    </p:animEffect>
                                    <p:anim calcmode="lin" valueType="num">
                                      <p:cBhvr>
                                        <p:cTn id="32" dur="1000" fill="hold"/>
                                        <p:tgtEl>
                                          <p:spTgt spid="5">
                                            <p:graphicEl>
                                              <a:dgm id="{241E19E2-7DB5-4F0F-BE7A-73F864040412}"/>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241E19E2-7DB5-4F0F-BE7A-73F864040412}"/>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graphicEl>
                                              <a:dgm id="{1B2E1BAC-25BA-42B4-B3BE-15914A6CD2BC}"/>
                                            </p:graphicEl>
                                          </p:spTgt>
                                        </p:tgtEl>
                                        <p:attrNameLst>
                                          <p:attrName>style.visibility</p:attrName>
                                        </p:attrNameLst>
                                      </p:cBhvr>
                                      <p:to>
                                        <p:strVal val="visible"/>
                                      </p:to>
                                    </p:set>
                                    <p:animEffect transition="in" filter="fade">
                                      <p:cBhvr>
                                        <p:cTn id="36" dur="1000"/>
                                        <p:tgtEl>
                                          <p:spTgt spid="5">
                                            <p:graphicEl>
                                              <a:dgm id="{1B2E1BAC-25BA-42B4-B3BE-15914A6CD2BC}"/>
                                            </p:graphicEl>
                                          </p:spTgt>
                                        </p:tgtEl>
                                      </p:cBhvr>
                                    </p:animEffect>
                                    <p:anim calcmode="lin" valueType="num">
                                      <p:cBhvr>
                                        <p:cTn id="37" dur="1000" fill="hold"/>
                                        <p:tgtEl>
                                          <p:spTgt spid="5">
                                            <p:graphicEl>
                                              <a:dgm id="{1B2E1BAC-25BA-42B4-B3BE-15914A6CD2BC}"/>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1B2E1BAC-25BA-42B4-B3BE-15914A6CD2BC}"/>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graphicEl>
                                              <a:dgm id="{0717C986-519B-4AE1-9190-3F079B297B9B}"/>
                                            </p:graphicEl>
                                          </p:spTgt>
                                        </p:tgtEl>
                                        <p:attrNameLst>
                                          <p:attrName>style.visibility</p:attrName>
                                        </p:attrNameLst>
                                      </p:cBhvr>
                                      <p:to>
                                        <p:strVal val="visible"/>
                                      </p:to>
                                    </p:set>
                                    <p:animEffect transition="in" filter="fade">
                                      <p:cBhvr>
                                        <p:cTn id="43" dur="1000"/>
                                        <p:tgtEl>
                                          <p:spTgt spid="5">
                                            <p:graphicEl>
                                              <a:dgm id="{0717C986-519B-4AE1-9190-3F079B297B9B}"/>
                                            </p:graphicEl>
                                          </p:spTgt>
                                        </p:tgtEl>
                                      </p:cBhvr>
                                    </p:animEffect>
                                    <p:anim calcmode="lin" valueType="num">
                                      <p:cBhvr>
                                        <p:cTn id="44" dur="1000" fill="hold"/>
                                        <p:tgtEl>
                                          <p:spTgt spid="5">
                                            <p:graphicEl>
                                              <a:dgm id="{0717C986-519B-4AE1-9190-3F079B297B9B}"/>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0717C986-519B-4AE1-9190-3F079B297B9B}"/>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graphicEl>
                                              <a:dgm id="{99A0A68B-BB69-4DBD-91BF-D5982CB0BA48}"/>
                                            </p:graphicEl>
                                          </p:spTgt>
                                        </p:tgtEl>
                                        <p:attrNameLst>
                                          <p:attrName>style.visibility</p:attrName>
                                        </p:attrNameLst>
                                      </p:cBhvr>
                                      <p:to>
                                        <p:strVal val="visible"/>
                                      </p:to>
                                    </p:set>
                                    <p:animEffect transition="in" filter="fade">
                                      <p:cBhvr>
                                        <p:cTn id="48" dur="1000"/>
                                        <p:tgtEl>
                                          <p:spTgt spid="5">
                                            <p:graphicEl>
                                              <a:dgm id="{99A0A68B-BB69-4DBD-91BF-D5982CB0BA48}"/>
                                            </p:graphicEl>
                                          </p:spTgt>
                                        </p:tgtEl>
                                      </p:cBhvr>
                                    </p:animEffect>
                                    <p:anim calcmode="lin" valueType="num">
                                      <p:cBhvr>
                                        <p:cTn id="49" dur="1000" fill="hold"/>
                                        <p:tgtEl>
                                          <p:spTgt spid="5">
                                            <p:graphicEl>
                                              <a:dgm id="{99A0A68B-BB69-4DBD-91BF-D5982CB0BA48}"/>
                                            </p:graphicEl>
                                          </p:spTgt>
                                        </p:tgtEl>
                                        <p:attrNameLst>
                                          <p:attrName>ppt_x</p:attrName>
                                        </p:attrNameLst>
                                      </p:cBhvr>
                                      <p:tavLst>
                                        <p:tav tm="0">
                                          <p:val>
                                            <p:strVal val="#ppt_x"/>
                                          </p:val>
                                        </p:tav>
                                        <p:tav tm="100000">
                                          <p:val>
                                            <p:strVal val="#ppt_x"/>
                                          </p:val>
                                        </p:tav>
                                      </p:tavLst>
                                    </p:anim>
                                    <p:anim calcmode="lin" valueType="num">
                                      <p:cBhvr>
                                        <p:cTn id="50" dur="1000" fill="hold"/>
                                        <p:tgtEl>
                                          <p:spTgt spid="5">
                                            <p:graphicEl>
                                              <a:dgm id="{99A0A68B-BB69-4DBD-91BF-D5982CB0BA4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8637-AAD4-B1D2-502A-D679B03DAE7B}"/>
              </a:ext>
            </a:extLst>
          </p:cNvPr>
          <p:cNvSpPr>
            <a:spLocks noGrp="1"/>
          </p:cNvSpPr>
          <p:nvPr>
            <p:ph type="title"/>
          </p:nvPr>
        </p:nvSpPr>
        <p:spPr>
          <a:xfrm>
            <a:off x="457200" y="144838"/>
            <a:ext cx="8229600" cy="685800"/>
          </a:xfrm>
        </p:spPr>
        <p:txBody>
          <a:bodyPr/>
          <a:lstStyle/>
          <a:p>
            <a:r>
              <a:rPr lang="en-US" dirty="0"/>
              <a:t>Things We’ve Seen And What To Lookout For</a:t>
            </a:r>
          </a:p>
        </p:txBody>
      </p:sp>
      <p:sp>
        <p:nvSpPr>
          <p:cNvPr id="3" name="Content Placeholder 2">
            <a:extLst>
              <a:ext uri="{FF2B5EF4-FFF2-40B4-BE49-F238E27FC236}">
                <a16:creationId xmlns:a16="http://schemas.microsoft.com/office/drawing/2014/main" id="{40F3D3F9-CD3A-7316-B7F9-D57F6FB357AE}"/>
              </a:ext>
            </a:extLst>
          </p:cNvPr>
          <p:cNvSpPr>
            <a:spLocks noGrp="1"/>
          </p:cNvSpPr>
          <p:nvPr>
            <p:ph idx="1"/>
          </p:nvPr>
        </p:nvSpPr>
        <p:spPr/>
        <p:txBody>
          <a:bodyPr/>
          <a:lstStyle/>
          <a:p>
            <a:r>
              <a:rPr lang="en-US" dirty="0"/>
              <a:t>Software with an overarching contract are typically SBITA’s</a:t>
            </a:r>
          </a:p>
          <a:p>
            <a:r>
              <a:rPr lang="en-US" dirty="0"/>
              <a:t>Contracts with vendors for support services where the vendor holds the contract for the software being used</a:t>
            </a:r>
          </a:p>
          <a:p>
            <a:r>
              <a:rPr lang="en-US" dirty="0"/>
              <a:t>Auto-renewal considerations</a:t>
            </a:r>
          </a:p>
          <a:p>
            <a:r>
              <a:rPr lang="en-US" dirty="0"/>
              <a:t>More numerous than GASB 87: Leases but fewer apply to the standard due to term length</a:t>
            </a:r>
          </a:p>
        </p:txBody>
      </p:sp>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11</a:t>
            </a:fld>
            <a:endParaRPr lang="en-US" dirty="0"/>
          </a:p>
        </p:txBody>
      </p:sp>
    </p:spTree>
    <p:custDataLst>
      <p:custData r:id="rId1"/>
      <p:custData r:id="rId2"/>
    </p:custDataLst>
    <p:extLst>
      <p:ext uri="{BB962C8B-B14F-4D97-AF65-F5344CB8AC3E}">
        <p14:creationId xmlns:p14="http://schemas.microsoft.com/office/powerpoint/2010/main" val="25551743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BE10-86C5-F2C4-D509-1F2CFD5B345C}"/>
              </a:ext>
            </a:extLst>
          </p:cNvPr>
          <p:cNvSpPr>
            <a:spLocks noGrp="1"/>
          </p:cNvSpPr>
          <p:nvPr>
            <p:ph type="title"/>
          </p:nvPr>
        </p:nvSpPr>
        <p:spPr>
          <a:xfrm>
            <a:off x="457200" y="144838"/>
            <a:ext cx="8229600" cy="685800"/>
          </a:xfrm>
        </p:spPr>
        <p:txBody>
          <a:bodyPr/>
          <a:lstStyle/>
          <a:p>
            <a:r>
              <a:rPr lang="en-US" dirty="0"/>
              <a:t>Recommendations To Mitigate Fraud Risk</a:t>
            </a:r>
          </a:p>
        </p:txBody>
      </p:sp>
      <p:graphicFrame>
        <p:nvGraphicFramePr>
          <p:cNvPr id="5" name="Content Placeholder 4">
            <a:extLst>
              <a:ext uri="{FF2B5EF4-FFF2-40B4-BE49-F238E27FC236}">
                <a16:creationId xmlns:a16="http://schemas.microsoft.com/office/drawing/2014/main" id="{795053D6-36DB-688C-AD92-9349A3B98DD3}"/>
              </a:ext>
            </a:extLst>
          </p:cNvPr>
          <p:cNvGraphicFramePr>
            <a:graphicFrameLocks noGrp="1"/>
          </p:cNvGraphicFramePr>
          <p:nvPr>
            <p:ph idx="1"/>
            <p:extLst>
              <p:ext uri="{D42A27DB-BD31-4B8C-83A1-F6EECF244321}">
                <p14:modId xmlns:p14="http://schemas.microsoft.com/office/powerpoint/2010/main" val="202866548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9890B3B-6333-3EE4-88E2-950E68E8D83D}"/>
              </a:ext>
            </a:extLst>
          </p:cNvPr>
          <p:cNvSpPr>
            <a:spLocks noGrp="1"/>
          </p:cNvSpPr>
          <p:nvPr>
            <p:ph type="sldNum" sz="quarter" idx="4"/>
          </p:nvPr>
        </p:nvSpPr>
        <p:spPr/>
        <p:txBody>
          <a:bodyPr/>
          <a:lstStyle/>
          <a:p>
            <a:fld id="{6DAB3F6F-6A30-410C-8DAB-3E7769D71CBC}" type="slidenum">
              <a:rPr lang="en-US" smtClean="0"/>
              <a:pPr/>
              <a:t>110</a:t>
            </a:fld>
            <a:endParaRPr lang="en-US" dirty="0"/>
          </a:p>
        </p:txBody>
      </p:sp>
    </p:spTree>
    <p:extLst>
      <p:ext uri="{BB962C8B-B14F-4D97-AF65-F5344CB8AC3E}">
        <p14:creationId xmlns:p14="http://schemas.microsoft.com/office/powerpoint/2010/main" val="39503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D1400966-AE24-40DF-8883-E898B58E9287}"/>
                                            </p:graphicEl>
                                          </p:spTgt>
                                        </p:tgtEl>
                                        <p:attrNameLst>
                                          <p:attrName>style.visibility</p:attrName>
                                        </p:attrNameLst>
                                      </p:cBhvr>
                                      <p:to>
                                        <p:strVal val="visible"/>
                                      </p:to>
                                    </p:set>
                                    <p:animEffect transition="in" filter="fade">
                                      <p:cBhvr>
                                        <p:cTn id="7" dur="1000"/>
                                        <p:tgtEl>
                                          <p:spTgt spid="5">
                                            <p:graphicEl>
                                              <a:dgm id="{D1400966-AE24-40DF-8883-E898B58E9287}"/>
                                            </p:graphicEl>
                                          </p:spTgt>
                                        </p:tgtEl>
                                      </p:cBhvr>
                                    </p:animEffect>
                                    <p:anim calcmode="lin" valueType="num">
                                      <p:cBhvr>
                                        <p:cTn id="8" dur="1000" fill="hold"/>
                                        <p:tgtEl>
                                          <p:spTgt spid="5">
                                            <p:graphicEl>
                                              <a:dgm id="{D1400966-AE24-40DF-8883-E898B58E9287}"/>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D1400966-AE24-40DF-8883-E898B58E9287}"/>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E69E76BD-3F48-4E0E-89A3-E470B663CD20}"/>
                                            </p:graphicEl>
                                          </p:spTgt>
                                        </p:tgtEl>
                                        <p:attrNameLst>
                                          <p:attrName>style.visibility</p:attrName>
                                        </p:attrNameLst>
                                      </p:cBhvr>
                                      <p:to>
                                        <p:strVal val="visible"/>
                                      </p:to>
                                    </p:set>
                                    <p:animEffect transition="in" filter="fade">
                                      <p:cBhvr>
                                        <p:cTn id="12" dur="1000"/>
                                        <p:tgtEl>
                                          <p:spTgt spid="5">
                                            <p:graphicEl>
                                              <a:dgm id="{E69E76BD-3F48-4E0E-89A3-E470B663CD20}"/>
                                            </p:graphicEl>
                                          </p:spTgt>
                                        </p:tgtEl>
                                      </p:cBhvr>
                                    </p:animEffect>
                                    <p:anim calcmode="lin" valueType="num">
                                      <p:cBhvr>
                                        <p:cTn id="13" dur="1000" fill="hold"/>
                                        <p:tgtEl>
                                          <p:spTgt spid="5">
                                            <p:graphicEl>
                                              <a:dgm id="{E69E76BD-3F48-4E0E-89A3-E470B663CD20}"/>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E69E76BD-3F48-4E0E-89A3-E470B663CD20}"/>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F3A76A0F-3AD4-44EF-9C45-AECC43CEAEF4}"/>
                                            </p:graphicEl>
                                          </p:spTgt>
                                        </p:tgtEl>
                                        <p:attrNameLst>
                                          <p:attrName>style.visibility</p:attrName>
                                        </p:attrNameLst>
                                      </p:cBhvr>
                                      <p:to>
                                        <p:strVal val="visible"/>
                                      </p:to>
                                    </p:set>
                                    <p:animEffect transition="in" filter="fade">
                                      <p:cBhvr>
                                        <p:cTn id="19" dur="1000"/>
                                        <p:tgtEl>
                                          <p:spTgt spid="5">
                                            <p:graphicEl>
                                              <a:dgm id="{F3A76A0F-3AD4-44EF-9C45-AECC43CEAEF4}"/>
                                            </p:graphicEl>
                                          </p:spTgt>
                                        </p:tgtEl>
                                      </p:cBhvr>
                                    </p:animEffect>
                                    <p:anim calcmode="lin" valueType="num">
                                      <p:cBhvr>
                                        <p:cTn id="20" dur="1000" fill="hold"/>
                                        <p:tgtEl>
                                          <p:spTgt spid="5">
                                            <p:graphicEl>
                                              <a:dgm id="{F3A76A0F-3AD4-44EF-9C45-AECC43CEAEF4}"/>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F3A76A0F-3AD4-44EF-9C45-AECC43CEAEF4}"/>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graphicEl>
                                              <a:dgm id="{54D3ED3D-86A9-4FB7-A268-83CF63849C5D}"/>
                                            </p:graphicEl>
                                          </p:spTgt>
                                        </p:tgtEl>
                                        <p:attrNameLst>
                                          <p:attrName>style.visibility</p:attrName>
                                        </p:attrNameLst>
                                      </p:cBhvr>
                                      <p:to>
                                        <p:strVal val="visible"/>
                                      </p:to>
                                    </p:set>
                                    <p:animEffect transition="in" filter="fade">
                                      <p:cBhvr>
                                        <p:cTn id="24" dur="1000"/>
                                        <p:tgtEl>
                                          <p:spTgt spid="5">
                                            <p:graphicEl>
                                              <a:dgm id="{54D3ED3D-86A9-4FB7-A268-83CF63849C5D}"/>
                                            </p:graphicEl>
                                          </p:spTgt>
                                        </p:tgtEl>
                                      </p:cBhvr>
                                    </p:animEffect>
                                    <p:anim calcmode="lin" valueType="num">
                                      <p:cBhvr>
                                        <p:cTn id="25" dur="1000" fill="hold"/>
                                        <p:tgtEl>
                                          <p:spTgt spid="5">
                                            <p:graphicEl>
                                              <a:dgm id="{54D3ED3D-86A9-4FB7-A268-83CF63849C5D}"/>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54D3ED3D-86A9-4FB7-A268-83CF63849C5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graphicEl>
                                              <a:dgm id="{AE1AB641-79D3-4F12-AD1C-3752C2E19F2F}"/>
                                            </p:graphicEl>
                                          </p:spTgt>
                                        </p:tgtEl>
                                        <p:attrNameLst>
                                          <p:attrName>style.visibility</p:attrName>
                                        </p:attrNameLst>
                                      </p:cBhvr>
                                      <p:to>
                                        <p:strVal val="visible"/>
                                      </p:to>
                                    </p:set>
                                    <p:animEffect transition="in" filter="fade">
                                      <p:cBhvr>
                                        <p:cTn id="31" dur="1000"/>
                                        <p:tgtEl>
                                          <p:spTgt spid="5">
                                            <p:graphicEl>
                                              <a:dgm id="{AE1AB641-79D3-4F12-AD1C-3752C2E19F2F}"/>
                                            </p:graphicEl>
                                          </p:spTgt>
                                        </p:tgtEl>
                                      </p:cBhvr>
                                    </p:animEffect>
                                    <p:anim calcmode="lin" valueType="num">
                                      <p:cBhvr>
                                        <p:cTn id="32" dur="1000" fill="hold"/>
                                        <p:tgtEl>
                                          <p:spTgt spid="5">
                                            <p:graphicEl>
                                              <a:dgm id="{AE1AB641-79D3-4F12-AD1C-3752C2E19F2F}"/>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AE1AB641-79D3-4F12-AD1C-3752C2E19F2F}"/>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graphicEl>
                                              <a:dgm id="{E434662F-19A1-4F4E-BA1F-7F5F6D4C6CF5}"/>
                                            </p:graphicEl>
                                          </p:spTgt>
                                        </p:tgtEl>
                                        <p:attrNameLst>
                                          <p:attrName>style.visibility</p:attrName>
                                        </p:attrNameLst>
                                      </p:cBhvr>
                                      <p:to>
                                        <p:strVal val="visible"/>
                                      </p:to>
                                    </p:set>
                                    <p:animEffect transition="in" filter="fade">
                                      <p:cBhvr>
                                        <p:cTn id="36" dur="1000"/>
                                        <p:tgtEl>
                                          <p:spTgt spid="5">
                                            <p:graphicEl>
                                              <a:dgm id="{E434662F-19A1-4F4E-BA1F-7F5F6D4C6CF5}"/>
                                            </p:graphicEl>
                                          </p:spTgt>
                                        </p:tgtEl>
                                      </p:cBhvr>
                                    </p:animEffect>
                                    <p:anim calcmode="lin" valueType="num">
                                      <p:cBhvr>
                                        <p:cTn id="37" dur="1000" fill="hold"/>
                                        <p:tgtEl>
                                          <p:spTgt spid="5">
                                            <p:graphicEl>
                                              <a:dgm id="{E434662F-19A1-4F4E-BA1F-7F5F6D4C6CF5}"/>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E434662F-19A1-4F4E-BA1F-7F5F6D4C6CF5}"/>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graphicEl>
                                              <a:dgm id="{F0E7413F-31FF-4818-86F2-C99A61E9C9B2}"/>
                                            </p:graphicEl>
                                          </p:spTgt>
                                        </p:tgtEl>
                                        <p:attrNameLst>
                                          <p:attrName>style.visibility</p:attrName>
                                        </p:attrNameLst>
                                      </p:cBhvr>
                                      <p:to>
                                        <p:strVal val="visible"/>
                                      </p:to>
                                    </p:set>
                                    <p:animEffect transition="in" filter="fade">
                                      <p:cBhvr>
                                        <p:cTn id="43" dur="1000"/>
                                        <p:tgtEl>
                                          <p:spTgt spid="5">
                                            <p:graphicEl>
                                              <a:dgm id="{F0E7413F-31FF-4818-86F2-C99A61E9C9B2}"/>
                                            </p:graphicEl>
                                          </p:spTgt>
                                        </p:tgtEl>
                                      </p:cBhvr>
                                    </p:animEffect>
                                    <p:anim calcmode="lin" valueType="num">
                                      <p:cBhvr>
                                        <p:cTn id="44" dur="1000" fill="hold"/>
                                        <p:tgtEl>
                                          <p:spTgt spid="5">
                                            <p:graphicEl>
                                              <a:dgm id="{F0E7413F-31FF-4818-86F2-C99A61E9C9B2}"/>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F0E7413F-31FF-4818-86F2-C99A61E9C9B2}"/>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graphicEl>
                                              <a:dgm id="{BC52AAA3-993E-407E-8908-E2CF8BD8D04D}"/>
                                            </p:graphicEl>
                                          </p:spTgt>
                                        </p:tgtEl>
                                        <p:attrNameLst>
                                          <p:attrName>style.visibility</p:attrName>
                                        </p:attrNameLst>
                                      </p:cBhvr>
                                      <p:to>
                                        <p:strVal val="visible"/>
                                      </p:to>
                                    </p:set>
                                    <p:animEffect transition="in" filter="fade">
                                      <p:cBhvr>
                                        <p:cTn id="48" dur="1000"/>
                                        <p:tgtEl>
                                          <p:spTgt spid="5">
                                            <p:graphicEl>
                                              <a:dgm id="{BC52AAA3-993E-407E-8908-E2CF8BD8D04D}"/>
                                            </p:graphicEl>
                                          </p:spTgt>
                                        </p:tgtEl>
                                      </p:cBhvr>
                                    </p:animEffect>
                                    <p:anim calcmode="lin" valueType="num">
                                      <p:cBhvr>
                                        <p:cTn id="49" dur="1000" fill="hold"/>
                                        <p:tgtEl>
                                          <p:spTgt spid="5">
                                            <p:graphicEl>
                                              <a:dgm id="{BC52AAA3-993E-407E-8908-E2CF8BD8D04D}"/>
                                            </p:graphicEl>
                                          </p:spTgt>
                                        </p:tgtEl>
                                        <p:attrNameLst>
                                          <p:attrName>ppt_x</p:attrName>
                                        </p:attrNameLst>
                                      </p:cBhvr>
                                      <p:tavLst>
                                        <p:tav tm="0">
                                          <p:val>
                                            <p:strVal val="#ppt_x"/>
                                          </p:val>
                                        </p:tav>
                                        <p:tav tm="100000">
                                          <p:val>
                                            <p:strVal val="#ppt_x"/>
                                          </p:val>
                                        </p:tav>
                                      </p:tavLst>
                                    </p:anim>
                                    <p:anim calcmode="lin" valueType="num">
                                      <p:cBhvr>
                                        <p:cTn id="50" dur="1000" fill="hold"/>
                                        <p:tgtEl>
                                          <p:spTgt spid="5">
                                            <p:graphicEl>
                                              <a:dgm id="{BC52AAA3-993E-407E-8908-E2CF8BD8D04D}"/>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graphicEl>
                                              <a:dgm id="{8B12B494-69D1-4BB1-BEC8-57041A907E37}"/>
                                            </p:graphicEl>
                                          </p:spTgt>
                                        </p:tgtEl>
                                        <p:attrNameLst>
                                          <p:attrName>style.visibility</p:attrName>
                                        </p:attrNameLst>
                                      </p:cBhvr>
                                      <p:to>
                                        <p:strVal val="visible"/>
                                      </p:to>
                                    </p:set>
                                    <p:animEffect transition="in" filter="fade">
                                      <p:cBhvr>
                                        <p:cTn id="55" dur="1000"/>
                                        <p:tgtEl>
                                          <p:spTgt spid="5">
                                            <p:graphicEl>
                                              <a:dgm id="{8B12B494-69D1-4BB1-BEC8-57041A907E37}"/>
                                            </p:graphicEl>
                                          </p:spTgt>
                                        </p:tgtEl>
                                      </p:cBhvr>
                                    </p:animEffect>
                                    <p:anim calcmode="lin" valueType="num">
                                      <p:cBhvr>
                                        <p:cTn id="56" dur="1000" fill="hold"/>
                                        <p:tgtEl>
                                          <p:spTgt spid="5">
                                            <p:graphicEl>
                                              <a:dgm id="{8B12B494-69D1-4BB1-BEC8-57041A907E37}"/>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8B12B494-69D1-4BB1-BEC8-57041A907E37}"/>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
                                            <p:graphicEl>
                                              <a:dgm id="{7285860F-F8B6-457D-90A2-2E4159258164}"/>
                                            </p:graphicEl>
                                          </p:spTgt>
                                        </p:tgtEl>
                                        <p:attrNameLst>
                                          <p:attrName>style.visibility</p:attrName>
                                        </p:attrNameLst>
                                      </p:cBhvr>
                                      <p:to>
                                        <p:strVal val="visible"/>
                                      </p:to>
                                    </p:set>
                                    <p:animEffect transition="in" filter="fade">
                                      <p:cBhvr>
                                        <p:cTn id="60" dur="1000"/>
                                        <p:tgtEl>
                                          <p:spTgt spid="5">
                                            <p:graphicEl>
                                              <a:dgm id="{7285860F-F8B6-457D-90A2-2E4159258164}"/>
                                            </p:graphicEl>
                                          </p:spTgt>
                                        </p:tgtEl>
                                      </p:cBhvr>
                                    </p:animEffect>
                                    <p:anim calcmode="lin" valueType="num">
                                      <p:cBhvr>
                                        <p:cTn id="61" dur="1000" fill="hold"/>
                                        <p:tgtEl>
                                          <p:spTgt spid="5">
                                            <p:graphicEl>
                                              <a:dgm id="{7285860F-F8B6-457D-90A2-2E4159258164}"/>
                                            </p:graphicEl>
                                          </p:spTgt>
                                        </p:tgtEl>
                                        <p:attrNameLst>
                                          <p:attrName>ppt_x</p:attrName>
                                        </p:attrNameLst>
                                      </p:cBhvr>
                                      <p:tavLst>
                                        <p:tav tm="0">
                                          <p:val>
                                            <p:strVal val="#ppt_x"/>
                                          </p:val>
                                        </p:tav>
                                        <p:tav tm="100000">
                                          <p:val>
                                            <p:strVal val="#ppt_x"/>
                                          </p:val>
                                        </p:tav>
                                      </p:tavLst>
                                    </p:anim>
                                    <p:anim calcmode="lin" valueType="num">
                                      <p:cBhvr>
                                        <p:cTn id="62" dur="1000" fill="hold"/>
                                        <p:tgtEl>
                                          <p:spTgt spid="5">
                                            <p:graphicEl>
                                              <a:dgm id="{7285860F-F8B6-457D-90A2-2E4159258164}"/>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
                                            <p:graphicEl>
                                              <a:dgm id="{3C2FA272-088E-4E0C-9760-92673874E37A}"/>
                                            </p:graphicEl>
                                          </p:spTgt>
                                        </p:tgtEl>
                                        <p:attrNameLst>
                                          <p:attrName>style.visibility</p:attrName>
                                        </p:attrNameLst>
                                      </p:cBhvr>
                                      <p:to>
                                        <p:strVal val="visible"/>
                                      </p:to>
                                    </p:set>
                                    <p:animEffect transition="in" filter="fade">
                                      <p:cBhvr>
                                        <p:cTn id="67" dur="1000"/>
                                        <p:tgtEl>
                                          <p:spTgt spid="5">
                                            <p:graphicEl>
                                              <a:dgm id="{3C2FA272-088E-4E0C-9760-92673874E37A}"/>
                                            </p:graphicEl>
                                          </p:spTgt>
                                        </p:tgtEl>
                                      </p:cBhvr>
                                    </p:animEffect>
                                    <p:anim calcmode="lin" valueType="num">
                                      <p:cBhvr>
                                        <p:cTn id="68" dur="1000" fill="hold"/>
                                        <p:tgtEl>
                                          <p:spTgt spid="5">
                                            <p:graphicEl>
                                              <a:dgm id="{3C2FA272-088E-4E0C-9760-92673874E37A}"/>
                                            </p:graphicEl>
                                          </p:spTgt>
                                        </p:tgtEl>
                                        <p:attrNameLst>
                                          <p:attrName>ppt_x</p:attrName>
                                        </p:attrNameLst>
                                      </p:cBhvr>
                                      <p:tavLst>
                                        <p:tav tm="0">
                                          <p:val>
                                            <p:strVal val="#ppt_x"/>
                                          </p:val>
                                        </p:tav>
                                        <p:tav tm="100000">
                                          <p:val>
                                            <p:strVal val="#ppt_x"/>
                                          </p:val>
                                        </p:tav>
                                      </p:tavLst>
                                    </p:anim>
                                    <p:anim calcmode="lin" valueType="num">
                                      <p:cBhvr>
                                        <p:cTn id="69" dur="1000" fill="hold"/>
                                        <p:tgtEl>
                                          <p:spTgt spid="5">
                                            <p:graphicEl>
                                              <a:dgm id="{3C2FA272-088E-4E0C-9760-92673874E37A}"/>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
                                            <p:graphicEl>
                                              <a:dgm id="{AB2533BB-D352-4BDF-9C7B-92440C6D7828}"/>
                                            </p:graphicEl>
                                          </p:spTgt>
                                        </p:tgtEl>
                                        <p:attrNameLst>
                                          <p:attrName>style.visibility</p:attrName>
                                        </p:attrNameLst>
                                      </p:cBhvr>
                                      <p:to>
                                        <p:strVal val="visible"/>
                                      </p:to>
                                    </p:set>
                                    <p:animEffect transition="in" filter="fade">
                                      <p:cBhvr>
                                        <p:cTn id="72" dur="1000"/>
                                        <p:tgtEl>
                                          <p:spTgt spid="5">
                                            <p:graphicEl>
                                              <a:dgm id="{AB2533BB-D352-4BDF-9C7B-92440C6D7828}"/>
                                            </p:graphicEl>
                                          </p:spTgt>
                                        </p:tgtEl>
                                      </p:cBhvr>
                                    </p:animEffect>
                                    <p:anim calcmode="lin" valueType="num">
                                      <p:cBhvr>
                                        <p:cTn id="73" dur="1000" fill="hold"/>
                                        <p:tgtEl>
                                          <p:spTgt spid="5">
                                            <p:graphicEl>
                                              <a:dgm id="{AB2533BB-D352-4BDF-9C7B-92440C6D7828}"/>
                                            </p:graphicEl>
                                          </p:spTgt>
                                        </p:tgtEl>
                                        <p:attrNameLst>
                                          <p:attrName>ppt_x</p:attrName>
                                        </p:attrNameLst>
                                      </p:cBhvr>
                                      <p:tavLst>
                                        <p:tav tm="0">
                                          <p:val>
                                            <p:strVal val="#ppt_x"/>
                                          </p:val>
                                        </p:tav>
                                        <p:tav tm="100000">
                                          <p:val>
                                            <p:strVal val="#ppt_x"/>
                                          </p:val>
                                        </p:tav>
                                      </p:tavLst>
                                    </p:anim>
                                    <p:anim calcmode="lin" valueType="num">
                                      <p:cBhvr>
                                        <p:cTn id="74" dur="1000" fill="hold"/>
                                        <p:tgtEl>
                                          <p:spTgt spid="5">
                                            <p:graphicEl>
                                              <a:dgm id="{AB2533BB-D352-4BDF-9C7B-92440C6D782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24"/>
            <a:ext cx="8229600" cy="991335"/>
          </a:xfrm>
        </p:spPr>
        <p:txBody>
          <a:bodyPr/>
          <a:lstStyle/>
          <a:p>
            <a:r>
              <a:rPr lang="en-US" sz="2800" dirty="0"/>
              <a:t>Median Loss &amp; Duration </a:t>
            </a:r>
            <a:br>
              <a:rPr lang="en-US" sz="2800" dirty="0"/>
            </a:br>
            <a:r>
              <a:rPr lang="en-US" sz="2800" dirty="0"/>
              <a:t>by Detection Method</a:t>
            </a:r>
          </a:p>
        </p:txBody>
      </p:sp>
      <p:sp>
        <p:nvSpPr>
          <p:cNvPr id="6" name="Slide Number Placeholder 5"/>
          <p:cNvSpPr>
            <a:spLocks noGrp="1"/>
          </p:cNvSpPr>
          <p:nvPr>
            <p:ph type="sldNum" sz="quarter" idx="4"/>
          </p:nvPr>
        </p:nvSpPr>
        <p:spPr/>
        <p:txBody>
          <a:bodyPr/>
          <a:lstStyle/>
          <a:p>
            <a:fld id="{E2207BB4-7615-4823-963B-C12F312658C4}" type="slidenum">
              <a:rPr lang="en-US" smtClean="0"/>
              <a:pPr/>
              <a:t>111</a:t>
            </a:fld>
            <a:endParaRPr lang="en-US" dirty="0"/>
          </a:p>
        </p:txBody>
      </p:sp>
      <p:pic>
        <p:nvPicPr>
          <p:cNvPr id="13" name="Picture 12" descr="Chart&#10;&#10;Description automatically generated with medium confidence">
            <a:extLst>
              <a:ext uri="{FF2B5EF4-FFF2-40B4-BE49-F238E27FC236}">
                <a16:creationId xmlns:a16="http://schemas.microsoft.com/office/drawing/2014/main" id="{22204CBB-EED2-755C-C51F-F8D6B9180C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0" t="2294" r="10632" b="6714"/>
          <a:stretch/>
        </p:blipFill>
        <p:spPr>
          <a:xfrm>
            <a:off x="4631235" y="211650"/>
            <a:ext cx="4055565" cy="4720199"/>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D510BA1A-F82A-7384-1B45-9ECAA19A25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4" t="3005" r="8196" b="4328"/>
          <a:stretch/>
        </p:blipFill>
        <p:spPr>
          <a:xfrm>
            <a:off x="801293" y="1062916"/>
            <a:ext cx="2782528" cy="3607675"/>
          </a:xfrm>
          <a:prstGeom prst="rect">
            <a:avLst/>
          </a:prstGeom>
        </p:spPr>
      </p:pic>
      <p:sp>
        <p:nvSpPr>
          <p:cNvPr id="3" name="TextBox 2">
            <a:extLst>
              <a:ext uri="{FF2B5EF4-FFF2-40B4-BE49-F238E27FC236}">
                <a16:creationId xmlns:a16="http://schemas.microsoft.com/office/drawing/2014/main" id="{6C813CBF-AEEE-7904-9345-1DB8F0A2F10A}"/>
              </a:ext>
            </a:extLst>
          </p:cNvPr>
          <p:cNvSpPr txBox="1"/>
          <p:nvPr/>
        </p:nvSpPr>
        <p:spPr>
          <a:xfrm>
            <a:off x="3308673" y="4709296"/>
            <a:ext cx="2526654" cy="261610"/>
          </a:xfrm>
          <a:prstGeom prst="rect">
            <a:avLst/>
          </a:prstGeom>
          <a:noFill/>
        </p:spPr>
        <p:txBody>
          <a:bodyPr wrap="none" rtlCol="0">
            <a:spAutoFit/>
          </a:bodyPr>
          <a:lstStyle/>
          <a:p>
            <a:r>
              <a:rPr lang="en-US" sz="1100" dirty="0"/>
              <a:t>Source: ACFE 2022 Report to the Nations</a:t>
            </a:r>
          </a:p>
        </p:txBody>
      </p:sp>
    </p:spTree>
    <p:extLst>
      <p:ext uri="{BB962C8B-B14F-4D97-AF65-F5344CB8AC3E}">
        <p14:creationId xmlns:p14="http://schemas.microsoft.com/office/powerpoint/2010/main" val="4170492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4AE2-553B-5F79-8D29-72B88013ADEE}"/>
              </a:ext>
            </a:extLst>
          </p:cNvPr>
          <p:cNvSpPr>
            <a:spLocks noGrp="1"/>
          </p:cNvSpPr>
          <p:nvPr>
            <p:ph type="title"/>
          </p:nvPr>
        </p:nvSpPr>
        <p:spPr>
          <a:xfrm>
            <a:off x="457200" y="144838"/>
            <a:ext cx="8229600" cy="685800"/>
          </a:xfrm>
        </p:spPr>
        <p:txBody>
          <a:bodyPr/>
          <a:lstStyle/>
          <a:p>
            <a:r>
              <a:rPr lang="en-US" dirty="0"/>
              <a:t>Limitations For Mitigating Fraud Risk</a:t>
            </a:r>
          </a:p>
        </p:txBody>
      </p:sp>
      <p:sp>
        <p:nvSpPr>
          <p:cNvPr id="3" name="Content Placeholder 2">
            <a:extLst>
              <a:ext uri="{FF2B5EF4-FFF2-40B4-BE49-F238E27FC236}">
                <a16:creationId xmlns:a16="http://schemas.microsoft.com/office/drawing/2014/main" id="{0DCD8478-58C3-C552-14C4-FA815FCAD25B}"/>
              </a:ext>
            </a:extLst>
          </p:cNvPr>
          <p:cNvSpPr>
            <a:spLocks noGrp="1"/>
          </p:cNvSpPr>
          <p:nvPr>
            <p:ph idx="1"/>
          </p:nvPr>
        </p:nvSpPr>
        <p:spPr/>
        <p:txBody>
          <a:bodyPr/>
          <a:lstStyle/>
          <a:p>
            <a:r>
              <a:rPr lang="en-US" dirty="0"/>
              <a:t>No set of internal controls guarantee prevention of fraud</a:t>
            </a:r>
          </a:p>
          <a:p>
            <a:r>
              <a:rPr lang="en-US" dirty="0"/>
              <a:t>What is your fraud risk tolerance?</a:t>
            </a:r>
          </a:p>
          <a:p>
            <a:pPr lvl="1"/>
            <a:r>
              <a:rPr lang="en-US" dirty="0"/>
              <a:t>Lower tolerance = more controls</a:t>
            </a:r>
          </a:p>
          <a:p>
            <a:r>
              <a:rPr lang="en-US" dirty="0"/>
              <a:t>Critical component to detecting fraud – monitoring and management review</a:t>
            </a:r>
          </a:p>
          <a:p>
            <a:pPr lvl="1"/>
            <a:r>
              <a:rPr lang="en-US" dirty="0"/>
              <a:t>Vendor master change report</a:t>
            </a:r>
          </a:p>
          <a:p>
            <a:pPr lvl="1"/>
            <a:r>
              <a:rPr lang="en-US" dirty="0"/>
              <a:t>One-time/temporary vendor number</a:t>
            </a:r>
          </a:p>
          <a:p>
            <a:pPr lvl="1"/>
            <a:r>
              <a:rPr lang="en-US" dirty="0"/>
              <a:t>Manual check request or refunds</a:t>
            </a:r>
          </a:p>
          <a:p>
            <a:pPr lvl="1"/>
            <a:r>
              <a:rPr lang="en-US" dirty="0"/>
              <a:t>Payroll change report</a:t>
            </a:r>
          </a:p>
          <a:p>
            <a:pPr lvl="1"/>
            <a:r>
              <a:rPr lang="en-US" dirty="0"/>
              <a:t>Monthly reconciliations</a:t>
            </a:r>
          </a:p>
        </p:txBody>
      </p:sp>
      <p:sp>
        <p:nvSpPr>
          <p:cNvPr id="4" name="Slide Number Placeholder 3">
            <a:extLst>
              <a:ext uri="{FF2B5EF4-FFF2-40B4-BE49-F238E27FC236}">
                <a16:creationId xmlns:a16="http://schemas.microsoft.com/office/drawing/2014/main" id="{0BB5857D-2CA0-72CE-68E2-2E4AC82DF0E3}"/>
              </a:ext>
            </a:extLst>
          </p:cNvPr>
          <p:cNvSpPr>
            <a:spLocks noGrp="1"/>
          </p:cNvSpPr>
          <p:nvPr>
            <p:ph type="sldNum" sz="quarter" idx="4"/>
          </p:nvPr>
        </p:nvSpPr>
        <p:spPr/>
        <p:txBody>
          <a:bodyPr/>
          <a:lstStyle/>
          <a:p>
            <a:fld id="{6DAB3F6F-6A30-410C-8DAB-3E7769D71CBC}" type="slidenum">
              <a:rPr lang="en-US" smtClean="0"/>
              <a:pPr/>
              <a:t>112</a:t>
            </a:fld>
            <a:endParaRPr lang="en-US" dirty="0"/>
          </a:p>
        </p:txBody>
      </p:sp>
    </p:spTree>
    <p:extLst>
      <p:ext uri="{BB962C8B-B14F-4D97-AF65-F5344CB8AC3E}">
        <p14:creationId xmlns:p14="http://schemas.microsoft.com/office/powerpoint/2010/main" val="10210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2CD5B-CC3E-603B-6A07-3C682DF50382}"/>
              </a:ext>
            </a:extLst>
          </p:cNvPr>
          <p:cNvSpPr>
            <a:spLocks noGrp="1"/>
          </p:cNvSpPr>
          <p:nvPr>
            <p:ph type="title"/>
          </p:nvPr>
        </p:nvSpPr>
        <p:spPr>
          <a:xfrm>
            <a:off x="457200" y="144838"/>
            <a:ext cx="8229600" cy="685800"/>
          </a:xfrm>
        </p:spPr>
        <p:txBody>
          <a:bodyPr/>
          <a:lstStyle/>
          <a:p>
            <a:r>
              <a:rPr lang="en-US"/>
              <a:t>Attributes Of An Anti-Fraud Program</a:t>
            </a:r>
            <a:endParaRPr lang="en-US" dirty="0"/>
          </a:p>
        </p:txBody>
      </p:sp>
      <p:sp>
        <p:nvSpPr>
          <p:cNvPr id="2" name="Content Placeholder 1">
            <a:extLst>
              <a:ext uri="{FF2B5EF4-FFF2-40B4-BE49-F238E27FC236}">
                <a16:creationId xmlns:a16="http://schemas.microsoft.com/office/drawing/2014/main" id="{A69EC9B2-AFAD-C9F1-D7B6-CEE657B6F0A2}"/>
              </a:ext>
            </a:extLst>
          </p:cNvPr>
          <p:cNvSpPr>
            <a:spLocks noGrp="1"/>
          </p:cNvSpPr>
          <p:nvPr>
            <p:ph idx="1"/>
          </p:nvPr>
        </p:nvSpPr>
        <p:spPr/>
        <p:txBody>
          <a:bodyPr/>
          <a:lstStyle/>
          <a:p>
            <a:r>
              <a:rPr lang="en-US" sz="2200" dirty="0">
                <a:solidFill>
                  <a:schemeClr val="tx2">
                    <a:lumMod val="100000"/>
                  </a:schemeClr>
                </a:solidFill>
              </a:rPr>
              <a:t>Person or office responsible for anti-fraud, ethics, and compliance</a:t>
            </a:r>
          </a:p>
          <a:p>
            <a:pPr lvl="1"/>
            <a:r>
              <a:rPr lang="en-US" sz="1800" dirty="0">
                <a:solidFill>
                  <a:schemeClr val="tx2">
                    <a:lumMod val="100000"/>
                  </a:schemeClr>
                </a:solidFill>
              </a:rPr>
              <a:t>Empowered by management and governance</a:t>
            </a:r>
          </a:p>
          <a:p>
            <a:r>
              <a:rPr lang="en-US" sz="2200" dirty="0">
                <a:solidFill>
                  <a:schemeClr val="tx2">
                    <a:lumMod val="100000"/>
                  </a:schemeClr>
                </a:solidFill>
              </a:rPr>
              <a:t>Lead by example (“tone at the top”)</a:t>
            </a:r>
          </a:p>
          <a:p>
            <a:pPr lvl="1"/>
            <a:r>
              <a:rPr lang="en-US" sz="1800" dirty="0">
                <a:solidFill>
                  <a:schemeClr val="tx2">
                    <a:lumMod val="100000"/>
                  </a:schemeClr>
                </a:solidFill>
              </a:rPr>
              <a:t>Management and governance promote an environment of integrity</a:t>
            </a:r>
          </a:p>
          <a:p>
            <a:r>
              <a:rPr lang="en-US" sz="2200" dirty="0">
                <a:solidFill>
                  <a:schemeClr val="tx2">
                    <a:lumMod val="100000"/>
                  </a:schemeClr>
                </a:solidFill>
              </a:rPr>
              <a:t>Encourage transparency and accountability</a:t>
            </a:r>
          </a:p>
          <a:p>
            <a:pPr lvl="1"/>
            <a:r>
              <a:rPr lang="en-US" sz="1800" dirty="0">
                <a:solidFill>
                  <a:schemeClr val="tx2">
                    <a:lumMod val="100000"/>
                  </a:schemeClr>
                </a:solidFill>
              </a:rPr>
              <a:t>Review, oversight, monitoring</a:t>
            </a:r>
          </a:p>
          <a:p>
            <a:r>
              <a:rPr lang="en-US" sz="2200" dirty="0">
                <a:solidFill>
                  <a:schemeClr val="tx2">
                    <a:lumMod val="100000"/>
                  </a:schemeClr>
                </a:solidFill>
              </a:rPr>
              <a:t>Well-developed anti-fraud and ethics policy and/or code of conduct</a:t>
            </a:r>
          </a:p>
          <a:p>
            <a:pPr lvl="1"/>
            <a:r>
              <a:rPr lang="en-US" sz="1800" dirty="0">
                <a:solidFill>
                  <a:schemeClr val="tx2">
                    <a:lumMod val="100000"/>
                  </a:schemeClr>
                </a:solidFill>
              </a:rPr>
              <a:t>In writing, communicated to and acknowledged by employees</a:t>
            </a:r>
          </a:p>
          <a:p>
            <a:r>
              <a:rPr lang="en-US" sz="2200" dirty="0">
                <a:solidFill>
                  <a:schemeClr val="tx2">
                    <a:lumMod val="100000"/>
                  </a:schemeClr>
                </a:solidFill>
              </a:rPr>
              <a:t>Well-developed and updated written policies and procedures</a:t>
            </a:r>
          </a:p>
          <a:p>
            <a:pPr lvl="1"/>
            <a:r>
              <a:rPr lang="en-US" sz="1800" dirty="0">
                <a:solidFill>
                  <a:schemeClr val="tx2">
                    <a:lumMod val="100000"/>
                  </a:schemeClr>
                </a:solidFill>
              </a:rPr>
              <a:t>Kept current and acknowledged by employees</a:t>
            </a:r>
          </a:p>
        </p:txBody>
      </p:sp>
      <p:sp>
        <p:nvSpPr>
          <p:cNvPr id="5" name="Slide Number Placeholder 4">
            <a:extLst>
              <a:ext uri="{FF2B5EF4-FFF2-40B4-BE49-F238E27FC236}">
                <a16:creationId xmlns:a16="http://schemas.microsoft.com/office/drawing/2014/main" id="{7889722D-5F0C-B473-0C62-3FBE45D6ADC5}"/>
              </a:ext>
            </a:extLst>
          </p:cNvPr>
          <p:cNvSpPr>
            <a:spLocks noGrp="1"/>
          </p:cNvSpPr>
          <p:nvPr>
            <p:ph type="sldNum" sz="quarter" idx="4"/>
          </p:nvPr>
        </p:nvSpPr>
        <p:spPr/>
        <p:txBody>
          <a:bodyPr/>
          <a:lstStyle/>
          <a:p>
            <a:fld id="{6DAB3F6F-6A30-410C-8DAB-3E7769D71CBC}" type="slidenum">
              <a:rPr lang="en-US" smtClean="0"/>
              <a:pPr/>
              <a:t>113</a:t>
            </a:fld>
            <a:endParaRPr lang="en-US" dirty="0"/>
          </a:p>
        </p:txBody>
      </p:sp>
    </p:spTree>
    <p:extLst>
      <p:ext uri="{BB962C8B-B14F-4D97-AF65-F5344CB8AC3E}">
        <p14:creationId xmlns:p14="http://schemas.microsoft.com/office/powerpoint/2010/main" val="52024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2CD5B-CC3E-603B-6A07-3C682DF50382}"/>
              </a:ext>
            </a:extLst>
          </p:cNvPr>
          <p:cNvSpPr>
            <a:spLocks noGrp="1"/>
          </p:cNvSpPr>
          <p:nvPr>
            <p:ph type="title"/>
          </p:nvPr>
        </p:nvSpPr>
        <p:spPr>
          <a:xfrm>
            <a:off x="316753" y="144463"/>
            <a:ext cx="8370047" cy="685800"/>
          </a:xfrm>
        </p:spPr>
        <p:txBody>
          <a:bodyPr/>
          <a:lstStyle/>
          <a:p>
            <a:r>
              <a:rPr lang="en-US"/>
              <a:t>Attributes Of An Anti-Fraud Program (Continued)</a:t>
            </a:r>
            <a:endParaRPr lang="en-US" dirty="0"/>
          </a:p>
        </p:txBody>
      </p:sp>
      <p:sp>
        <p:nvSpPr>
          <p:cNvPr id="2" name="Content Placeholder 1">
            <a:extLst>
              <a:ext uri="{FF2B5EF4-FFF2-40B4-BE49-F238E27FC236}">
                <a16:creationId xmlns:a16="http://schemas.microsoft.com/office/drawing/2014/main" id="{A69EC9B2-AFAD-C9F1-D7B6-CEE657B6F0A2}"/>
              </a:ext>
            </a:extLst>
          </p:cNvPr>
          <p:cNvSpPr>
            <a:spLocks noGrp="1"/>
          </p:cNvSpPr>
          <p:nvPr>
            <p:ph idx="1"/>
          </p:nvPr>
        </p:nvSpPr>
        <p:spPr/>
        <p:txBody>
          <a:bodyPr/>
          <a:lstStyle/>
          <a:p>
            <a:r>
              <a:rPr lang="en-US" sz="2000" dirty="0">
                <a:solidFill>
                  <a:schemeClr val="tx2">
                    <a:lumMod val="100000"/>
                  </a:schemeClr>
                </a:solidFill>
              </a:rPr>
              <a:t>Regular technical training of employees on policies, procedures, applicable laws, ethics, fraud awareness, etc.</a:t>
            </a:r>
          </a:p>
          <a:p>
            <a:pPr lvl="1"/>
            <a:r>
              <a:rPr lang="en-US" sz="1800" dirty="0">
                <a:solidFill>
                  <a:schemeClr val="tx2">
                    <a:lumMod val="100000"/>
                  </a:schemeClr>
                </a:solidFill>
              </a:rPr>
              <a:t>Internal or external instructors</a:t>
            </a:r>
          </a:p>
          <a:p>
            <a:r>
              <a:rPr lang="en-US" sz="2000" dirty="0">
                <a:solidFill>
                  <a:schemeClr val="tx2">
                    <a:lumMod val="100000"/>
                  </a:schemeClr>
                </a:solidFill>
              </a:rPr>
              <a:t>Strong compliance/internal audit programs</a:t>
            </a:r>
          </a:p>
          <a:p>
            <a:pPr lvl="1"/>
            <a:r>
              <a:rPr lang="en-US" sz="1800" dirty="0">
                <a:solidFill>
                  <a:schemeClr val="tx2">
                    <a:lumMod val="100000"/>
                  </a:schemeClr>
                </a:solidFill>
              </a:rPr>
              <a:t>Internal, outsourced, or combination – prioritized by management and governance</a:t>
            </a:r>
          </a:p>
          <a:p>
            <a:r>
              <a:rPr lang="en-US" sz="2000" dirty="0">
                <a:solidFill>
                  <a:schemeClr val="tx2">
                    <a:lumMod val="100000"/>
                  </a:schemeClr>
                </a:solidFill>
              </a:rPr>
              <a:t>Established fraud and ethics hotline</a:t>
            </a:r>
          </a:p>
          <a:p>
            <a:pPr lvl="1"/>
            <a:r>
              <a:rPr lang="en-US" sz="1800" dirty="0">
                <a:solidFill>
                  <a:schemeClr val="tx2">
                    <a:lumMod val="100000"/>
                  </a:schemeClr>
                </a:solidFill>
              </a:rPr>
              <a:t>Anonymous, confidential, protect whistleblowers – prioritized by governance</a:t>
            </a:r>
          </a:p>
          <a:p>
            <a:r>
              <a:rPr lang="en-US" sz="2000" dirty="0">
                <a:solidFill>
                  <a:schemeClr val="tx2">
                    <a:lumMod val="100000"/>
                  </a:schemeClr>
                </a:solidFill>
              </a:rPr>
              <a:t>Reinforce good behavior and don’t reinforce bad behavior</a:t>
            </a:r>
          </a:p>
          <a:p>
            <a:pPr lvl="1"/>
            <a:r>
              <a:rPr lang="en-US" sz="1800" dirty="0">
                <a:solidFill>
                  <a:schemeClr val="tx2">
                    <a:lumMod val="100000"/>
                  </a:schemeClr>
                </a:solidFill>
              </a:rPr>
              <a:t>Follow through on reports of misconduct – encourages people to come forward</a:t>
            </a:r>
          </a:p>
        </p:txBody>
      </p:sp>
      <p:sp>
        <p:nvSpPr>
          <p:cNvPr id="5" name="Slide Number Placeholder 4">
            <a:extLst>
              <a:ext uri="{FF2B5EF4-FFF2-40B4-BE49-F238E27FC236}">
                <a16:creationId xmlns:a16="http://schemas.microsoft.com/office/drawing/2014/main" id="{7889722D-5F0C-B473-0C62-3FBE45D6ADC5}"/>
              </a:ext>
            </a:extLst>
          </p:cNvPr>
          <p:cNvSpPr>
            <a:spLocks noGrp="1"/>
          </p:cNvSpPr>
          <p:nvPr>
            <p:ph type="sldNum" sz="quarter" idx="4"/>
          </p:nvPr>
        </p:nvSpPr>
        <p:spPr/>
        <p:txBody>
          <a:bodyPr/>
          <a:lstStyle/>
          <a:p>
            <a:fld id="{6DAB3F6F-6A30-410C-8DAB-3E7769D71CBC}" type="slidenum">
              <a:rPr lang="en-US" smtClean="0"/>
              <a:pPr/>
              <a:t>114</a:t>
            </a:fld>
            <a:endParaRPr lang="en-US" dirty="0"/>
          </a:p>
        </p:txBody>
      </p:sp>
    </p:spTree>
    <p:extLst>
      <p:ext uri="{BB962C8B-B14F-4D97-AF65-F5344CB8AC3E}">
        <p14:creationId xmlns:p14="http://schemas.microsoft.com/office/powerpoint/2010/main" val="14102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FBCCB3-7CDC-25A7-8042-78451C587422}"/>
              </a:ext>
            </a:extLst>
          </p:cNvPr>
          <p:cNvSpPr>
            <a:spLocks noGrp="1"/>
          </p:cNvSpPr>
          <p:nvPr>
            <p:ph type="ctrTitle"/>
          </p:nvPr>
        </p:nvSpPr>
        <p:spPr/>
        <p:txBody>
          <a:bodyPr/>
          <a:lstStyle/>
          <a:p>
            <a:r>
              <a:rPr lang="en-US" dirty="0"/>
              <a:t>Questions?</a:t>
            </a:r>
          </a:p>
        </p:txBody>
      </p:sp>
      <p:sp>
        <p:nvSpPr>
          <p:cNvPr id="2" name="Subtitle 1">
            <a:extLst>
              <a:ext uri="{FF2B5EF4-FFF2-40B4-BE49-F238E27FC236}">
                <a16:creationId xmlns:a16="http://schemas.microsoft.com/office/drawing/2014/main" id="{DF4852C8-E243-49C1-E75D-4D2E5FC3158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36B1A5B-9FC6-5415-782B-DA9D4DE778C1}"/>
              </a:ext>
            </a:extLst>
          </p:cNvPr>
          <p:cNvSpPr>
            <a:spLocks noGrp="1"/>
          </p:cNvSpPr>
          <p:nvPr>
            <p:ph type="sldNum" sz="quarter" idx="4"/>
          </p:nvPr>
        </p:nvSpPr>
        <p:spPr/>
        <p:txBody>
          <a:bodyPr/>
          <a:lstStyle/>
          <a:p>
            <a:fld id="{6DAB3F6F-6A30-410C-8DAB-3E7769D71CBC}" type="slidenum">
              <a:rPr lang="en-US" smtClean="0"/>
              <a:pPr/>
              <a:t>115</a:t>
            </a:fld>
            <a:endParaRPr lang="en-US" dirty="0"/>
          </a:p>
        </p:txBody>
      </p:sp>
    </p:spTree>
    <p:extLst>
      <p:ext uri="{BB962C8B-B14F-4D97-AF65-F5344CB8AC3E}">
        <p14:creationId xmlns:p14="http://schemas.microsoft.com/office/powerpoint/2010/main" val="41963120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2212B-CC17-65E7-3CFE-952CB46E55D0}"/>
              </a:ext>
            </a:extLst>
          </p:cNvPr>
          <p:cNvSpPr>
            <a:spLocks noGrp="1"/>
          </p:cNvSpPr>
          <p:nvPr>
            <p:ph sz="half" idx="2"/>
          </p:nvPr>
        </p:nvSpPr>
        <p:spPr>
          <a:xfrm>
            <a:off x="1350963" y="325438"/>
            <a:ext cx="4762966" cy="2590800"/>
          </a:xfrm>
        </p:spPr>
        <p:txBody>
          <a:bodyPr/>
          <a:lstStyle/>
          <a:p>
            <a:r>
              <a:rPr lang="en-US" sz="2000" b="1" dirty="0"/>
              <a:t>Christopher Knopik, CPA, CFE</a:t>
            </a:r>
          </a:p>
          <a:p>
            <a:r>
              <a:rPr lang="en-US" sz="1800" i="0" dirty="0"/>
              <a:t>Principal | State and Local Government</a:t>
            </a:r>
          </a:p>
          <a:p>
            <a:r>
              <a:rPr lang="en-US" sz="1800" i="0" dirty="0">
                <a:hlinkClick r:id="rId3"/>
              </a:rPr>
              <a:t>Christopher.Knopik@CLAconnect.com</a:t>
            </a:r>
            <a:endParaRPr lang="en-US" sz="1800" i="0" dirty="0"/>
          </a:p>
          <a:p>
            <a:r>
              <a:rPr lang="en-US" sz="1800" i="0" dirty="0"/>
              <a:t>612-397-3266</a:t>
            </a:r>
          </a:p>
        </p:txBody>
      </p:sp>
      <p:sp>
        <p:nvSpPr>
          <p:cNvPr id="3" name="Slide Number Placeholder 2">
            <a:extLst>
              <a:ext uri="{FF2B5EF4-FFF2-40B4-BE49-F238E27FC236}">
                <a16:creationId xmlns:a16="http://schemas.microsoft.com/office/drawing/2014/main" id="{330E61FB-8B37-E144-1743-FA764133361E}"/>
              </a:ext>
            </a:extLst>
          </p:cNvPr>
          <p:cNvSpPr>
            <a:spLocks noGrp="1"/>
          </p:cNvSpPr>
          <p:nvPr>
            <p:ph type="sldNum" sz="quarter" idx="4"/>
          </p:nvPr>
        </p:nvSpPr>
        <p:spPr/>
        <p:txBody>
          <a:bodyPr/>
          <a:lstStyle/>
          <a:p>
            <a:fld id="{6DAB3F6F-6A30-410C-8DAB-3E7769D71CBC}" type="slidenum">
              <a:rPr lang="en-US" smtClean="0"/>
              <a:pPr/>
              <a:t>116</a:t>
            </a:fld>
            <a:endParaRPr lang="en-US" dirty="0"/>
          </a:p>
        </p:txBody>
      </p:sp>
    </p:spTree>
    <p:extLst>
      <p:ext uri="{BB962C8B-B14F-4D97-AF65-F5344CB8AC3E}">
        <p14:creationId xmlns:p14="http://schemas.microsoft.com/office/powerpoint/2010/main" val="2146610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565E72-6773-7B96-7EC3-A76F13A6EEF6}"/>
              </a:ext>
            </a:extLst>
          </p:cNvPr>
          <p:cNvSpPr>
            <a:spLocks noGrp="1"/>
          </p:cNvSpPr>
          <p:nvPr>
            <p:ph type="ctrTitle"/>
          </p:nvPr>
        </p:nvSpPr>
        <p:spPr/>
        <p:txBody>
          <a:bodyPr/>
          <a:lstStyle/>
          <a:p>
            <a:r>
              <a:rPr lang="en-US" dirty="0"/>
              <a:t>15 Minute Break</a:t>
            </a:r>
          </a:p>
        </p:txBody>
      </p:sp>
      <p:sp>
        <p:nvSpPr>
          <p:cNvPr id="8" name="Subtitle 7">
            <a:extLst>
              <a:ext uri="{FF2B5EF4-FFF2-40B4-BE49-F238E27FC236}">
                <a16:creationId xmlns:a16="http://schemas.microsoft.com/office/drawing/2014/main" id="{3D6876C0-FEBD-4E76-17B4-40505A806D5D}"/>
              </a:ext>
            </a:extLst>
          </p:cNvPr>
          <p:cNvSpPr>
            <a:spLocks noGrp="1"/>
          </p:cNvSpPr>
          <p:nvPr>
            <p:ph type="subTitle" idx="1"/>
          </p:nvPr>
        </p:nvSpPr>
        <p:spPr/>
        <p:txBody>
          <a:bodyPr/>
          <a:lstStyle/>
          <a:p>
            <a:r>
              <a:rPr lang="en-US" dirty="0"/>
              <a:t>9:50-10:05 a.m.</a:t>
            </a:r>
          </a:p>
        </p:txBody>
      </p:sp>
      <p:sp>
        <p:nvSpPr>
          <p:cNvPr id="3" name="Slide Number Placeholder 2">
            <a:extLst>
              <a:ext uri="{FF2B5EF4-FFF2-40B4-BE49-F238E27FC236}">
                <a16:creationId xmlns:a16="http://schemas.microsoft.com/office/drawing/2014/main" id="{6456323E-0032-57AD-218C-2FC72C7873E7}"/>
              </a:ext>
            </a:extLst>
          </p:cNvPr>
          <p:cNvSpPr>
            <a:spLocks noGrp="1"/>
          </p:cNvSpPr>
          <p:nvPr>
            <p:ph type="sldNum" sz="quarter" idx="4"/>
          </p:nvPr>
        </p:nvSpPr>
        <p:spPr/>
        <p:txBody>
          <a:bodyPr/>
          <a:lstStyle/>
          <a:p>
            <a:fld id="{6DAB3F6F-6A30-410C-8DAB-3E7769D71CBC}" type="slidenum">
              <a:rPr lang="en-US" smtClean="0"/>
              <a:pPr/>
              <a:t>117</a:t>
            </a:fld>
            <a:endParaRPr lang="en-US" dirty="0"/>
          </a:p>
        </p:txBody>
      </p:sp>
    </p:spTree>
    <p:extLst>
      <p:ext uri="{BB962C8B-B14F-4D97-AF65-F5344CB8AC3E}">
        <p14:creationId xmlns:p14="http://schemas.microsoft.com/office/powerpoint/2010/main" val="9381047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8B992B9-3933-AF79-1E8F-2C2F6738262D}"/>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C2B5F67-042F-0574-237C-50ADB0FE800C}"/>
              </a:ext>
            </a:extLst>
          </p:cNvPr>
          <p:cNvSpPr>
            <a:spLocks noGrp="1"/>
          </p:cNvSpPr>
          <p:nvPr>
            <p:ph type="title"/>
          </p:nvPr>
        </p:nvSpPr>
        <p:spPr/>
        <p:txBody>
          <a:bodyPr/>
          <a:lstStyle/>
          <a:p>
            <a:r>
              <a:rPr lang="en-US"/>
              <a:t>Monetizing Clean Energy Tax Credits From The Inflation Reduction Act</a:t>
            </a:r>
            <a:endParaRPr lang="en-US" dirty="0"/>
          </a:p>
        </p:txBody>
      </p:sp>
      <p:sp>
        <p:nvSpPr>
          <p:cNvPr id="4" name="Slide Number Placeholder 3">
            <a:extLst>
              <a:ext uri="{FF2B5EF4-FFF2-40B4-BE49-F238E27FC236}">
                <a16:creationId xmlns:a16="http://schemas.microsoft.com/office/drawing/2014/main" id="{D2A12856-B777-E61C-B040-04AF683B4F1F}"/>
              </a:ext>
            </a:extLst>
          </p:cNvPr>
          <p:cNvSpPr>
            <a:spLocks noGrp="1"/>
          </p:cNvSpPr>
          <p:nvPr>
            <p:ph type="sldNum" sz="quarter" idx="4"/>
          </p:nvPr>
        </p:nvSpPr>
        <p:spPr/>
        <p:txBody>
          <a:bodyPr/>
          <a:lstStyle/>
          <a:p>
            <a:fld id="{F8E24598-D429-A34B-B4A6-5808099B37D3}" type="slidenum">
              <a:rPr lang="en-US" smtClean="0"/>
              <a:pPr/>
              <a:t>118</a:t>
            </a:fld>
            <a:endParaRPr lang="en-US" dirty="0"/>
          </a:p>
        </p:txBody>
      </p:sp>
    </p:spTree>
    <p:custDataLst>
      <p:custData r:id="rId1"/>
      <p:custData r:id="rId2"/>
    </p:custDataLst>
    <p:extLst>
      <p:ext uri="{BB962C8B-B14F-4D97-AF65-F5344CB8AC3E}">
        <p14:creationId xmlns:p14="http://schemas.microsoft.com/office/powerpoint/2010/main" val="32840011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A15D-1262-4E9F-9DA9-8C21D78B3493}"/>
              </a:ext>
            </a:extLst>
          </p:cNvPr>
          <p:cNvSpPr>
            <a:spLocks noGrp="1"/>
          </p:cNvSpPr>
          <p:nvPr>
            <p:ph type="title"/>
          </p:nvPr>
        </p:nvSpPr>
        <p:spPr>
          <a:xfrm>
            <a:off x="457200" y="144838"/>
            <a:ext cx="8229600" cy="685800"/>
          </a:xfrm>
        </p:spPr>
        <p:txBody>
          <a:bodyPr/>
          <a:lstStyle/>
          <a:p>
            <a:r>
              <a:rPr lang="en-US" dirty="0"/>
              <a:t>Agenda</a:t>
            </a:r>
          </a:p>
        </p:txBody>
      </p:sp>
      <p:graphicFrame>
        <p:nvGraphicFramePr>
          <p:cNvPr id="6" name="Content Placeholder 5">
            <a:extLst>
              <a:ext uri="{FF2B5EF4-FFF2-40B4-BE49-F238E27FC236}">
                <a16:creationId xmlns:a16="http://schemas.microsoft.com/office/drawing/2014/main" id="{37C7C49C-F0FA-3548-87B1-C8CEC3FC8AD0}"/>
              </a:ext>
            </a:extLst>
          </p:cNvPr>
          <p:cNvGraphicFramePr>
            <a:graphicFrameLocks noGrp="1"/>
          </p:cNvGraphicFramePr>
          <p:nvPr>
            <p:ph idx="1"/>
            <p:extLst>
              <p:ext uri="{D42A27DB-BD31-4B8C-83A1-F6EECF244321}">
                <p14:modId xmlns:p14="http://schemas.microsoft.com/office/powerpoint/2010/main" val="3834579067"/>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8732775-0FFB-4686-B1B0-F681D3C46F21}"/>
              </a:ext>
            </a:extLst>
          </p:cNvPr>
          <p:cNvSpPr>
            <a:spLocks noGrp="1"/>
          </p:cNvSpPr>
          <p:nvPr>
            <p:ph type="sldNum" sz="quarter" idx="4"/>
          </p:nvPr>
        </p:nvSpPr>
        <p:spPr/>
        <p:txBody>
          <a:bodyPr/>
          <a:lstStyle/>
          <a:p>
            <a:fld id="{6DAB3F6F-6A30-410C-8DAB-3E7769D71CBC}" type="slidenum">
              <a:rPr lang="en-US" smtClean="0"/>
              <a:pPr/>
              <a:t>119</a:t>
            </a:fld>
            <a:endParaRPr lang="en-US" dirty="0"/>
          </a:p>
        </p:txBody>
      </p:sp>
    </p:spTree>
    <p:extLst>
      <p:ext uri="{BB962C8B-B14F-4D97-AF65-F5344CB8AC3E}">
        <p14:creationId xmlns:p14="http://schemas.microsoft.com/office/powerpoint/2010/main" val="233718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AFCD2-8005-4C48-B13C-4DBD49C6EECC}"/>
              </a:ext>
            </a:extLst>
          </p:cNvPr>
          <p:cNvSpPr>
            <a:spLocks noGrp="1"/>
          </p:cNvSpPr>
          <p:nvPr>
            <p:ph type="ctrTitle"/>
          </p:nvPr>
        </p:nvSpPr>
        <p:spPr/>
        <p:txBody>
          <a:bodyPr/>
          <a:lstStyle/>
          <a:p>
            <a:r>
              <a:rPr lang="en-US" dirty="0"/>
              <a:t>GASB 99 Omnibus</a:t>
            </a:r>
          </a:p>
        </p:txBody>
      </p:sp>
      <p:sp>
        <p:nvSpPr>
          <p:cNvPr id="4" name="Subtitle 3">
            <a:extLst>
              <a:ext uri="{FF2B5EF4-FFF2-40B4-BE49-F238E27FC236}">
                <a16:creationId xmlns:a16="http://schemas.microsoft.com/office/drawing/2014/main" id="{E3FE706C-F8EA-4E2C-4002-1C4FE5AF23D9}"/>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DBAECC0E-0CD9-4111-B7ED-C73151901C8B}"/>
              </a:ext>
            </a:extLst>
          </p:cNvPr>
          <p:cNvSpPr>
            <a:spLocks noGrp="1"/>
          </p:cNvSpPr>
          <p:nvPr>
            <p:ph type="sldNum" sz="quarter" idx="4"/>
          </p:nvPr>
        </p:nvSpPr>
        <p:spPr/>
        <p:txBody>
          <a:bodyPr/>
          <a:lstStyle/>
          <a:p>
            <a:fld id="{F8E24598-D429-A34B-B4A6-5808099B37D3}" type="slidenum">
              <a:rPr lang="en-US" smtClean="0"/>
              <a:pPr/>
              <a:t>12</a:t>
            </a:fld>
            <a:endParaRPr lang="en-US" dirty="0"/>
          </a:p>
        </p:txBody>
      </p:sp>
    </p:spTree>
    <p:extLst>
      <p:ext uri="{BB962C8B-B14F-4D97-AF65-F5344CB8AC3E}">
        <p14:creationId xmlns:p14="http://schemas.microsoft.com/office/powerpoint/2010/main" val="20642923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25B4-A593-291A-B2FA-8674635BFD9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2505E29A-5C2A-843F-C546-732BFE814DF6}"/>
              </a:ext>
            </a:extLst>
          </p:cNvPr>
          <p:cNvSpPr>
            <a:spLocks noGrp="1"/>
          </p:cNvSpPr>
          <p:nvPr>
            <p:ph idx="1"/>
          </p:nvPr>
        </p:nvSpPr>
        <p:spPr>
          <a:ln>
            <a:solidFill>
              <a:schemeClr val="accent1">
                <a:lumMod val="75000"/>
              </a:schemeClr>
            </a:solidFill>
          </a:ln>
        </p:spPr>
        <p:txBody>
          <a:bodyPr/>
          <a:lstStyle/>
          <a:p>
            <a:pPr marL="0" indent="0">
              <a:buNone/>
            </a:pPr>
            <a:r>
              <a:rPr lang="en-US" i="1" dirty="0"/>
              <a:t>      At the end of the session, you will be able to:</a:t>
            </a:r>
          </a:p>
          <a:p>
            <a:pPr marL="0" indent="0">
              <a:buNone/>
            </a:pPr>
            <a:endParaRPr lang="en-US" i="1" dirty="0"/>
          </a:p>
          <a:p>
            <a:r>
              <a:rPr lang="en-US" dirty="0"/>
              <a:t>Discuss how the Inflation Reduction Act can impact local governments</a:t>
            </a:r>
          </a:p>
        </p:txBody>
      </p:sp>
      <p:sp>
        <p:nvSpPr>
          <p:cNvPr id="4" name="Slide Number Placeholder 3">
            <a:extLst>
              <a:ext uri="{FF2B5EF4-FFF2-40B4-BE49-F238E27FC236}">
                <a16:creationId xmlns:a16="http://schemas.microsoft.com/office/drawing/2014/main" id="{5277EA33-ACFF-8B27-8C34-5897AB542CB1}"/>
              </a:ext>
            </a:extLst>
          </p:cNvPr>
          <p:cNvSpPr>
            <a:spLocks noGrp="1"/>
          </p:cNvSpPr>
          <p:nvPr>
            <p:ph type="sldNum" sz="quarter" idx="4"/>
          </p:nvPr>
        </p:nvSpPr>
        <p:spPr/>
        <p:txBody>
          <a:bodyPr/>
          <a:lstStyle/>
          <a:p>
            <a:fld id="{6DAB3F6F-6A30-410C-8DAB-3E7769D71CBC}" type="slidenum">
              <a:rPr lang="en-US" smtClean="0"/>
              <a:pPr/>
              <a:t>120</a:t>
            </a:fld>
            <a:endParaRPr lang="en-US" dirty="0"/>
          </a:p>
        </p:txBody>
      </p:sp>
    </p:spTree>
    <p:extLst>
      <p:ext uri="{BB962C8B-B14F-4D97-AF65-F5344CB8AC3E}">
        <p14:creationId xmlns:p14="http://schemas.microsoft.com/office/powerpoint/2010/main" val="20220143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BC9653-599A-B42B-8168-8EBF5F9A5D85}"/>
              </a:ext>
            </a:extLst>
          </p:cNvPr>
          <p:cNvSpPr>
            <a:spLocks noGrp="1"/>
          </p:cNvSpPr>
          <p:nvPr>
            <p:ph type="ctrTitle"/>
          </p:nvPr>
        </p:nvSpPr>
        <p:spPr/>
        <p:txBody>
          <a:bodyPr/>
          <a:lstStyle/>
          <a:p>
            <a:r>
              <a:rPr lang="en-US" dirty="0"/>
              <a:t>The Inflation Reduction Act</a:t>
            </a:r>
          </a:p>
        </p:txBody>
      </p:sp>
      <p:sp>
        <p:nvSpPr>
          <p:cNvPr id="7" name="Subtitle 6">
            <a:extLst>
              <a:ext uri="{FF2B5EF4-FFF2-40B4-BE49-F238E27FC236}">
                <a16:creationId xmlns:a16="http://schemas.microsoft.com/office/drawing/2014/main" id="{E3F06714-D089-E6EE-CF77-DE7B26187E8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1196321-8E9F-F3BD-43C1-5F6BDFC2B99C}"/>
              </a:ext>
            </a:extLst>
          </p:cNvPr>
          <p:cNvSpPr>
            <a:spLocks noGrp="1"/>
          </p:cNvSpPr>
          <p:nvPr>
            <p:ph type="sldNum" sz="quarter" idx="4"/>
          </p:nvPr>
        </p:nvSpPr>
        <p:spPr/>
        <p:txBody>
          <a:bodyPr/>
          <a:lstStyle/>
          <a:p>
            <a:fld id="{6DAB3F6F-6A30-410C-8DAB-3E7769D71CBC}" type="slidenum">
              <a:rPr lang="en-US" smtClean="0"/>
              <a:pPr/>
              <a:t>121</a:t>
            </a:fld>
            <a:endParaRPr lang="en-US" dirty="0"/>
          </a:p>
        </p:txBody>
      </p:sp>
    </p:spTree>
    <p:extLst>
      <p:ext uri="{BB962C8B-B14F-4D97-AF65-F5344CB8AC3E}">
        <p14:creationId xmlns:p14="http://schemas.microsoft.com/office/powerpoint/2010/main" val="19170598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ctr">
            <a:noAutofit/>
          </a:bodyPr>
          <a:lstStyle/>
          <a:p>
            <a:r>
              <a:rPr lang="en-US"/>
              <a:t>IRA Snapshot </a:t>
            </a:r>
            <a:endParaRPr lang="en-US" dirty="0"/>
          </a:p>
        </p:txBody>
      </p:sp>
      <p:graphicFrame>
        <p:nvGraphicFramePr>
          <p:cNvPr id="9" name="Content Placeholder 4">
            <a:extLst>
              <a:ext uri="{FF2B5EF4-FFF2-40B4-BE49-F238E27FC236}">
                <a16:creationId xmlns:a16="http://schemas.microsoft.com/office/drawing/2014/main" id="{9B377157-FAD4-CA11-5F63-216B22F14FA7}"/>
              </a:ext>
            </a:extLst>
          </p:cNvPr>
          <p:cNvGraphicFramePr>
            <a:graphicFrameLocks noGrp="1"/>
          </p:cNvGraphicFramePr>
          <p:nvPr>
            <p:ph idx="1"/>
            <p:extLst>
              <p:ext uri="{D42A27DB-BD31-4B8C-83A1-F6EECF244321}">
                <p14:modId xmlns:p14="http://schemas.microsoft.com/office/powerpoint/2010/main" val="35313056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p:txBody>
          <a:bodyPr wrap="square" anchor="ctr">
            <a:noAutofit/>
          </a:bodyPr>
          <a:lstStyle/>
          <a:p>
            <a:fld id="{F8E24598-D429-A34B-B4A6-5808099B37D3}" type="slidenum">
              <a:rPr lang="en-US" smtClean="0"/>
              <a:pPr/>
              <a:t>122</a:t>
            </a:fld>
            <a:endParaRPr lang="en-US" dirty="0"/>
          </a:p>
        </p:txBody>
      </p:sp>
    </p:spTree>
    <p:extLst>
      <p:ext uri="{BB962C8B-B14F-4D97-AF65-F5344CB8AC3E}">
        <p14:creationId xmlns:p14="http://schemas.microsoft.com/office/powerpoint/2010/main" val="11324728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ctr">
            <a:noAutofit/>
          </a:bodyPr>
          <a:lstStyle/>
          <a:p>
            <a:r>
              <a:rPr lang="en-US" sz="2800"/>
              <a:t>Refundable/Transferable Credits   </a:t>
            </a:r>
            <a:endParaRPr lang="en-US" sz="2800" dirty="0"/>
          </a:p>
        </p:txBody>
      </p:sp>
      <p:graphicFrame>
        <p:nvGraphicFramePr>
          <p:cNvPr id="7" name="Content Placeholder 4">
            <a:extLst>
              <a:ext uri="{FF2B5EF4-FFF2-40B4-BE49-F238E27FC236}">
                <a16:creationId xmlns:a16="http://schemas.microsoft.com/office/drawing/2014/main" id="{68B5292A-8991-71C5-9E97-B0B208003E9E}"/>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p:txBody>
          <a:bodyPr wrap="square" anchor="ctr">
            <a:noAutofit/>
          </a:bodyPr>
          <a:lstStyle/>
          <a:p>
            <a:pPr>
              <a:spcAft>
                <a:spcPts val="600"/>
              </a:spcAft>
            </a:pPr>
            <a:fld id="{F8E24598-D429-A34B-B4A6-5808099B37D3}" type="slidenum">
              <a:rPr lang="en-US" smtClean="0"/>
              <a:pPr>
                <a:spcAft>
                  <a:spcPts val="600"/>
                </a:spcAft>
              </a:pPr>
              <a:t>123</a:t>
            </a:fld>
            <a:endParaRPr lang="en-US" dirty="0"/>
          </a:p>
        </p:txBody>
      </p:sp>
    </p:spTree>
    <p:extLst>
      <p:ext uri="{BB962C8B-B14F-4D97-AF65-F5344CB8AC3E}">
        <p14:creationId xmlns:p14="http://schemas.microsoft.com/office/powerpoint/2010/main" val="28647298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13E9EA57-826A-239A-FC38-EE977FA8335B}"/>
              </a:ext>
            </a:extLst>
          </p:cNvPr>
          <p:cNvGraphicFramePr>
            <a:graphicFrameLocks noGrp="1"/>
          </p:cNvGraphicFramePr>
          <p:nvPr>
            <p:ph idx="1"/>
            <p:extLst>
              <p:ext uri="{D42A27DB-BD31-4B8C-83A1-F6EECF244321}">
                <p14:modId xmlns:p14="http://schemas.microsoft.com/office/powerpoint/2010/main" val="3156347458"/>
              </p:ext>
            </p:extLst>
          </p:nvPr>
        </p:nvGraphicFramePr>
        <p:xfrm>
          <a:off x="457200" y="1085850"/>
          <a:ext cx="8229600" cy="342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6D8BBD81-5EF8-665A-C9FD-10744A3067F7}"/>
              </a:ext>
            </a:extLst>
          </p:cNvPr>
          <p:cNvSpPr>
            <a:spLocks noGrp="1"/>
          </p:cNvSpPr>
          <p:nvPr>
            <p:ph type="title"/>
          </p:nvPr>
        </p:nvSpPr>
        <p:spPr/>
        <p:txBody>
          <a:bodyPr wrap="square" anchor="ctr">
            <a:noAutofit/>
          </a:bodyPr>
          <a:lstStyle/>
          <a:p>
            <a:r>
              <a:rPr lang="en-US"/>
              <a:t>Opportunities For SLGs</a:t>
            </a:r>
            <a:endParaRPr lang="en-US" dirty="0"/>
          </a:p>
        </p:txBody>
      </p:sp>
      <p:sp>
        <p:nvSpPr>
          <p:cNvPr id="13" name="Slide Number Placeholder 4">
            <a:extLst>
              <a:ext uri="{FF2B5EF4-FFF2-40B4-BE49-F238E27FC236}">
                <a16:creationId xmlns:a16="http://schemas.microsoft.com/office/drawing/2014/main" id="{C552FDA2-75F3-4529-297B-E0A91D1719B0}"/>
              </a:ext>
            </a:extLst>
          </p:cNvPr>
          <p:cNvSpPr>
            <a:spLocks noGrp="1"/>
          </p:cNvSpPr>
          <p:nvPr>
            <p:ph type="sldNum" sz="quarter" idx="4"/>
          </p:nvPr>
        </p:nvSpPr>
        <p:spPr/>
        <p:txBody>
          <a:bodyPr/>
          <a:lstStyle/>
          <a:p>
            <a:pPr>
              <a:spcAft>
                <a:spcPts val="600"/>
              </a:spcAft>
            </a:pPr>
            <a:fld id="{6DAB3F6F-6A30-410C-8DAB-3E7769D71CBC}" type="slidenum">
              <a:rPr lang="en-US" smtClean="0"/>
              <a:pPr>
                <a:spcAft>
                  <a:spcPts val="600"/>
                </a:spcAft>
              </a:pPr>
              <a:t>124</a:t>
            </a:fld>
            <a:endParaRPr lang="en-US"/>
          </a:p>
        </p:txBody>
      </p:sp>
      <p:sp>
        <p:nvSpPr>
          <p:cNvPr id="4" name="Slide Number Placeholder 3" hidden="1">
            <a:extLst>
              <a:ext uri="{FF2B5EF4-FFF2-40B4-BE49-F238E27FC236}">
                <a16:creationId xmlns:a16="http://schemas.microsoft.com/office/drawing/2014/main" id="{16524444-14C9-B2EF-3064-1E51FADDEF3D}"/>
              </a:ext>
            </a:extLst>
          </p:cNvPr>
          <p:cNvSpPr>
            <a:spLocks noGrp="1"/>
          </p:cNvSpPr>
          <p:nvPr>
            <p:ph type="sldNum" sz="quarter" idx="4294967295"/>
          </p:nvPr>
        </p:nvSpPr>
        <p:spPr>
          <a:xfrm>
            <a:off x="8748713" y="4670425"/>
            <a:ext cx="395287" cy="342900"/>
          </a:xfrm>
        </p:spPr>
        <p:txBody>
          <a:bodyPr/>
          <a:lstStyle/>
          <a:p>
            <a:pPr>
              <a:spcAft>
                <a:spcPts val="600"/>
              </a:spcAft>
            </a:pPr>
            <a:fld id="{6DAB3F6F-6A30-410C-8DAB-3E7769D71CBC}" type="slidenum">
              <a:rPr lang="en-US" smtClean="0"/>
              <a:pPr>
                <a:spcAft>
                  <a:spcPts val="600"/>
                </a:spcAft>
              </a:pPr>
              <a:t>124</a:t>
            </a:fld>
            <a:endParaRPr lang="en-US"/>
          </a:p>
        </p:txBody>
      </p:sp>
    </p:spTree>
    <p:extLst>
      <p:ext uri="{BB962C8B-B14F-4D97-AF65-F5344CB8AC3E}">
        <p14:creationId xmlns:p14="http://schemas.microsoft.com/office/powerpoint/2010/main" val="12123883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BC9653-599A-B42B-8168-8EBF5F9A5D85}"/>
              </a:ext>
            </a:extLst>
          </p:cNvPr>
          <p:cNvSpPr>
            <a:spLocks noGrp="1"/>
          </p:cNvSpPr>
          <p:nvPr>
            <p:ph type="ctrTitle"/>
          </p:nvPr>
        </p:nvSpPr>
        <p:spPr/>
        <p:txBody>
          <a:bodyPr/>
          <a:lstStyle/>
          <a:p>
            <a:r>
              <a:rPr lang="en-US" dirty="0"/>
              <a:t>Specific Credit Opportunities </a:t>
            </a:r>
          </a:p>
        </p:txBody>
      </p:sp>
      <p:sp>
        <p:nvSpPr>
          <p:cNvPr id="2" name="Subtitle 1">
            <a:extLst>
              <a:ext uri="{FF2B5EF4-FFF2-40B4-BE49-F238E27FC236}">
                <a16:creationId xmlns:a16="http://schemas.microsoft.com/office/drawing/2014/main" id="{9DC1E696-8E88-E4FB-07EE-97C5195B64A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1196321-8E9F-F3BD-43C1-5F6BDFC2B99C}"/>
              </a:ext>
            </a:extLst>
          </p:cNvPr>
          <p:cNvSpPr>
            <a:spLocks noGrp="1"/>
          </p:cNvSpPr>
          <p:nvPr>
            <p:ph type="sldNum" sz="quarter" idx="4"/>
          </p:nvPr>
        </p:nvSpPr>
        <p:spPr/>
        <p:txBody>
          <a:bodyPr/>
          <a:lstStyle/>
          <a:p>
            <a:fld id="{6DAB3F6F-6A30-410C-8DAB-3E7769D71CBC}" type="slidenum">
              <a:rPr lang="en-US" smtClean="0"/>
              <a:pPr/>
              <a:t>125</a:t>
            </a:fld>
            <a:endParaRPr lang="en-US" dirty="0"/>
          </a:p>
        </p:txBody>
      </p:sp>
    </p:spTree>
    <p:extLst>
      <p:ext uri="{BB962C8B-B14F-4D97-AF65-F5344CB8AC3E}">
        <p14:creationId xmlns:p14="http://schemas.microsoft.com/office/powerpoint/2010/main" val="22043958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375D71-CF96-6C2D-3CE0-143C962975B5}"/>
              </a:ext>
            </a:extLst>
          </p:cNvPr>
          <p:cNvSpPr>
            <a:spLocks noGrp="1"/>
          </p:cNvSpPr>
          <p:nvPr>
            <p:ph type="title"/>
          </p:nvPr>
        </p:nvSpPr>
        <p:spPr/>
        <p:txBody>
          <a:bodyPr wrap="square" anchor="ctr">
            <a:noAutofit/>
          </a:bodyPr>
          <a:lstStyle/>
          <a:p>
            <a:r>
              <a:rPr lang="en-US" sz="2800"/>
              <a:t>Section 48 Energy Investment Tax Credit</a:t>
            </a:r>
            <a:endParaRPr lang="en-US" sz="2800" dirty="0"/>
          </a:p>
        </p:txBody>
      </p:sp>
      <p:graphicFrame>
        <p:nvGraphicFramePr>
          <p:cNvPr id="7" name="Content Placeholder 1">
            <a:extLst>
              <a:ext uri="{FF2B5EF4-FFF2-40B4-BE49-F238E27FC236}">
                <a16:creationId xmlns:a16="http://schemas.microsoft.com/office/drawing/2014/main" id="{E5C70D0B-513C-4616-FA2B-D84D6FE03355}"/>
              </a:ext>
            </a:extLst>
          </p:cNvPr>
          <p:cNvGraphicFramePr>
            <a:graphicFrameLocks noGrp="1"/>
          </p:cNvGraphicFramePr>
          <p:nvPr>
            <p:ph idx="1"/>
            <p:extLst>
              <p:ext uri="{D42A27DB-BD31-4B8C-83A1-F6EECF244321}">
                <p14:modId xmlns:p14="http://schemas.microsoft.com/office/powerpoint/2010/main" val="817580774"/>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C6AC1726-36C9-3532-E815-46345665A266}"/>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126</a:t>
            </a:fld>
            <a:endParaRPr lang="en-US" dirty="0"/>
          </a:p>
        </p:txBody>
      </p:sp>
    </p:spTree>
    <p:extLst>
      <p:ext uri="{BB962C8B-B14F-4D97-AF65-F5344CB8AC3E}">
        <p14:creationId xmlns:p14="http://schemas.microsoft.com/office/powerpoint/2010/main" val="28607907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375D71-CF96-6C2D-3CE0-143C962975B5}"/>
              </a:ext>
            </a:extLst>
          </p:cNvPr>
          <p:cNvSpPr>
            <a:spLocks noGrp="1"/>
          </p:cNvSpPr>
          <p:nvPr>
            <p:ph type="title"/>
          </p:nvPr>
        </p:nvSpPr>
        <p:spPr/>
        <p:txBody>
          <a:bodyPr wrap="square" anchor="ctr">
            <a:noAutofit/>
          </a:bodyPr>
          <a:lstStyle/>
          <a:p>
            <a:r>
              <a:rPr lang="en-US" sz="2800" dirty="0"/>
              <a:t>Section 45 Production Credit</a:t>
            </a:r>
          </a:p>
        </p:txBody>
      </p:sp>
      <p:graphicFrame>
        <p:nvGraphicFramePr>
          <p:cNvPr id="7" name="Content Placeholder 1">
            <a:extLst>
              <a:ext uri="{FF2B5EF4-FFF2-40B4-BE49-F238E27FC236}">
                <a16:creationId xmlns:a16="http://schemas.microsoft.com/office/drawing/2014/main" id="{E5C70D0B-513C-4616-FA2B-D84D6FE03355}"/>
              </a:ext>
            </a:extLst>
          </p:cNvPr>
          <p:cNvGraphicFramePr>
            <a:graphicFrameLocks noGrp="1"/>
          </p:cNvGraphicFramePr>
          <p:nvPr>
            <p:ph idx="1"/>
            <p:extLst>
              <p:ext uri="{D42A27DB-BD31-4B8C-83A1-F6EECF244321}">
                <p14:modId xmlns:p14="http://schemas.microsoft.com/office/powerpoint/2010/main" val="2518129319"/>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C6AC1726-36C9-3532-E815-46345665A266}"/>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127</a:t>
            </a:fld>
            <a:endParaRPr lang="en-US" dirty="0"/>
          </a:p>
        </p:txBody>
      </p:sp>
    </p:spTree>
    <p:extLst>
      <p:ext uri="{BB962C8B-B14F-4D97-AF65-F5344CB8AC3E}">
        <p14:creationId xmlns:p14="http://schemas.microsoft.com/office/powerpoint/2010/main" val="1461571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C600-7D95-7132-51DA-F77F647280A2}"/>
              </a:ext>
            </a:extLst>
          </p:cNvPr>
          <p:cNvSpPr>
            <a:spLocks noGrp="1"/>
          </p:cNvSpPr>
          <p:nvPr>
            <p:ph type="title"/>
          </p:nvPr>
        </p:nvSpPr>
        <p:spPr/>
        <p:txBody>
          <a:bodyPr wrap="square" anchor="ctr">
            <a:noAutofit/>
          </a:bodyPr>
          <a:lstStyle/>
          <a:p>
            <a:r>
              <a:rPr lang="en-US"/>
              <a:t>Section 30C Alternative Fuel Refueling Credit</a:t>
            </a:r>
            <a:endParaRPr lang="en-US" dirty="0"/>
          </a:p>
        </p:txBody>
      </p:sp>
      <p:graphicFrame>
        <p:nvGraphicFramePr>
          <p:cNvPr id="8" name="Content Placeholder 2">
            <a:extLst>
              <a:ext uri="{FF2B5EF4-FFF2-40B4-BE49-F238E27FC236}">
                <a16:creationId xmlns:a16="http://schemas.microsoft.com/office/drawing/2014/main" id="{57E1EF8F-F98F-6C62-B231-70CB271D845D}"/>
              </a:ext>
            </a:extLst>
          </p:cNvPr>
          <p:cNvGraphicFramePr>
            <a:graphicFrameLocks noGrp="1"/>
          </p:cNvGraphicFramePr>
          <p:nvPr>
            <p:ph idx="1"/>
            <p:extLst>
              <p:ext uri="{D42A27DB-BD31-4B8C-83A1-F6EECF244321}">
                <p14:modId xmlns:p14="http://schemas.microsoft.com/office/powerpoint/2010/main" val="3882692240"/>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43B132D-2300-0D73-1946-39490E560BA4}"/>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128</a:t>
            </a:fld>
            <a:endParaRPr lang="en-US" dirty="0"/>
          </a:p>
        </p:txBody>
      </p:sp>
    </p:spTree>
    <p:extLst>
      <p:ext uri="{BB962C8B-B14F-4D97-AF65-F5344CB8AC3E}">
        <p14:creationId xmlns:p14="http://schemas.microsoft.com/office/powerpoint/2010/main" val="9721315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C600-7D95-7132-51DA-F77F647280A2}"/>
              </a:ext>
            </a:extLst>
          </p:cNvPr>
          <p:cNvSpPr>
            <a:spLocks noGrp="1"/>
          </p:cNvSpPr>
          <p:nvPr>
            <p:ph type="title"/>
          </p:nvPr>
        </p:nvSpPr>
        <p:spPr>
          <a:xfrm>
            <a:off x="457200" y="73152"/>
            <a:ext cx="8229600" cy="685800"/>
          </a:xfrm>
        </p:spPr>
        <p:txBody>
          <a:bodyPr wrap="square" anchor="ctr">
            <a:noAutofit/>
          </a:bodyPr>
          <a:lstStyle/>
          <a:p>
            <a:r>
              <a:rPr lang="en-US" dirty="0"/>
              <a:t>Section 30C Cont’d </a:t>
            </a:r>
          </a:p>
        </p:txBody>
      </p:sp>
      <p:graphicFrame>
        <p:nvGraphicFramePr>
          <p:cNvPr id="6" name="Content Placeholder 2">
            <a:extLst>
              <a:ext uri="{FF2B5EF4-FFF2-40B4-BE49-F238E27FC236}">
                <a16:creationId xmlns:a16="http://schemas.microsoft.com/office/drawing/2014/main" id="{23B8339C-787E-C09B-FF38-CE603B50063D}"/>
              </a:ext>
            </a:extLst>
          </p:cNvPr>
          <p:cNvGraphicFramePr>
            <a:graphicFrameLocks noGrp="1"/>
          </p:cNvGraphicFramePr>
          <p:nvPr>
            <p:ph idx="1"/>
            <p:extLst>
              <p:ext uri="{D42A27DB-BD31-4B8C-83A1-F6EECF244321}">
                <p14:modId xmlns:p14="http://schemas.microsoft.com/office/powerpoint/2010/main" val="3188495452"/>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43B132D-2300-0D73-1946-39490E560BA4}"/>
              </a:ext>
            </a:extLst>
          </p:cNvPr>
          <p:cNvSpPr>
            <a:spLocks noGrp="1"/>
          </p:cNvSpPr>
          <p:nvPr>
            <p:ph type="sldNum" sz="quarter" idx="4"/>
          </p:nvPr>
        </p:nvSpPr>
        <p:spPr>
          <a:xfrm>
            <a:off x="8572280" y="4670591"/>
            <a:ext cx="395782" cy="342900"/>
          </a:xfrm>
        </p:spPr>
        <p:txBody>
          <a:bodyPr wrap="square" anchor="ctr">
            <a:noAutofit/>
          </a:bodyPr>
          <a:lstStyle/>
          <a:p>
            <a:fld id="{6DAB3F6F-6A30-410C-8DAB-3E7769D71CBC}" type="slidenum">
              <a:rPr lang="en-US" smtClean="0"/>
              <a:pPr/>
              <a:t>129</a:t>
            </a:fld>
            <a:endParaRPr lang="en-US" dirty="0"/>
          </a:p>
        </p:txBody>
      </p:sp>
    </p:spTree>
    <p:extLst>
      <p:ext uri="{BB962C8B-B14F-4D97-AF65-F5344CB8AC3E}">
        <p14:creationId xmlns:p14="http://schemas.microsoft.com/office/powerpoint/2010/main" val="1570036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B98B-E2E7-0DB1-E5FC-DA16930C14FA}"/>
              </a:ext>
            </a:extLst>
          </p:cNvPr>
          <p:cNvSpPr>
            <a:spLocks noGrp="1"/>
          </p:cNvSpPr>
          <p:nvPr>
            <p:ph type="title"/>
          </p:nvPr>
        </p:nvSpPr>
        <p:spPr>
          <a:xfrm>
            <a:off x="457200" y="144838"/>
            <a:ext cx="8229600" cy="685800"/>
          </a:xfrm>
        </p:spPr>
        <p:txBody>
          <a:bodyPr/>
          <a:lstStyle/>
          <a:p>
            <a:r>
              <a:rPr lang="en-US"/>
              <a:t>Effective Dates</a:t>
            </a:r>
            <a:endParaRPr lang="en-US" dirty="0"/>
          </a:p>
        </p:txBody>
      </p:sp>
      <p:sp>
        <p:nvSpPr>
          <p:cNvPr id="3" name="Content Placeholder 2">
            <a:extLst>
              <a:ext uri="{FF2B5EF4-FFF2-40B4-BE49-F238E27FC236}">
                <a16:creationId xmlns:a16="http://schemas.microsoft.com/office/drawing/2014/main" id="{5A84BCEE-7E86-F147-6248-4BC01FA28DCC}"/>
              </a:ext>
            </a:extLst>
          </p:cNvPr>
          <p:cNvSpPr>
            <a:spLocks noGrp="1"/>
          </p:cNvSpPr>
          <p:nvPr>
            <p:ph idx="1"/>
          </p:nvPr>
        </p:nvSpPr>
        <p:spPr/>
        <p:txBody>
          <a:bodyPr/>
          <a:lstStyle/>
          <a:p>
            <a:r>
              <a:rPr lang="en-US"/>
              <a:t>The requirements related to LIBOR, accounting for SNAP distributions, disclosures of nonmonetary transactions, pledges of future revenues by pledging governments, terminology updates are effective upon issuance (April 2022)</a:t>
            </a:r>
          </a:p>
          <a:p>
            <a:r>
              <a:rPr lang="en-US"/>
              <a:t>The requirements related to leases, PPPs, and SBITAs are effective for fiscal years beginning after June 15, 2022</a:t>
            </a:r>
          </a:p>
          <a:p>
            <a:r>
              <a:rPr lang="en-US"/>
              <a:t>The requirements related to financial guarantees and derivative instruments are effective for fiscal years beginning after June 15, 2023</a:t>
            </a:r>
          </a:p>
          <a:p>
            <a:endParaRPr lang="en-US" dirty="0"/>
          </a:p>
        </p:txBody>
      </p:sp>
      <p:sp>
        <p:nvSpPr>
          <p:cNvPr id="4" name="Slide Number Placeholder 3">
            <a:extLst>
              <a:ext uri="{FF2B5EF4-FFF2-40B4-BE49-F238E27FC236}">
                <a16:creationId xmlns:a16="http://schemas.microsoft.com/office/drawing/2014/main" id="{3BB2ACD6-92C1-5777-F47E-B18FE42C1B3E}"/>
              </a:ext>
            </a:extLst>
          </p:cNvPr>
          <p:cNvSpPr>
            <a:spLocks noGrp="1"/>
          </p:cNvSpPr>
          <p:nvPr>
            <p:ph type="sldNum" sz="quarter" idx="4"/>
          </p:nvPr>
        </p:nvSpPr>
        <p:spPr/>
        <p:txBody>
          <a:bodyPr/>
          <a:lstStyle/>
          <a:p>
            <a:fld id="{6DAB3F6F-6A30-410C-8DAB-3E7769D71CBC}" type="slidenum">
              <a:rPr lang="en-US" smtClean="0"/>
              <a:pPr/>
              <a:t>13</a:t>
            </a:fld>
            <a:endParaRPr lang="en-US" dirty="0"/>
          </a:p>
        </p:txBody>
      </p:sp>
    </p:spTree>
    <p:extLst>
      <p:ext uri="{BB962C8B-B14F-4D97-AF65-F5344CB8AC3E}">
        <p14:creationId xmlns:p14="http://schemas.microsoft.com/office/powerpoint/2010/main" val="41288924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C600-7D95-7132-51DA-F77F647280A2}"/>
              </a:ext>
            </a:extLst>
          </p:cNvPr>
          <p:cNvSpPr>
            <a:spLocks noGrp="1"/>
          </p:cNvSpPr>
          <p:nvPr>
            <p:ph type="title"/>
          </p:nvPr>
        </p:nvSpPr>
        <p:spPr>
          <a:xfrm>
            <a:off x="457200" y="73152"/>
            <a:ext cx="8229600" cy="685800"/>
          </a:xfrm>
        </p:spPr>
        <p:txBody>
          <a:bodyPr wrap="square" anchor="ctr">
            <a:noAutofit/>
          </a:bodyPr>
          <a:lstStyle/>
          <a:p>
            <a:r>
              <a:rPr lang="en-US"/>
              <a:t>Census Tract Requirements </a:t>
            </a:r>
            <a:endParaRPr lang="en-US" dirty="0"/>
          </a:p>
        </p:txBody>
      </p:sp>
      <p:sp>
        <p:nvSpPr>
          <p:cNvPr id="3" name="Content Placeholder 2">
            <a:extLst>
              <a:ext uri="{FF2B5EF4-FFF2-40B4-BE49-F238E27FC236}">
                <a16:creationId xmlns:a16="http://schemas.microsoft.com/office/drawing/2014/main" id="{9464B19A-5C61-FCC6-3508-753339C4865A}"/>
              </a:ext>
            </a:extLst>
          </p:cNvPr>
          <p:cNvSpPr>
            <a:spLocks noGrp="1"/>
          </p:cNvSpPr>
          <p:nvPr>
            <p:ph idx="1"/>
          </p:nvPr>
        </p:nvSpPr>
        <p:spPr>
          <a:xfrm>
            <a:off x="457200" y="804672"/>
            <a:ext cx="8229600" cy="3672078"/>
          </a:xfrm>
        </p:spPr>
        <p:txBody>
          <a:bodyPr/>
          <a:lstStyle/>
          <a:p>
            <a:r>
              <a:rPr lang="en-US"/>
              <a:t>Effective 1/1/23, qualified property must be installed in locations that meet the following census tract requirements:</a:t>
            </a:r>
          </a:p>
          <a:p>
            <a:pPr lvl="2"/>
            <a:r>
              <a:rPr lang="en-US"/>
              <a:t>The census tract is not an urban area</a:t>
            </a:r>
          </a:p>
          <a:p>
            <a:pPr lvl="2"/>
            <a:r>
              <a:rPr lang="en-US"/>
              <a:t>A population census tract where the poverty rate is at least 20%; or</a:t>
            </a:r>
          </a:p>
          <a:p>
            <a:pPr lvl="2"/>
            <a:r>
              <a:rPr lang="en-US"/>
              <a:t>Metropolitan and non-metropolitan area census tract where the median family income is does not exceed 80% of the state median family income level</a:t>
            </a:r>
          </a:p>
          <a:p>
            <a:endParaRPr lang="en-US" dirty="0"/>
          </a:p>
        </p:txBody>
      </p:sp>
      <p:sp>
        <p:nvSpPr>
          <p:cNvPr id="4" name="Slide Number Placeholder 3">
            <a:extLst>
              <a:ext uri="{FF2B5EF4-FFF2-40B4-BE49-F238E27FC236}">
                <a16:creationId xmlns:a16="http://schemas.microsoft.com/office/drawing/2014/main" id="{343B132D-2300-0D73-1946-39490E560BA4}"/>
              </a:ext>
            </a:extLst>
          </p:cNvPr>
          <p:cNvSpPr>
            <a:spLocks noGrp="1"/>
          </p:cNvSpPr>
          <p:nvPr>
            <p:ph type="sldNum" sz="quarter" idx="4"/>
          </p:nvPr>
        </p:nvSpPr>
        <p:spPr>
          <a:xfrm>
            <a:off x="8572280" y="4670591"/>
            <a:ext cx="395782" cy="342900"/>
          </a:xfrm>
        </p:spPr>
        <p:txBody>
          <a:bodyPr/>
          <a:lstStyle/>
          <a:p>
            <a:fld id="{6DAB3F6F-6A30-410C-8DAB-3E7769D71CBC}" type="slidenum">
              <a:rPr lang="en-US" smtClean="0"/>
              <a:pPr/>
              <a:t>130</a:t>
            </a:fld>
            <a:endParaRPr lang="en-US" dirty="0"/>
          </a:p>
        </p:txBody>
      </p:sp>
    </p:spTree>
    <p:extLst>
      <p:ext uri="{BB962C8B-B14F-4D97-AF65-F5344CB8AC3E}">
        <p14:creationId xmlns:p14="http://schemas.microsoft.com/office/powerpoint/2010/main" val="6849263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9FA7-AFB8-A033-B116-E46D112A8613}"/>
              </a:ext>
            </a:extLst>
          </p:cNvPr>
          <p:cNvSpPr>
            <a:spLocks noGrp="1"/>
          </p:cNvSpPr>
          <p:nvPr>
            <p:ph type="title"/>
          </p:nvPr>
        </p:nvSpPr>
        <p:spPr>
          <a:xfrm>
            <a:off x="457200" y="73152"/>
            <a:ext cx="8229600" cy="685800"/>
          </a:xfrm>
        </p:spPr>
        <p:txBody>
          <a:bodyPr wrap="square" anchor="ctr">
            <a:normAutofit/>
          </a:bodyPr>
          <a:lstStyle/>
          <a:p>
            <a:r>
              <a:rPr lang="en-US" dirty="0"/>
              <a:t>Section 45W Clean Vehicle Credit </a:t>
            </a:r>
          </a:p>
        </p:txBody>
      </p:sp>
      <p:sp>
        <p:nvSpPr>
          <p:cNvPr id="4" name="Slide Number Placeholder 3">
            <a:extLst>
              <a:ext uri="{FF2B5EF4-FFF2-40B4-BE49-F238E27FC236}">
                <a16:creationId xmlns:a16="http://schemas.microsoft.com/office/drawing/2014/main" id="{4434EDBA-B0B2-7AC3-C9B0-31E3307DD4D6}"/>
              </a:ext>
            </a:extLst>
          </p:cNvPr>
          <p:cNvSpPr>
            <a:spLocks noGrp="1"/>
          </p:cNvSpPr>
          <p:nvPr>
            <p:ph type="sldNum" sz="quarter" idx="4"/>
          </p:nvPr>
        </p:nvSpPr>
        <p:spPr>
          <a:xfrm>
            <a:off x="8572280" y="4670591"/>
            <a:ext cx="395782" cy="342900"/>
          </a:xfrm>
        </p:spPr>
        <p:txBody>
          <a:bodyPr anchor="ctr">
            <a:normAutofit/>
          </a:bodyPr>
          <a:lstStyle/>
          <a:p>
            <a:pPr>
              <a:spcAft>
                <a:spcPts val="600"/>
              </a:spcAft>
            </a:pPr>
            <a:fld id="{6DAB3F6F-6A30-410C-8DAB-3E7769D71CBC}" type="slidenum">
              <a:rPr lang="en-US" smtClean="0"/>
              <a:pPr>
                <a:spcAft>
                  <a:spcPts val="600"/>
                </a:spcAft>
              </a:pPr>
              <a:t>131</a:t>
            </a:fld>
            <a:endParaRPr lang="en-US"/>
          </a:p>
        </p:txBody>
      </p:sp>
      <p:graphicFrame>
        <p:nvGraphicFramePr>
          <p:cNvPr id="15" name="Content Placeholder 2">
            <a:extLst>
              <a:ext uri="{FF2B5EF4-FFF2-40B4-BE49-F238E27FC236}">
                <a16:creationId xmlns:a16="http://schemas.microsoft.com/office/drawing/2014/main" id="{FAF5D4AC-015C-7002-F655-192292B54B53}"/>
              </a:ext>
            </a:extLst>
          </p:cNvPr>
          <p:cNvGraphicFramePr>
            <a:graphicFrameLocks noGrp="1"/>
          </p:cNvGraphicFramePr>
          <p:nvPr>
            <p:ph idx="1"/>
            <p:extLst>
              <p:ext uri="{D42A27DB-BD31-4B8C-83A1-F6EECF244321}">
                <p14:modId xmlns:p14="http://schemas.microsoft.com/office/powerpoint/2010/main" val="227932408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10879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BC9653-599A-B42B-8168-8EBF5F9A5D85}"/>
              </a:ext>
            </a:extLst>
          </p:cNvPr>
          <p:cNvSpPr>
            <a:spLocks noGrp="1"/>
          </p:cNvSpPr>
          <p:nvPr>
            <p:ph type="ctrTitle"/>
          </p:nvPr>
        </p:nvSpPr>
        <p:spPr/>
        <p:txBody>
          <a:bodyPr/>
          <a:lstStyle/>
          <a:p>
            <a:r>
              <a:rPr lang="en-US" dirty="0"/>
              <a:t>Bonus Credits </a:t>
            </a:r>
          </a:p>
        </p:txBody>
      </p:sp>
      <p:sp>
        <p:nvSpPr>
          <p:cNvPr id="4" name="Slide Number Placeholder 3">
            <a:extLst>
              <a:ext uri="{FF2B5EF4-FFF2-40B4-BE49-F238E27FC236}">
                <a16:creationId xmlns:a16="http://schemas.microsoft.com/office/drawing/2014/main" id="{31196321-8E9F-F3BD-43C1-5F6BDFC2B99C}"/>
              </a:ext>
            </a:extLst>
          </p:cNvPr>
          <p:cNvSpPr>
            <a:spLocks noGrp="1"/>
          </p:cNvSpPr>
          <p:nvPr>
            <p:ph type="sldNum" sz="quarter" idx="4"/>
          </p:nvPr>
        </p:nvSpPr>
        <p:spPr/>
        <p:txBody>
          <a:bodyPr/>
          <a:lstStyle/>
          <a:p>
            <a:fld id="{6DAB3F6F-6A30-410C-8DAB-3E7769D71CBC}" type="slidenum">
              <a:rPr lang="en-US" smtClean="0"/>
              <a:pPr/>
              <a:t>132</a:t>
            </a:fld>
            <a:endParaRPr lang="en-US" dirty="0"/>
          </a:p>
        </p:txBody>
      </p:sp>
    </p:spTree>
    <p:extLst>
      <p:ext uri="{BB962C8B-B14F-4D97-AF65-F5344CB8AC3E}">
        <p14:creationId xmlns:p14="http://schemas.microsoft.com/office/powerpoint/2010/main" val="8671724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94E4-A646-C313-5772-2E2C2D90C086}"/>
              </a:ext>
            </a:extLst>
          </p:cNvPr>
          <p:cNvSpPr>
            <a:spLocks noGrp="1"/>
          </p:cNvSpPr>
          <p:nvPr>
            <p:ph type="title"/>
          </p:nvPr>
        </p:nvSpPr>
        <p:spPr/>
        <p:txBody>
          <a:bodyPr wrap="square" anchor="ctr">
            <a:noAutofit/>
          </a:bodyPr>
          <a:lstStyle/>
          <a:p>
            <a:r>
              <a:rPr lang="en-US" sz="2800"/>
              <a:t>Prevailing Wage And Apprenticeship</a:t>
            </a:r>
            <a:endParaRPr lang="en-US" sz="2800" dirty="0"/>
          </a:p>
        </p:txBody>
      </p:sp>
      <p:graphicFrame>
        <p:nvGraphicFramePr>
          <p:cNvPr id="8" name="Content Placeholder 2">
            <a:extLst>
              <a:ext uri="{FF2B5EF4-FFF2-40B4-BE49-F238E27FC236}">
                <a16:creationId xmlns:a16="http://schemas.microsoft.com/office/drawing/2014/main" id="{149AFECA-B82C-7BD3-C18A-6CF68AC68979}"/>
              </a:ext>
            </a:extLst>
          </p:cNvPr>
          <p:cNvGraphicFramePr>
            <a:graphicFrameLocks noGrp="1"/>
          </p:cNvGraphicFramePr>
          <p:nvPr>
            <p:ph idx="1"/>
            <p:extLst>
              <p:ext uri="{D42A27DB-BD31-4B8C-83A1-F6EECF244321}">
                <p14:modId xmlns:p14="http://schemas.microsoft.com/office/powerpoint/2010/main" val="1754935167"/>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FC47A6E-FE60-20D3-DA8E-E5017E83FBA5}"/>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133</a:t>
            </a:fld>
            <a:endParaRPr lang="en-US" dirty="0"/>
          </a:p>
        </p:txBody>
      </p:sp>
    </p:spTree>
    <p:extLst>
      <p:ext uri="{BB962C8B-B14F-4D97-AF65-F5344CB8AC3E}">
        <p14:creationId xmlns:p14="http://schemas.microsoft.com/office/powerpoint/2010/main" val="1742665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5FE52B-9649-CDBF-60B9-7495C5A4D024}"/>
              </a:ext>
            </a:extLst>
          </p:cNvPr>
          <p:cNvSpPr>
            <a:spLocks noGrp="1"/>
          </p:cNvSpPr>
          <p:nvPr>
            <p:ph sz="half" idx="1"/>
          </p:nvPr>
        </p:nvSpPr>
        <p:spPr>
          <a:xfrm>
            <a:off x="457199" y="842963"/>
            <a:ext cx="4315691" cy="3741737"/>
          </a:xfrm>
        </p:spPr>
        <p:txBody>
          <a:bodyPr wrap="square" anchor="t">
            <a:normAutofit fontScale="92500"/>
          </a:bodyPr>
          <a:lstStyle/>
          <a:p>
            <a:r>
              <a:rPr lang="en-US" dirty="0"/>
              <a:t>Projects are eligible for an additional bonus credit of 2% (10% if 5X multiplier applied) if the following conditions are met:</a:t>
            </a:r>
          </a:p>
          <a:p>
            <a:pPr lvl="1"/>
            <a:r>
              <a:rPr lang="en-US" dirty="0"/>
              <a:t>100% of any steel or iron that is a component of the facility is manufactured in the United States</a:t>
            </a:r>
          </a:p>
          <a:p>
            <a:pPr lvl="1"/>
            <a:r>
              <a:rPr lang="en-US" dirty="0"/>
              <a:t>Not less than 40% of the manufactured components of the facility are manufactured in the United States</a:t>
            </a:r>
          </a:p>
        </p:txBody>
      </p:sp>
      <p:graphicFrame>
        <p:nvGraphicFramePr>
          <p:cNvPr id="6" name="Content Placeholder 5">
            <a:extLst>
              <a:ext uri="{FF2B5EF4-FFF2-40B4-BE49-F238E27FC236}">
                <a16:creationId xmlns:a16="http://schemas.microsoft.com/office/drawing/2014/main" id="{818AEBDD-6853-3C78-5D71-D31A3891140D}"/>
              </a:ext>
            </a:extLst>
          </p:cNvPr>
          <p:cNvGraphicFramePr>
            <a:graphicFrameLocks noGrp="1"/>
          </p:cNvGraphicFramePr>
          <p:nvPr>
            <p:ph sz="half" idx="2"/>
            <p:extLst>
              <p:ext uri="{D42A27DB-BD31-4B8C-83A1-F6EECF244321}">
                <p14:modId xmlns:p14="http://schemas.microsoft.com/office/powerpoint/2010/main" val="3511689124"/>
              </p:ext>
            </p:extLst>
          </p:nvPr>
        </p:nvGraphicFramePr>
        <p:xfrm>
          <a:off x="4648200" y="838200"/>
          <a:ext cx="4038600" cy="3741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DA7D94E4-A646-C313-5772-2E2C2D90C086}"/>
              </a:ext>
            </a:extLst>
          </p:cNvPr>
          <p:cNvSpPr>
            <a:spLocks noGrp="1"/>
          </p:cNvSpPr>
          <p:nvPr>
            <p:ph type="title"/>
          </p:nvPr>
        </p:nvSpPr>
        <p:spPr>
          <a:xfrm>
            <a:off x="457200" y="73152"/>
            <a:ext cx="8229600" cy="685800"/>
          </a:xfrm>
        </p:spPr>
        <p:txBody>
          <a:bodyPr wrap="square" anchor="ctr">
            <a:noAutofit/>
          </a:bodyPr>
          <a:lstStyle/>
          <a:p>
            <a:r>
              <a:rPr lang="en-US" dirty="0"/>
              <a:t>Domestic Content Bonus </a:t>
            </a:r>
          </a:p>
        </p:txBody>
      </p:sp>
      <p:sp>
        <p:nvSpPr>
          <p:cNvPr id="4" name="Slide Number Placeholder 3">
            <a:extLst>
              <a:ext uri="{FF2B5EF4-FFF2-40B4-BE49-F238E27FC236}">
                <a16:creationId xmlns:a16="http://schemas.microsoft.com/office/drawing/2014/main" id="{CFC47A6E-FE60-20D3-DA8E-E5017E83FBA5}"/>
              </a:ext>
            </a:extLst>
          </p:cNvPr>
          <p:cNvSpPr>
            <a:spLocks noGrp="1"/>
          </p:cNvSpPr>
          <p:nvPr>
            <p:ph type="sldNum" sz="quarter" idx="4"/>
          </p:nvPr>
        </p:nvSpPr>
        <p:spPr>
          <a:xfrm>
            <a:off x="8572280" y="4670591"/>
            <a:ext cx="395782" cy="342900"/>
          </a:xfrm>
        </p:spPr>
        <p:txBody>
          <a:bodyPr wrap="square" anchor="ctr">
            <a:noAutofit/>
          </a:bodyPr>
          <a:lstStyle/>
          <a:p>
            <a:fld id="{6DAB3F6F-6A30-410C-8DAB-3E7769D71CBC}" type="slidenum">
              <a:rPr lang="en-US" smtClean="0"/>
              <a:pPr/>
              <a:t>134</a:t>
            </a:fld>
            <a:endParaRPr lang="en-US" dirty="0"/>
          </a:p>
        </p:txBody>
      </p:sp>
    </p:spTree>
    <p:extLst>
      <p:ext uri="{BB962C8B-B14F-4D97-AF65-F5344CB8AC3E}">
        <p14:creationId xmlns:p14="http://schemas.microsoft.com/office/powerpoint/2010/main" val="2781582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94E4-A646-C313-5772-2E2C2D90C086}"/>
              </a:ext>
            </a:extLst>
          </p:cNvPr>
          <p:cNvSpPr>
            <a:spLocks noGrp="1"/>
          </p:cNvSpPr>
          <p:nvPr>
            <p:ph type="title"/>
          </p:nvPr>
        </p:nvSpPr>
        <p:spPr>
          <a:xfrm>
            <a:off x="457200" y="144838"/>
            <a:ext cx="8229600" cy="685800"/>
          </a:xfrm>
        </p:spPr>
        <p:txBody>
          <a:bodyPr wrap="square" anchor="ctr">
            <a:noAutofit/>
          </a:bodyPr>
          <a:lstStyle/>
          <a:p>
            <a:r>
              <a:rPr lang="en-US"/>
              <a:t>Energy Communities </a:t>
            </a:r>
            <a:endParaRPr lang="en-US" dirty="0"/>
          </a:p>
        </p:txBody>
      </p:sp>
      <p:sp>
        <p:nvSpPr>
          <p:cNvPr id="3" name="Content Placeholder 2">
            <a:extLst>
              <a:ext uri="{FF2B5EF4-FFF2-40B4-BE49-F238E27FC236}">
                <a16:creationId xmlns:a16="http://schemas.microsoft.com/office/drawing/2014/main" id="{335FE52B-9649-CDBF-60B9-7495C5A4D024}"/>
              </a:ext>
            </a:extLst>
          </p:cNvPr>
          <p:cNvSpPr>
            <a:spLocks noGrp="1"/>
          </p:cNvSpPr>
          <p:nvPr>
            <p:ph idx="1"/>
          </p:nvPr>
        </p:nvSpPr>
        <p:spPr/>
        <p:txBody>
          <a:bodyPr/>
          <a:lstStyle/>
          <a:p>
            <a:r>
              <a:rPr lang="en-US" sz="2200" dirty="0">
                <a:solidFill>
                  <a:schemeClr val="tx2">
                    <a:lumMod val="100000"/>
                  </a:schemeClr>
                </a:solidFill>
              </a:rPr>
              <a:t>Projects are eligible for an additional bonus credit of 2% (10% if 5X multiplier applied) if the facility is located in any of the following:</a:t>
            </a:r>
          </a:p>
          <a:p>
            <a:pPr lvl="1"/>
            <a:r>
              <a:rPr lang="en-US" sz="1800" dirty="0">
                <a:solidFill>
                  <a:schemeClr val="tx2">
                    <a:lumMod val="100000"/>
                  </a:schemeClr>
                </a:solidFill>
              </a:rPr>
              <a:t>A brownfield site</a:t>
            </a:r>
          </a:p>
          <a:p>
            <a:pPr lvl="1"/>
            <a:r>
              <a:rPr lang="en-US" sz="1800" dirty="0">
                <a:solidFill>
                  <a:schemeClr val="tx2">
                    <a:lumMod val="100000"/>
                  </a:schemeClr>
                </a:solidFill>
              </a:rPr>
              <a:t>An area that:</a:t>
            </a:r>
          </a:p>
          <a:p>
            <a:pPr lvl="2"/>
            <a:r>
              <a:rPr lang="en-US" sz="1600" dirty="0">
                <a:solidFill>
                  <a:schemeClr val="tx2">
                    <a:lumMod val="100000"/>
                  </a:schemeClr>
                </a:solidFill>
              </a:rPr>
              <a:t>Has (or, at any time during the period beginning after December 31, 2009, had) 0.17% or greater direct employment or 25% or greater local tax revenues related to the extraction, processing, transport, or storage of coal, oil, or natural gas, or</a:t>
            </a:r>
          </a:p>
          <a:p>
            <a:pPr lvl="2"/>
            <a:r>
              <a:rPr lang="en-US" sz="1600" dirty="0">
                <a:solidFill>
                  <a:schemeClr val="tx2">
                    <a:lumMod val="100000"/>
                  </a:schemeClr>
                </a:solidFill>
              </a:rPr>
              <a:t>Has an unemployment rate above the national average for the previous year, or</a:t>
            </a:r>
          </a:p>
          <a:p>
            <a:pPr lvl="2"/>
            <a:r>
              <a:rPr lang="en-US" sz="1600" dirty="0">
                <a:solidFill>
                  <a:schemeClr val="tx2">
                    <a:lumMod val="100000"/>
                  </a:schemeClr>
                </a:solidFill>
              </a:rPr>
              <a:t>Has a census tract or a census tract that is adjoining a census tract in which a coal mine has closed after 1999 or a coal-fired electric generating unit was retired after 2009</a:t>
            </a:r>
          </a:p>
          <a:p>
            <a:pPr lvl="3"/>
            <a:endParaRPr lang="en-US" dirty="0"/>
          </a:p>
        </p:txBody>
      </p:sp>
      <p:sp>
        <p:nvSpPr>
          <p:cNvPr id="4" name="Slide Number Placeholder 3">
            <a:extLst>
              <a:ext uri="{FF2B5EF4-FFF2-40B4-BE49-F238E27FC236}">
                <a16:creationId xmlns:a16="http://schemas.microsoft.com/office/drawing/2014/main" id="{CFC47A6E-FE60-20D3-DA8E-E5017E83FBA5}"/>
              </a:ext>
            </a:extLst>
          </p:cNvPr>
          <p:cNvSpPr>
            <a:spLocks noGrp="1"/>
          </p:cNvSpPr>
          <p:nvPr>
            <p:ph type="sldNum" sz="quarter" idx="4"/>
          </p:nvPr>
        </p:nvSpPr>
        <p:spPr/>
        <p:txBody>
          <a:bodyPr/>
          <a:lstStyle/>
          <a:p>
            <a:fld id="{6DAB3F6F-6A30-410C-8DAB-3E7769D71CBC}" type="slidenum">
              <a:rPr lang="en-US" smtClean="0"/>
              <a:pPr/>
              <a:t>135</a:t>
            </a:fld>
            <a:endParaRPr lang="en-US" dirty="0"/>
          </a:p>
        </p:txBody>
      </p:sp>
    </p:spTree>
    <p:extLst>
      <p:ext uri="{BB962C8B-B14F-4D97-AF65-F5344CB8AC3E}">
        <p14:creationId xmlns:p14="http://schemas.microsoft.com/office/powerpoint/2010/main" val="18638676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C600-7D95-7132-51DA-F77F647280A2}"/>
              </a:ext>
            </a:extLst>
          </p:cNvPr>
          <p:cNvSpPr>
            <a:spLocks noGrp="1"/>
          </p:cNvSpPr>
          <p:nvPr>
            <p:ph type="title"/>
          </p:nvPr>
        </p:nvSpPr>
        <p:spPr/>
        <p:txBody>
          <a:bodyPr wrap="square" anchor="ctr">
            <a:noAutofit/>
          </a:bodyPr>
          <a:lstStyle/>
          <a:p>
            <a:r>
              <a:rPr lang="en-US" sz="2800" dirty="0"/>
              <a:t>Low-Income Communities </a:t>
            </a:r>
          </a:p>
        </p:txBody>
      </p:sp>
      <p:graphicFrame>
        <p:nvGraphicFramePr>
          <p:cNvPr id="6" name="Content Placeholder 2">
            <a:extLst>
              <a:ext uri="{FF2B5EF4-FFF2-40B4-BE49-F238E27FC236}">
                <a16:creationId xmlns:a16="http://schemas.microsoft.com/office/drawing/2014/main" id="{0202CE3C-D69E-6B01-AA76-B0B468A7C8FD}"/>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43B132D-2300-0D73-1946-39490E560BA4}"/>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136</a:t>
            </a:fld>
            <a:endParaRPr lang="en-US" dirty="0"/>
          </a:p>
        </p:txBody>
      </p:sp>
    </p:spTree>
    <p:extLst>
      <p:ext uri="{BB962C8B-B14F-4D97-AF65-F5344CB8AC3E}">
        <p14:creationId xmlns:p14="http://schemas.microsoft.com/office/powerpoint/2010/main" val="6280383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2E94-22B1-AF42-52F3-5E373291628F}"/>
              </a:ext>
            </a:extLst>
          </p:cNvPr>
          <p:cNvSpPr>
            <a:spLocks noGrp="1"/>
          </p:cNvSpPr>
          <p:nvPr>
            <p:ph type="title"/>
          </p:nvPr>
        </p:nvSpPr>
        <p:spPr/>
        <p:txBody>
          <a:bodyPr wrap="square" anchor="ctr">
            <a:noAutofit/>
          </a:bodyPr>
          <a:lstStyle/>
          <a:p>
            <a:r>
              <a:rPr lang="en-US" sz="2800" dirty="0"/>
              <a:t>Credit Rate Tables </a:t>
            </a:r>
          </a:p>
        </p:txBody>
      </p:sp>
      <p:pic>
        <p:nvPicPr>
          <p:cNvPr id="6" name="Content Placeholder 5">
            <a:extLst>
              <a:ext uri="{FF2B5EF4-FFF2-40B4-BE49-F238E27FC236}">
                <a16:creationId xmlns:a16="http://schemas.microsoft.com/office/drawing/2014/main" id="{6B61B7B1-252B-7D70-56F1-2B2FBAD23E01}"/>
              </a:ext>
            </a:extLst>
          </p:cNvPr>
          <p:cNvPicPr>
            <a:picLocks noGrp="1" noChangeAspect="1"/>
          </p:cNvPicPr>
          <p:nvPr>
            <p:ph idx="1"/>
          </p:nvPr>
        </p:nvPicPr>
        <p:blipFill>
          <a:blip r:embed="rId2"/>
          <a:stretch>
            <a:fillRect/>
          </a:stretch>
        </p:blipFill>
        <p:spPr>
          <a:xfrm>
            <a:off x="1535623" y="1038991"/>
            <a:ext cx="6072755" cy="3065518"/>
          </a:xfrm>
        </p:spPr>
      </p:pic>
      <p:sp>
        <p:nvSpPr>
          <p:cNvPr id="4" name="Slide Number Placeholder 3">
            <a:extLst>
              <a:ext uri="{FF2B5EF4-FFF2-40B4-BE49-F238E27FC236}">
                <a16:creationId xmlns:a16="http://schemas.microsoft.com/office/drawing/2014/main" id="{8EF65993-1CC8-A407-8A0D-F9B22BAEDA89}"/>
              </a:ext>
            </a:extLst>
          </p:cNvPr>
          <p:cNvSpPr>
            <a:spLocks noGrp="1"/>
          </p:cNvSpPr>
          <p:nvPr>
            <p:ph type="sldNum" sz="quarter" idx="4"/>
          </p:nvPr>
        </p:nvSpPr>
        <p:spPr/>
        <p:txBody>
          <a:bodyPr/>
          <a:lstStyle/>
          <a:p>
            <a:fld id="{6DAB3F6F-6A30-410C-8DAB-3E7769D71CBC}" type="slidenum">
              <a:rPr lang="en-US" smtClean="0"/>
              <a:pPr/>
              <a:t>137</a:t>
            </a:fld>
            <a:endParaRPr lang="en-US" dirty="0"/>
          </a:p>
        </p:txBody>
      </p:sp>
      <p:sp>
        <p:nvSpPr>
          <p:cNvPr id="7" name="TextBox 6">
            <a:extLst>
              <a:ext uri="{FF2B5EF4-FFF2-40B4-BE49-F238E27FC236}">
                <a16:creationId xmlns:a16="http://schemas.microsoft.com/office/drawing/2014/main" id="{550ACC98-6417-FDC8-90FC-F6725FBFDFAF}"/>
              </a:ext>
            </a:extLst>
          </p:cNvPr>
          <p:cNvSpPr txBox="1"/>
          <p:nvPr/>
        </p:nvSpPr>
        <p:spPr>
          <a:xfrm>
            <a:off x="1678322" y="4104509"/>
            <a:ext cx="5787356" cy="246221"/>
          </a:xfrm>
          <a:prstGeom prst="rect">
            <a:avLst/>
          </a:prstGeom>
          <a:noFill/>
        </p:spPr>
        <p:txBody>
          <a:bodyPr wrap="square" rtlCol="0">
            <a:spAutoFit/>
          </a:bodyPr>
          <a:lstStyle/>
          <a:p>
            <a:r>
              <a:rPr lang="en-US" sz="1000" dirty="0"/>
              <a:t>www.epa.gov/green-power-markets/summary-inflation-reduction-act-provisions-related-renewable-energy </a:t>
            </a:r>
          </a:p>
        </p:txBody>
      </p:sp>
    </p:spTree>
    <p:extLst>
      <p:ext uri="{BB962C8B-B14F-4D97-AF65-F5344CB8AC3E}">
        <p14:creationId xmlns:p14="http://schemas.microsoft.com/office/powerpoint/2010/main" val="33849455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2E94-22B1-AF42-52F3-5E373291628F}"/>
              </a:ext>
            </a:extLst>
          </p:cNvPr>
          <p:cNvSpPr>
            <a:spLocks noGrp="1"/>
          </p:cNvSpPr>
          <p:nvPr>
            <p:ph type="title"/>
          </p:nvPr>
        </p:nvSpPr>
        <p:spPr/>
        <p:txBody>
          <a:bodyPr wrap="square" anchor="ctr">
            <a:noAutofit/>
          </a:bodyPr>
          <a:lstStyle/>
          <a:p>
            <a:r>
              <a:rPr lang="en-US" sz="2800" dirty="0"/>
              <a:t>Credit Rate Tables Cont’d </a:t>
            </a:r>
          </a:p>
        </p:txBody>
      </p:sp>
      <p:pic>
        <p:nvPicPr>
          <p:cNvPr id="8" name="Content Placeholder 7">
            <a:extLst>
              <a:ext uri="{FF2B5EF4-FFF2-40B4-BE49-F238E27FC236}">
                <a16:creationId xmlns:a16="http://schemas.microsoft.com/office/drawing/2014/main" id="{85491374-1A83-F716-1ADD-FDC5FCDB8CA8}"/>
              </a:ext>
            </a:extLst>
          </p:cNvPr>
          <p:cNvPicPr>
            <a:picLocks noGrp="1" noChangeAspect="1"/>
          </p:cNvPicPr>
          <p:nvPr>
            <p:ph idx="1"/>
          </p:nvPr>
        </p:nvPicPr>
        <p:blipFill>
          <a:blip r:embed="rId2"/>
          <a:stretch>
            <a:fillRect/>
          </a:stretch>
        </p:blipFill>
        <p:spPr>
          <a:xfrm>
            <a:off x="2421254" y="876323"/>
            <a:ext cx="4301493" cy="3406881"/>
          </a:xfrm>
        </p:spPr>
      </p:pic>
      <p:sp>
        <p:nvSpPr>
          <p:cNvPr id="4" name="Slide Number Placeholder 3">
            <a:extLst>
              <a:ext uri="{FF2B5EF4-FFF2-40B4-BE49-F238E27FC236}">
                <a16:creationId xmlns:a16="http://schemas.microsoft.com/office/drawing/2014/main" id="{8EF65993-1CC8-A407-8A0D-F9B22BAEDA89}"/>
              </a:ext>
            </a:extLst>
          </p:cNvPr>
          <p:cNvSpPr>
            <a:spLocks noGrp="1"/>
          </p:cNvSpPr>
          <p:nvPr>
            <p:ph type="sldNum" sz="quarter" idx="4"/>
          </p:nvPr>
        </p:nvSpPr>
        <p:spPr/>
        <p:txBody>
          <a:bodyPr/>
          <a:lstStyle/>
          <a:p>
            <a:fld id="{6DAB3F6F-6A30-410C-8DAB-3E7769D71CBC}" type="slidenum">
              <a:rPr lang="en-US" smtClean="0"/>
              <a:pPr/>
              <a:t>138</a:t>
            </a:fld>
            <a:endParaRPr lang="en-US" dirty="0"/>
          </a:p>
        </p:txBody>
      </p:sp>
      <p:sp>
        <p:nvSpPr>
          <p:cNvPr id="3" name="TextBox 2">
            <a:extLst>
              <a:ext uri="{FF2B5EF4-FFF2-40B4-BE49-F238E27FC236}">
                <a16:creationId xmlns:a16="http://schemas.microsoft.com/office/drawing/2014/main" id="{897427D0-0821-E8FF-03B8-2D3FE2241041}"/>
              </a:ext>
            </a:extLst>
          </p:cNvPr>
          <p:cNvSpPr txBox="1"/>
          <p:nvPr/>
        </p:nvSpPr>
        <p:spPr>
          <a:xfrm>
            <a:off x="1698408" y="4328889"/>
            <a:ext cx="5747185" cy="246221"/>
          </a:xfrm>
          <a:prstGeom prst="rect">
            <a:avLst/>
          </a:prstGeom>
          <a:noFill/>
        </p:spPr>
        <p:txBody>
          <a:bodyPr wrap="square" rtlCol="0">
            <a:spAutoFit/>
          </a:bodyPr>
          <a:lstStyle/>
          <a:p>
            <a:r>
              <a:rPr lang="en-US" sz="1000" dirty="0"/>
              <a:t>www.epa.gov/green-power-markets/summary-inflation-reduction-act-provisions-related-renewable-energy </a:t>
            </a:r>
          </a:p>
        </p:txBody>
      </p:sp>
    </p:spTree>
    <p:extLst>
      <p:ext uri="{BB962C8B-B14F-4D97-AF65-F5344CB8AC3E}">
        <p14:creationId xmlns:p14="http://schemas.microsoft.com/office/powerpoint/2010/main" val="33925906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BC9653-599A-B42B-8168-8EBF5F9A5D85}"/>
              </a:ext>
            </a:extLst>
          </p:cNvPr>
          <p:cNvSpPr>
            <a:spLocks noGrp="1"/>
          </p:cNvSpPr>
          <p:nvPr>
            <p:ph type="ctrTitle"/>
          </p:nvPr>
        </p:nvSpPr>
        <p:spPr/>
        <p:txBody>
          <a:bodyPr/>
          <a:lstStyle/>
          <a:p>
            <a:r>
              <a:rPr lang="en-US" dirty="0"/>
              <a:t>Credit Monetization </a:t>
            </a:r>
          </a:p>
        </p:txBody>
      </p:sp>
      <p:sp>
        <p:nvSpPr>
          <p:cNvPr id="2" name="Subtitle 1">
            <a:extLst>
              <a:ext uri="{FF2B5EF4-FFF2-40B4-BE49-F238E27FC236}">
                <a16:creationId xmlns:a16="http://schemas.microsoft.com/office/drawing/2014/main" id="{C3CB0ADC-3BF8-77BF-7AF4-A61B3243BF7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1196321-8E9F-F3BD-43C1-5F6BDFC2B99C}"/>
              </a:ext>
            </a:extLst>
          </p:cNvPr>
          <p:cNvSpPr>
            <a:spLocks noGrp="1"/>
          </p:cNvSpPr>
          <p:nvPr>
            <p:ph type="sldNum" sz="quarter" idx="4"/>
          </p:nvPr>
        </p:nvSpPr>
        <p:spPr/>
        <p:txBody>
          <a:bodyPr/>
          <a:lstStyle/>
          <a:p>
            <a:fld id="{6DAB3F6F-6A30-410C-8DAB-3E7769D71CBC}" type="slidenum">
              <a:rPr lang="en-US" smtClean="0"/>
              <a:pPr/>
              <a:t>139</a:t>
            </a:fld>
            <a:endParaRPr lang="en-US" dirty="0"/>
          </a:p>
        </p:txBody>
      </p:sp>
    </p:spTree>
    <p:extLst>
      <p:ext uri="{BB962C8B-B14F-4D97-AF65-F5344CB8AC3E}">
        <p14:creationId xmlns:p14="http://schemas.microsoft.com/office/powerpoint/2010/main" val="216769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D5430EAD-54CC-A894-A1A9-526B26338914}"/>
              </a:ext>
            </a:extLst>
          </p:cNvPr>
          <p:cNvSpPr>
            <a:spLocks noGrp="1"/>
          </p:cNvSpPr>
          <p:nvPr>
            <p:ph sz="half" idx="1"/>
          </p:nvPr>
        </p:nvSpPr>
        <p:spPr/>
        <p:txBody>
          <a:bodyPr/>
          <a:lstStyle/>
          <a:p>
            <a:r>
              <a:rPr lang="en-US" dirty="0"/>
              <a:t>Exchange/Exchange-like financial guarantees</a:t>
            </a:r>
          </a:p>
          <a:p>
            <a:pPr lvl="1"/>
            <a:r>
              <a:rPr lang="en-US" dirty="0"/>
              <a:t>If actual amount paid does not equal cumulative amount disclosed, disclose dates over which cumulative amount was determined.</a:t>
            </a:r>
          </a:p>
        </p:txBody>
      </p:sp>
      <p:sp>
        <p:nvSpPr>
          <p:cNvPr id="12" name="Content Placeholder 2">
            <a:extLst>
              <a:ext uri="{FF2B5EF4-FFF2-40B4-BE49-F238E27FC236}">
                <a16:creationId xmlns:a16="http://schemas.microsoft.com/office/drawing/2014/main" id="{BEA4B46F-9FDD-A748-D90C-EB58A04AD1EB}"/>
              </a:ext>
            </a:extLst>
          </p:cNvPr>
          <p:cNvSpPr>
            <a:spLocks noGrp="1"/>
          </p:cNvSpPr>
          <p:nvPr>
            <p:ph sz="half" idx="2"/>
          </p:nvPr>
        </p:nvSpPr>
        <p:spPr/>
        <p:txBody>
          <a:bodyPr/>
          <a:lstStyle/>
          <a:p>
            <a:r>
              <a:rPr lang="en-US" dirty="0"/>
              <a:t>Derivative Instruments that are neither investment derivative instruments nor hedges (“Other”)</a:t>
            </a:r>
          </a:p>
          <a:p>
            <a:pPr lvl="1"/>
            <a:r>
              <a:rPr lang="en-US" dirty="0"/>
              <a:t>Changes in FV go through income, classify separately from investment derivative income</a:t>
            </a:r>
          </a:p>
          <a:p>
            <a:pPr lvl="1"/>
            <a:r>
              <a:rPr lang="en-US" dirty="0"/>
              <a:t>Disclosure distinguish between other, investment, and hedging derivatives</a:t>
            </a:r>
          </a:p>
          <a:p>
            <a:pPr lvl="1"/>
            <a:endParaRPr lang="en-US" dirty="0"/>
          </a:p>
        </p:txBody>
      </p:sp>
      <p:sp>
        <p:nvSpPr>
          <p:cNvPr id="14" name="Title 3">
            <a:extLst>
              <a:ext uri="{FF2B5EF4-FFF2-40B4-BE49-F238E27FC236}">
                <a16:creationId xmlns:a16="http://schemas.microsoft.com/office/drawing/2014/main" id="{1FEA6936-0336-1067-F70A-A29087C70803}"/>
              </a:ext>
            </a:extLst>
          </p:cNvPr>
          <p:cNvSpPr>
            <a:spLocks noGrp="1"/>
          </p:cNvSpPr>
          <p:nvPr>
            <p:ph type="title"/>
          </p:nvPr>
        </p:nvSpPr>
        <p:spPr/>
        <p:txBody>
          <a:bodyPr/>
          <a:lstStyle/>
          <a:p>
            <a:r>
              <a:rPr lang="en-US" dirty="0"/>
              <a:t>GASB 99 Highlights	</a:t>
            </a:r>
          </a:p>
        </p:txBody>
      </p:sp>
      <p:sp>
        <p:nvSpPr>
          <p:cNvPr id="4" name="Slide Number Placeholder 3">
            <a:extLst>
              <a:ext uri="{FF2B5EF4-FFF2-40B4-BE49-F238E27FC236}">
                <a16:creationId xmlns:a16="http://schemas.microsoft.com/office/drawing/2014/main" id="{729F2A60-B7A4-507A-971F-326E27431E05}"/>
              </a:ext>
            </a:extLst>
          </p:cNvPr>
          <p:cNvSpPr>
            <a:spLocks noGrp="1"/>
          </p:cNvSpPr>
          <p:nvPr>
            <p:ph type="sldNum" sz="quarter" idx="4"/>
          </p:nvPr>
        </p:nvSpPr>
        <p:spPr/>
        <p:txBody>
          <a:bodyPr wrap="square" anchor="ctr">
            <a:noAutofit/>
          </a:bodyPr>
          <a:lstStyle/>
          <a:p>
            <a:fld id="{6DAB3F6F-6A30-410C-8DAB-3E7769D71CBC}" type="slidenum">
              <a:rPr lang="en-US" smtClean="0"/>
              <a:pPr/>
              <a:t>14</a:t>
            </a:fld>
            <a:endParaRPr lang="en-US" dirty="0"/>
          </a:p>
        </p:txBody>
      </p:sp>
    </p:spTree>
    <p:extLst>
      <p:ext uri="{BB962C8B-B14F-4D97-AF65-F5344CB8AC3E}">
        <p14:creationId xmlns:p14="http://schemas.microsoft.com/office/powerpoint/2010/main" val="30867771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B7D4-3C3B-B667-266C-0849BB8FAC12}"/>
              </a:ext>
            </a:extLst>
          </p:cNvPr>
          <p:cNvSpPr>
            <a:spLocks noGrp="1"/>
          </p:cNvSpPr>
          <p:nvPr>
            <p:ph type="title"/>
          </p:nvPr>
        </p:nvSpPr>
        <p:spPr/>
        <p:txBody>
          <a:bodyPr wrap="square" anchor="ctr">
            <a:noAutofit/>
          </a:bodyPr>
          <a:lstStyle/>
          <a:p>
            <a:r>
              <a:rPr lang="en-US" sz="2800" dirty="0"/>
              <a:t>Claiming Direct Payments </a:t>
            </a:r>
          </a:p>
        </p:txBody>
      </p:sp>
      <p:graphicFrame>
        <p:nvGraphicFramePr>
          <p:cNvPr id="6" name="Content Placeholder 2">
            <a:extLst>
              <a:ext uri="{FF2B5EF4-FFF2-40B4-BE49-F238E27FC236}">
                <a16:creationId xmlns:a16="http://schemas.microsoft.com/office/drawing/2014/main" id="{79B9AE8C-2CB6-7527-41E7-B5BE2074B34A}"/>
              </a:ext>
            </a:extLst>
          </p:cNvPr>
          <p:cNvGraphicFramePr>
            <a:graphicFrameLocks noGrp="1"/>
          </p:cNvGraphicFramePr>
          <p:nvPr>
            <p:ph idx="1"/>
            <p:extLst>
              <p:ext uri="{D42A27DB-BD31-4B8C-83A1-F6EECF244321}">
                <p14:modId xmlns:p14="http://schemas.microsoft.com/office/powerpoint/2010/main" val="178264181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ED17DBC-B1FB-E7C9-DD81-E3F12222541C}"/>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140</a:t>
            </a:fld>
            <a:endParaRPr lang="en-US" dirty="0"/>
          </a:p>
        </p:txBody>
      </p:sp>
    </p:spTree>
    <p:extLst>
      <p:ext uri="{BB962C8B-B14F-4D97-AF65-F5344CB8AC3E}">
        <p14:creationId xmlns:p14="http://schemas.microsoft.com/office/powerpoint/2010/main" val="7894501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2BAD37-297D-AE0E-BEF1-8BFD68FA4DAF}"/>
              </a:ext>
            </a:extLst>
          </p:cNvPr>
          <p:cNvSpPr>
            <a:spLocks noGrp="1"/>
          </p:cNvSpPr>
          <p:nvPr>
            <p:ph type="ctrTitle"/>
          </p:nvPr>
        </p:nvSpPr>
        <p:spPr/>
        <p:txBody>
          <a:bodyPr/>
          <a:lstStyle/>
          <a:p>
            <a:r>
              <a:rPr lang="en-US" dirty="0"/>
              <a:t>Section 179D Deduction Allocations </a:t>
            </a:r>
          </a:p>
        </p:txBody>
      </p:sp>
      <p:sp>
        <p:nvSpPr>
          <p:cNvPr id="3" name="Subtitle 2">
            <a:extLst>
              <a:ext uri="{FF2B5EF4-FFF2-40B4-BE49-F238E27FC236}">
                <a16:creationId xmlns:a16="http://schemas.microsoft.com/office/drawing/2014/main" id="{2D9D95B8-05E4-63F7-89B9-E5B1162451F6}"/>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C9CCAB17-0DD1-F9FF-786A-3DEE74E152E3}"/>
              </a:ext>
            </a:extLst>
          </p:cNvPr>
          <p:cNvSpPr>
            <a:spLocks noGrp="1"/>
          </p:cNvSpPr>
          <p:nvPr>
            <p:ph type="sldNum" sz="quarter" idx="4"/>
          </p:nvPr>
        </p:nvSpPr>
        <p:spPr/>
        <p:txBody>
          <a:bodyPr wrap="square" anchor="ctr">
            <a:noAutofit/>
          </a:bodyPr>
          <a:lstStyle/>
          <a:p>
            <a:fld id="{F8E24598-D429-A34B-B4A6-5808099B37D3}" type="slidenum">
              <a:rPr lang="en-US" smtClean="0"/>
              <a:pPr/>
              <a:t>141</a:t>
            </a:fld>
            <a:endParaRPr lang="en-US" dirty="0"/>
          </a:p>
        </p:txBody>
      </p:sp>
    </p:spTree>
    <p:extLst>
      <p:ext uri="{BB962C8B-B14F-4D97-AF65-F5344CB8AC3E}">
        <p14:creationId xmlns:p14="http://schemas.microsoft.com/office/powerpoint/2010/main" val="591752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B7D4-3C3B-B667-266C-0849BB8FAC12}"/>
              </a:ext>
            </a:extLst>
          </p:cNvPr>
          <p:cNvSpPr>
            <a:spLocks noGrp="1"/>
          </p:cNvSpPr>
          <p:nvPr>
            <p:ph type="title"/>
          </p:nvPr>
        </p:nvSpPr>
        <p:spPr/>
        <p:txBody>
          <a:bodyPr wrap="square" anchor="ctr">
            <a:normAutofit/>
          </a:bodyPr>
          <a:lstStyle/>
          <a:p>
            <a:r>
              <a:rPr lang="en-US" sz="2800"/>
              <a:t>Section 179D Energy Efficient Building Deduction </a:t>
            </a:r>
            <a:endParaRPr lang="en-US" sz="2800" dirty="0"/>
          </a:p>
        </p:txBody>
      </p:sp>
      <p:graphicFrame>
        <p:nvGraphicFramePr>
          <p:cNvPr id="6" name="Content Placeholder 2">
            <a:extLst>
              <a:ext uri="{FF2B5EF4-FFF2-40B4-BE49-F238E27FC236}">
                <a16:creationId xmlns:a16="http://schemas.microsoft.com/office/drawing/2014/main" id="{79B9AE8C-2CB6-7527-41E7-B5BE2074B34A}"/>
              </a:ext>
            </a:extLst>
          </p:cNvPr>
          <p:cNvGraphicFramePr>
            <a:graphicFrameLocks noGrp="1"/>
          </p:cNvGraphicFramePr>
          <p:nvPr>
            <p:ph idx="1"/>
            <p:extLst>
              <p:ext uri="{D42A27DB-BD31-4B8C-83A1-F6EECF244321}">
                <p14:modId xmlns:p14="http://schemas.microsoft.com/office/powerpoint/2010/main" val="1341126888"/>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ED17DBC-B1FB-E7C9-DD81-E3F12222541C}"/>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142</a:t>
            </a:fld>
            <a:endParaRPr lang="en-US"/>
          </a:p>
        </p:txBody>
      </p:sp>
    </p:spTree>
    <p:extLst>
      <p:ext uri="{BB962C8B-B14F-4D97-AF65-F5344CB8AC3E}">
        <p14:creationId xmlns:p14="http://schemas.microsoft.com/office/powerpoint/2010/main" val="12547486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002EE-3D43-8C5F-A6C3-5CE26F44D2B0}"/>
              </a:ext>
            </a:extLst>
          </p:cNvPr>
          <p:cNvSpPr>
            <a:spLocks noGrp="1"/>
          </p:cNvSpPr>
          <p:nvPr>
            <p:ph sz="half" idx="2"/>
          </p:nvPr>
        </p:nvSpPr>
        <p:spPr/>
        <p:txBody>
          <a:bodyPr wrap="square" anchor="ctr">
            <a:noAutofit/>
          </a:bodyPr>
          <a:lstStyle/>
          <a:p>
            <a:r>
              <a:rPr lang="en-US" sz="2000" dirty="0"/>
              <a:t>Thank you!</a:t>
            </a:r>
          </a:p>
          <a:p>
            <a:endParaRPr lang="en-US" sz="1000" dirty="0"/>
          </a:p>
          <a:p>
            <a:br>
              <a:rPr lang="en-US" sz="1000" b="1" dirty="0"/>
            </a:br>
            <a:r>
              <a:rPr lang="en-US" sz="2000" b="1" dirty="0"/>
              <a:t>Michael De Prima</a:t>
            </a:r>
          </a:p>
          <a:p>
            <a:r>
              <a:rPr lang="en-US" sz="2000" i="0" dirty="0"/>
              <a:t>Principal</a:t>
            </a:r>
          </a:p>
          <a:p>
            <a:r>
              <a:rPr lang="en-US" sz="1800" i="0" dirty="0">
                <a:hlinkClick r:id="rId2"/>
              </a:rPr>
              <a:t>Michael.DePrima@CLAconnect.com</a:t>
            </a:r>
            <a:r>
              <a:rPr lang="en-US" sz="1800" i="0" dirty="0"/>
              <a:t> </a:t>
            </a:r>
          </a:p>
          <a:p>
            <a:r>
              <a:rPr lang="en-US" sz="1800" i="0" dirty="0"/>
              <a:t>239-280-3548</a:t>
            </a:r>
          </a:p>
          <a:p>
            <a:endParaRPr lang="en-US" sz="1300" i="0" dirty="0"/>
          </a:p>
        </p:txBody>
      </p:sp>
      <p:sp>
        <p:nvSpPr>
          <p:cNvPr id="3" name="Slide Number Placeholder 2">
            <a:extLst>
              <a:ext uri="{FF2B5EF4-FFF2-40B4-BE49-F238E27FC236}">
                <a16:creationId xmlns:a16="http://schemas.microsoft.com/office/drawing/2014/main" id="{4AA937AB-BD59-53E2-1EC1-B4E54EFC2F15}"/>
              </a:ext>
            </a:extLst>
          </p:cNvPr>
          <p:cNvSpPr>
            <a:spLocks noGrp="1"/>
          </p:cNvSpPr>
          <p:nvPr>
            <p:ph type="sldNum" sz="quarter" idx="4"/>
          </p:nvPr>
        </p:nvSpPr>
        <p:spPr/>
        <p:txBody>
          <a:bodyPr/>
          <a:lstStyle/>
          <a:p>
            <a:fld id="{6DAB3F6F-6A30-410C-8DAB-3E7769D71CBC}" type="slidenum">
              <a:rPr lang="en-US" smtClean="0"/>
              <a:pPr/>
              <a:t>143</a:t>
            </a:fld>
            <a:endParaRPr lang="en-US" dirty="0"/>
          </a:p>
        </p:txBody>
      </p:sp>
    </p:spTree>
    <p:extLst>
      <p:ext uri="{BB962C8B-B14F-4D97-AF65-F5344CB8AC3E}">
        <p14:creationId xmlns:p14="http://schemas.microsoft.com/office/powerpoint/2010/main" val="16777425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36894C3F-B788-D478-200A-E58241597270}"/>
              </a:ext>
            </a:extLst>
          </p:cNvPr>
          <p:cNvSpPr>
            <a:spLocks noGrp="1"/>
          </p:cNvSpPr>
          <p:nvPr>
            <p:ph type="subTitle" idx="1"/>
          </p:nvPr>
        </p:nvSpPr>
        <p:spPr>
          <a:xfrm>
            <a:off x="620219" y="3159085"/>
            <a:ext cx="7903563" cy="367202"/>
          </a:xfrm>
        </p:spPr>
        <p:txBody>
          <a:bodyPr/>
          <a:lstStyle/>
          <a:p>
            <a:r>
              <a:rPr lang="en-US" dirty="0"/>
              <a:t>Revolutionizing Finance and Accounting</a:t>
            </a:r>
          </a:p>
        </p:txBody>
      </p:sp>
      <p:sp>
        <p:nvSpPr>
          <p:cNvPr id="6" name="Title 5">
            <a:extLst>
              <a:ext uri="{FF2B5EF4-FFF2-40B4-BE49-F238E27FC236}">
                <a16:creationId xmlns:a16="http://schemas.microsoft.com/office/drawing/2014/main" id="{8D49F7DD-C651-8029-A3E1-9F5C18F39DC7}"/>
              </a:ext>
            </a:extLst>
          </p:cNvPr>
          <p:cNvSpPr>
            <a:spLocks noGrp="1"/>
          </p:cNvSpPr>
          <p:nvPr>
            <p:ph type="title"/>
          </p:nvPr>
        </p:nvSpPr>
        <p:spPr>
          <a:xfrm>
            <a:off x="620220" y="1653219"/>
            <a:ext cx="7903561" cy="1394460"/>
          </a:xfrm>
        </p:spPr>
        <p:txBody>
          <a:bodyPr/>
          <a:lstStyle/>
          <a:p>
            <a:r>
              <a:rPr lang="en-US"/>
              <a:t>Automation And AI: Use Cases And What’s In It For You</a:t>
            </a:r>
            <a:endParaRPr lang="en-US" dirty="0"/>
          </a:p>
        </p:txBody>
      </p:sp>
      <p:sp>
        <p:nvSpPr>
          <p:cNvPr id="2" name="Slide Number Placeholder 1">
            <a:extLst>
              <a:ext uri="{FF2B5EF4-FFF2-40B4-BE49-F238E27FC236}">
                <a16:creationId xmlns:a16="http://schemas.microsoft.com/office/drawing/2014/main" id="{1E10929C-F632-6605-013A-4E57A1B14732}"/>
              </a:ext>
            </a:extLst>
          </p:cNvPr>
          <p:cNvSpPr>
            <a:spLocks noGrp="1"/>
          </p:cNvSpPr>
          <p:nvPr>
            <p:ph type="sldNum" sz="quarter" idx="4"/>
          </p:nvPr>
        </p:nvSpPr>
        <p:spPr>
          <a:xfrm>
            <a:off x="8686800" y="4772025"/>
            <a:ext cx="395782" cy="342900"/>
          </a:xfrm>
        </p:spPr>
        <p:txBody>
          <a:bodyPr/>
          <a:lstStyle/>
          <a:p>
            <a:fld id="{F8E24598-D429-A34B-B4A6-5808099B37D3}" type="slidenum">
              <a:rPr lang="en-US" smtClean="0"/>
              <a:pPr/>
              <a:t>144</a:t>
            </a:fld>
            <a:endParaRPr lang="en-US" dirty="0"/>
          </a:p>
        </p:txBody>
      </p:sp>
    </p:spTree>
    <p:custDataLst>
      <p:custData r:id="rId1"/>
      <p:custData r:id="rId2"/>
    </p:custDataLst>
    <p:extLst>
      <p:ext uri="{BB962C8B-B14F-4D97-AF65-F5344CB8AC3E}">
        <p14:creationId xmlns:p14="http://schemas.microsoft.com/office/powerpoint/2010/main" val="15901383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C40F9B-5B4B-D353-1336-711F414DE5AE}"/>
              </a:ext>
            </a:extLst>
          </p:cNvPr>
          <p:cNvPicPr>
            <a:picLocks noChangeAspect="1"/>
          </p:cNvPicPr>
          <p:nvPr/>
        </p:nvPicPr>
        <p:blipFill rotWithShape="1">
          <a:blip r:embed="rId3"/>
          <a:srcRect r="6" b="1190"/>
          <a:stretch/>
        </p:blipFill>
        <p:spPr>
          <a:xfrm>
            <a:off x="1485912" y="1295237"/>
            <a:ext cx="3030141" cy="3219623"/>
          </a:xfrm>
          <a:prstGeom prst="rect">
            <a:avLst/>
          </a:prstGeom>
          <a:noFill/>
        </p:spPr>
      </p:pic>
      <p:sp>
        <p:nvSpPr>
          <p:cNvPr id="5" name="TextBox 4">
            <a:extLst>
              <a:ext uri="{FF2B5EF4-FFF2-40B4-BE49-F238E27FC236}">
                <a16:creationId xmlns:a16="http://schemas.microsoft.com/office/drawing/2014/main" id="{2CFC134B-F0B9-C782-CF57-63480DC7B461}"/>
              </a:ext>
            </a:extLst>
          </p:cNvPr>
          <p:cNvSpPr txBox="1"/>
          <p:nvPr/>
        </p:nvSpPr>
        <p:spPr bwMode="auto">
          <a:xfrm>
            <a:off x="4696797" y="1295236"/>
            <a:ext cx="3031331" cy="1043601"/>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fontAlgn="base">
              <a:lnSpc>
                <a:spcPct val="90000"/>
              </a:lnSpc>
              <a:spcBef>
                <a:spcPct val="20000"/>
              </a:spcBef>
              <a:spcAft>
                <a:spcPct val="0"/>
              </a:spcAft>
              <a:buClr>
                <a:srgbClr val="87C1C3"/>
              </a:buClr>
            </a:pPr>
            <a:r>
              <a:rPr lang="en-US" sz="1600" b="1" i="1" dirty="0">
                <a:solidFill>
                  <a:schemeClr val="accent2">
                    <a:lumMod val="50000"/>
                  </a:schemeClr>
                </a:solidFill>
                <a:latin typeface="Georgia" panose="02040502050405020303" pitchFamily="18" charset="0"/>
                <a:cs typeface="Calibri" pitchFamily="34" charset="0"/>
              </a:rPr>
              <a:t>Mitch Thompson</a:t>
            </a:r>
          </a:p>
          <a:p>
            <a:pPr fontAlgn="base">
              <a:lnSpc>
                <a:spcPct val="90000"/>
              </a:lnSpc>
              <a:spcBef>
                <a:spcPct val="20000"/>
              </a:spcBef>
              <a:spcAft>
                <a:spcPct val="0"/>
              </a:spcAft>
              <a:buClr>
                <a:srgbClr val="87C1C3"/>
              </a:buClr>
            </a:pPr>
            <a:r>
              <a:rPr lang="en-US" sz="1400" i="1" dirty="0">
                <a:solidFill>
                  <a:schemeClr val="accent2">
                    <a:lumMod val="50000"/>
                  </a:schemeClr>
                </a:solidFill>
                <a:latin typeface="Georgia" panose="02040502050405020303" pitchFamily="18" charset="0"/>
                <a:cs typeface="Calibri" pitchFamily="34" charset="0"/>
              </a:rPr>
              <a:t>Digital Growth Director</a:t>
            </a:r>
          </a:p>
          <a:p>
            <a:pPr fontAlgn="base">
              <a:lnSpc>
                <a:spcPct val="90000"/>
              </a:lnSpc>
              <a:spcBef>
                <a:spcPct val="20000"/>
              </a:spcBef>
              <a:spcAft>
                <a:spcPct val="0"/>
              </a:spcAft>
              <a:buClr>
                <a:srgbClr val="87C1C3"/>
              </a:buClr>
            </a:pPr>
            <a:r>
              <a:rPr lang="en-US" sz="1400" i="1" dirty="0">
                <a:solidFill>
                  <a:schemeClr val="accent2">
                    <a:lumMod val="50000"/>
                  </a:schemeClr>
                </a:solidFill>
                <a:latin typeface="Georgia" panose="02040502050405020303" pitchFamily="18" charset="0"/>
                <a:cs typeface="Calibri" pitchFamily="34" charset="0"/>
              </a:rPr>
              <a:t>Mitch.Thompson@CLAconnect.com</a:t>
            </a:r>
          </a:p>
          <a:p>
            <a:pPr fontAlgn="base">
              <a:lnSpc>
                <a:spcPct val="90000"/>
              </a:lnSpc>
              <a:spcBef>
                <a:spcPct val="20000"/>
              </a:spcBef>
              <a:spcAft>
                <a:spcPct val="0"/>
              </a:spcAft>
              <a:buClr>
                <a:srgbClr val="87C1C3"/>
              </a:buClr>
            </a:pPr>
            <a:r>
              <a:rPr lang="en-US" sz="1400" i="1" dirty="0">
                <a:solidFill>
                  <a:schemeClr val="accent2">
                    <a:lumMod val="50000"/>
                  </a:schemeClr>
                </a:solidFill>
                <a:latin typeface="Georgia" panose="02040502050405020303" pitchFamily="18" charset="0"/>
                <a:cs typeface="Calibri" pitchFamily="34" charset="0"/>
              </a:rPr>
              <a:t>(317) 569-6154</a:t>
            </a:r>
          </a:p>
          <a:p>
            <a:pPr fontAlgn="base">
              <a:lnSpc>
                <a:spcPct val="90000"/>
              </a:lnSpc>
              <a:spcBef>
                <a:spcPct val="20000"/>
              </a:spcBef>
              <a:spcAft>
                <a:spcPct val="0"/>
              </a:spcAft>
              <a:buClr>
                <a:srgbClr val="87C1C3"/>
              </a:buClr>
            </a:pPr>
            <a:endParaRPr lang="en-US" sz="500" i="1" dirty="0">
              <a:solidFill>
                <a:schemeClr val="accent2">
                  <a:lumMod val="50000"/>
                </a:schemeClr>
              </a:solidFill>
              <a:latin typeface="Georgia" panose="02040502050405020303" pitchFamily="18" charset="0"/>
              <a:cs typeface="Calibri" pitchFamily="34" charset="0"/>
            </a:endParaRPr>
          </a:p>
        </p:txBody>
      </p:sp>
      <p:pic>
        <p:nvPicPr>
          <p:cNvPr id="9" name="Picture 8" descr="A qr code with a white background&#10;&#10;Description automatically generated">
            <a:extLst>
              <a:ext uri="{FF2B5EF4-FFF2-40B4-BE49-F238E27FC236}">
                <a16:creationId xmlns:a16="http://schemas.microsoft.com/office/drawing/2014/main" id="{641650DD-D1E3-74B6-554B-BB6A962B83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9" r="1728" b="-2"/>
          <a:stretch/>
        </p:blipFill>
        <p:spPr>
          <a:xfrm>
            <a:off x="4626784" y="2310073"/>
            <a:ext cx="2075845" cy="2204787"/>
          </a:xfrm>
          <a:prstGeom prst="rect">
            <a:avLst/>
          </a:prstGeom>
          <a:noFill/>
        </p:spPr>
      </p:pic>
      <p:sp>
        <p:nvSpPr>
          <p:cNvPr id="10" name="Title 1">
            <a:extLst>
              <a:ext uri="{FF2B5EF4-FFF2-40B4-BE49-F238E27FC236}">
                <a16:creationId xmlns:a16="http://schemas.microsoft.com/office/drawing/2014/main" id="{DFA1B920-8ADF-03F1-1434-BBD7A5F131C8}"/>
              </a:ext>
            </a:extLst>
          </p:cNvPr>
          <p:cNvSpPr>
            <a:spLocks noGrp="1"/>
          </p:cNvSpPr>
          <p:nvPr>
            <p:ph type="title"/>
          </p:nvPr>
        </p:nvSpPr>
        <p:spPr/>
        <p:txBody>
          <a:bodyPr vert="horz" wrap="square" lIns="91440" tIns="45720" rIns="91440" bIns="45720" numCol="1" anchor="ctr" anchorCtr="0" compatLnSpc="1">
            <a:prstTxWarp prst="textNoShape">
              <a:avLst/>
            </a:prstTxWarp>
            <a:normAutofit/>
          </a:bodyPr>
          <a:lstStyle/>
          <a:p>
            <a:r>
              <a:rPr lang="en-US" b="0" i="0">
                <a:latin typeface="Calibri" panose="020F0502020204030204" pitchFamily="34" charset="0"/>
                <a:ea typeface="+mj-ea"/>
                <a:cs typeface="Calibri" pitchFamily="34" charset="0"/>
              </a:rPr>
              <a:t>Introduction	</a:t>
            </a:r>
            <a:endParaRPr lang="en-US" b="0" i="0" dirty="0">
              <a:latin typeface="Calibri" panose="020F0502020204030204" pitchFamily="34" charset="0"/>
              <a:ea typeface="+mj-ea"/>
              <a:cs typeface="Calibri" pitchFamily="34" charset="0"/>
            </a:endParaRPr>
          </a:p>
        </p:txBody>
      </p:sp>
      <p:sp>
        <p:nvSpPr>
          <p:cNvPr id="12" name="Slide Number Placeholder 11">
            <a:extLst>
              <a:ext uri="{FF2B5EF4-FFF2-40B4-BE49-F238E27FC236}">
                <a16:creationId xmlns:a16="http://schemas.microsoft.com/office/drawing/2014/main" id="{BB73A667-F19D-114A-E0BF-0668F3EF5A1E}"/>
              </a:ext>
            </a:extLst>
          </p:cNvPr>
          <p:cNvSpPr>
            <a:spLocks noGrp="1"/>
          </p:cNvSpPr>
          <p:nvPr>
            <p:ph type="sldNum" sz="quarter" idx="4"/>
          </p:nvPr>
        </p:nvSpPr>
        <p:spPr/>
        <p:txBody>
          <a:bodyPr wrap="square" anchor="ctr" anchorCtr="0">
            <a:noAutofit/>
          </a:bodyPr>
          <a:lstStyle/>
          <a:p>
            <a:pPr>
              <a:spcAft>
                <a:spcPts val="600"/>
              </a:spcAft>
            </a:pPr>
            <a:fld id="{6DAB3F6F-6A30-410C-8DAB-3E7769D71CBC}" type="slidenum">
              <a:rPr lang="en-US" smtClean="0"/>
              <a:pPr>
                <a:spcAft>
                  <a:spcPts val="600"/>
                </a:spcAft>
              </a:pPr>
              <a:t>145</a:t>
            </a:fld>
            <a:endParaRPr lang="en-US"/>
          </a:p>
        </p:txBody>
      </p:sp>
    </p:spTree>
    <p:extLst>
      <p:ext uri="{BB962C8B-B14F-4D97-AF65-F5344CB8AC3E}">
        <p14:creationId xmlns:p14="http://schemas.microsoft.com/office/powerpoint/2010/main" val="8374133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187F-BE44-58A6-F9A8-949CC994FCC1}"/>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19AD1E0-220D-3A0F-51A8-F44A272E7C33}"/>
              </a:ext>
            </a:extLst>
          </p:cNvPr>
          <p:cNvSpPr>
            <a:spLocks noGrp="1"/>
          </p:cNvSpPr>
          <p:nvPr>
            <p:ph idx="1"/>
          </p:nvPr>
        </p:nvSpPr>
        <p:spPr/>
        <p:txBody>
          <a:bodyPr/>
          <a:lstStyle/>
          <a:p>
            <a:pPr marL="0" indent="0">
              <a:buNone/>
            </a:pPr>
            <a:r>
              <a:rPr lang="en-US" i="1" dirty="0">
                <a:solidFill>
                  <a:schemeClr val="accent1"/>
                </a:solidFill>
              </a:rPr>
              <a:t>At the end of the session, you will be able to:</a:t>
            </a:r>
          </a:p>
          <a:p>
            <a:pPr marL="0" indent="0">
              <a:buNone/>
            </a:pPr>
            <a:r>
              <a:rPr lang="en-US" i="1" dirty="0">
                <a:solidFill>
                  <a:schemeClr val="accent1"/>
                </a:solidFill>
              </a:rPr>
              <a:t>• </a:t>
            </a:r>
            <a:r>
              <a:rPr lang="en-US" dirty="0">
                <a:solidFill>
                  <a:schemeClr val="accent1"/>
                </a:solidFill>
              </a:rPr>
              <a:t>Identify how automation can improve operations</a:t>
            </a:r>
          </a:p>
        </p:txBody>
      </p:sp>
      <p:sp>
        <p:nvSpPr>
          <p:cNvPr id="4" name="Slide Number Placeholder 3">
            <a:extLst>
              <a:ext uri="{FF2B5EF4-FFF2-40B4-BE49-F238E27FC236}">
                <a16:creationId xmlns:a16="http://schemas.microsoft.com/office/drawing/2014/main" id="{00FA1BAB-3F03-28C3-3F3F-FF9F4378BB8F}"/>
              </a:ext>
            </a:extLst>
          </p:cNvPr>
          <p:cNvSpPr>
            <a:spLocks noGrp="1"/>
          </p:cNvSpPr>
          <p:nvPr>
            <p:ph type="sldNum" sz="quarter" idx="4"/>
          </p:nvPr>
        </p:nvSpPr>
        <p:spPr/>
        <p:txBody>
          <a:bodyPr/>
          <a:lstStyle/>
          <a:p>
            <a:fld id="{6DAB3F6F-6A30-410C-8DAB-3E7769D71CBC}" type="slidenum">
              <a:rPr lang="en-US" smtClean="0"/>
              <a:pPr/>
              <a:t>146</a:t>
            </a:fld>
            <a:endParaRPr lang="en-US" dirty="0"/>
          </a:p>
        </p:txBody>
      </p:sp>
    </p:spTree>
    <p:extLst>
      <p:ext uri="{BB962C8B-B14F-4D97-AF65-F5344CB8AC3E}">
        <p14:creationId xmlns:p14="http://schemas.microsoft.com/office/powerpoint/2010/main" val="17071488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BB574-E215-5A57-70D5-F337FC595E8D}"/>
              </a:ext>
            </a:extLst>
          </p:cNvPr>
          <p:cNvSpPr>
            <a:spLocks noGrp="1"/>
          </p:cNvSpPr>
          <p:nvPr>
            <p:ph type="title"/>
          </p:nvPr>
        </p:nvSpPr>
        <p:spPr>
          <a:xfrm>
            <a:off x="457200" y="144838"/>
            <a:ext cx="8229600" cy="685800"/>
          </a:xfrm>
        </p:spPr>
        <p:txBody>
          <a:bodyPr wrap="square" anchor="ctr">
            <a:normAutofit/>
          </a:bodyPr>
          <a:lstStyle/>
          <a:p>
            <a:r>
              <a:rPr lang="en-US" dirty="0"/>
              <a:t>Key Objectives</a:t>
            </a:r>
          </a:p>
        </p:txBody>
      </p:sp>
      <p:graphicFrame>
        <p:nvGraphicFramePr>
          <p:cNvPr id="8" name="Content Placeholder 2">
            <a:extLst>
              <a:ext uri="{FF2B5EF4-FFF2-40B4-BE49-F238E27FC236}">
                <a16:creationId xmlns:a16="http://schemas.microsoft.com/office/drawing/2014/main" id="{6A2F8713-DF68-5F02-AB85-690FD9E4F60A}"/>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96B58637-F2E4-79CC-23C9-B8760543B5F2}"/>
              </a:ext>
            </a:extLst>
          </p:cNvPr>
          <p:cNvSpPr>
            <a:spLocks noGrp="1"/>
          </p:cNvSpPr>
          <p:nvPr>
            <p:ph type="sldNum" sz="quarter" idx="4"/>
          </p:nvPr>
        </p:nvSpPr>
        <p:spPr/>
        <p:txBody>
          <a:bodyPr wrap="square" anchor="ctr">
            <a:noAutofit/>
          </a:bodyPr>
          <a:lstStyle/>
          <a:p>
            <a:fld id="{6DAB3F6F-6A30-410C-8DAB-3E7769D71CBC}" type="slidenum">
              <a:rPr lang="en-US" smtClean="0"/>
              <a:pPr/>
              <a:t>147</a:t>
            </a:fld>
            <a:endParaRPr lang="en-US" dirty="0"/>
          </a:p>
        </p:txBody>
      </p:sp>
    </p:spTree>
    <p:extLst>
      <p:ext uri="{BB962C8B-B14F-4D97-AF65-F5344CB8AC3E}">
        <p14:creationId xmlns:p14="http://schemas.microsoft.com/office/powerpoint/2010/main" val="18423765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A061C-E0D5-456F-F436-B2624CEC03C6}"/>
              </a:ext>
            </a:extLst>
          </p:cNvPr>
          <p:cNvSpPr>
            <a:spLocks noGrp="1"/>
          </p:cNvSpPr>
          <p:nvPr>
            <p:ph sz="half" idx="1"/>
          </p:nvPr>
        </p:nvSpPr>
        <p:spPr/>
        <p:txBody>
          <a:bodyPr wrap="square" anchor="t">
            <a:normAutofit/>
          </a:bodyPr>
          <a:lstStyle/>
          <a:p>
            <a:r>
              <a:rPr lang="en-US"/>
              <a:t>Understanding the Basics</a:t>
            </a:r>
          </a:p>
          <a:p>
            <a:r>
              <a:rPr lang="en-US"/>
              <a:t>Benefits</a:t>
            </a:r>
          </a:p>
          <a:p>
            <a:r>
              <a:rPr lang="en-US"/>
              <a:t>Use Cases</a:t>
            </a:r>
          </a:p>
          <a:p>
            <a:r>
              <a:rPr lang="en-US"/>
              <a:t>How to Implement</a:t>
            </a:r>
          </a:p>
          <a:p>
            <a:r>
              <a:rPr lang="en-US"/>
              <a:t>Future Trends</a:t>
            </a:r>
          </a:p>
          <a:p>
            <a:r>
              <a:rPr lang="en-US"/>
              <a:t>Demonstration of tools</a:t>
            </a:r>
          </a:p>
          <a:p>
            <a:r>
              <a:rPr lang="en-US"/>
              <a:t>Q &amp; A</a:t>
            </a:r>
          </a:p>
        </p:txBody>
      </p:sp>
      <p:sp>
        <p:nvSpPr>
          <p:cNvPr id="2" name="Title 1">
            <a:extLst>
              <a:ext uri="{FF2B5EF4-FFF2-40B4-BE49-F238E27FC236}">
                <a16:creationId xmlns:a16="http://schemas.microsoft.com/office/drawing/2014/main" id="{C657DA7F-9C42-E674-68E7-27D552E27E80}"/>
              </a:ext>
            </a:extLst>
          </p:cNvPr>
          <p:cNvSpPr>
            <a:spLocks noGrp="1"/>
          </p:cNvSpPr>
          <p:nvPr>
            <p:ph type="title"/>
          </p:nvPr>
        </p:nvSpPr>
        <p:spPr/>
        <p:txBody>
          <a:bodyPr wrap="square" anchor="ctr">
            <a:noAutofit/>
          </a:bodyPr>
          <a:lstStyle/>
          <a:p>
            <a:r>
              <a:rPr lang="en-US"/>
              <a:t>Agenda</a:t>
            </a:r>
          </a:p>
        </p:txBody>
      </p:sp>
      <p:sp>
        <p:nvSpPr>
          <p:cNvPr id="4" name="Slide Number Placeholder 3">
            <a:extLst>
              <a:ext uri="{FF2B5EF4-FFF2-40B4-BE49-F238E27FC236}">
                <a16:creationId xmlns:a16="http://schemas.microsoft.com/office/drawing/2014/main" id="{22D19090-2ADA-6324-B371-47E94BCF403B}"/>
              </a:ext>
            </a:extLst>
          </p:cNvPr>
          <p:cNvSpPr>
            <a:spLocks noGrp="1"/>
          </p:cNvSpPr>
          <p:nvPr>
            <p:ph type="sldNum" sz="quarter" idx="4"/>
          </p:nvPr>
        </p:nvSpPr>
        <p:spPr/>
        <p:txBody>
          <a:bodyPr wrap="square" anchor="ctr">
            <a:noAutofit/>
          </a:bodyPr>
          <a:lstStyle/>
          <a:p>
            <a:fld id="{F8E24598-D429-A34B-B4A6-5808099B37D3}" type="slidenum">
              <a:rPr lang="en-US" smtClean="0"/>
              <a:pPr/>
              <a:t>148</a:t>
            </a:fld>
            <a:endParaRPr lang="en-US"/>
          </a:p>
        </p:txBody>
      </p:sp>
      <p:pic>
        <p:nvPicPr>
          <p:cNvPr id="8" name="Picture 7" descr="A city with a city skyline and graphs&#10;&#10;Description automatically generated with medium confidence">
            <a:extLst>
              <a:ext uri="{FF2B5EF4-FFF2-40B4-BE49-F238E27FC236}">
                <a16:creationId xmlns:a16="http://schemas.microsoft.com/office/drawing/2014/main" id="{566513A8-702D-7668-CA70-3E4B8D6410D3}"/>
              </a:ext>
            </a:extLst>
          </p:cNvPr>
          <p:cNvPicPr>
            <a:picLocks noChangeAspect="1"/>
          </p:cNvPicPr>
          <p:nvPr/>
        </p:nvPicPr>
        <p:blipFill rotWithShape="1">
          <a:blip r:embed="rId4">
            <a:extLst>
              <a:ext uri="{28A0092B-C50C-407E-A947-70E740481C1C}">
                <a14:useLocalDpi xmlns:a14="http://schemas.microsoft.com/office/drawing/2010/main" val="0"/>
              </a:ext>
            </a:extLst>
          </a:blip>
          <a:srcRect l="19085" r="34606" b="-2"/>
          <a:stretch/>
        </p:blipFill>
        <p:spPr>
          <a:xfrm>
            <a:off x="4894824" y="546847"/>
            <a:ext cx="3028951" cy="3744685"/>
          </a:xfrm>
          <a:prstGeom prst="rect">
            <a:avLst/>
          </a:prstGeom>
          <a:noFill/>
        </p:spPr>
      </p:pic>
    </p:spTree>
    <p:custDataLst>
      <p:custData r:id="rId1"/>
      <p:custData r:id="rId2"/>
    </p:custDataLst>
    <p:extLst>
      <p:ext uri="{BB962C8B-B14F-4D97-AF65-F5344CB8AC3E}">
        <p14:creationId xmlns:p14="http://schemas.microsoft.com/office/powerpoint/2010/main" val="2503021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2">
            <a:extLst>
              <a:ext uri="{FF2B5EF4-FFF2-40B4-BE49-F238E27FC236}">
                <a16:creationId xmlns:a16="http://schemas.microsoft.com/office/drawing/2014/main" id="{466552FD-364B-77BE-3BF0-9EAB8F8F380D}"/>
              </a:ext>
            </a:extLst>
          </p:cNvPr>
          <p:cNvGraphicFramePr>
            <a:graphicFrameLocks noGrp="1"/>
          </p:cNvGraphicFramePr>
          <p:nvPr>
            <p:ph idx="1"/>
            <p:extLst>
              <p:ext uri="{D42A27DB-BD31-4B8C-83A1-F6EECF244321}">
                <p14:modId xmlns:p14="http://schemas.microsoft.com/office/powerpoint/2010/main" val="2126659741"/>
              </p:ext>
            </p:extLst>
          </p:nvPr>
        </p:nvGraphicFramePr>
        <p:xfrm>
          <a:off x="457200" y="858837"/>
          <a:ext cx="8229600" cy="3425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65B1F1F-3854-5798-6DA9-1E3536CFBE10}"/>
              </a:ext>
            </a:extLst>
          </p:cNvPr>
          <p:cNvSpPr>
            <a:spLocks noGrp="1"/>
          </p:cNvSpPr>
          <p:nvPr>
            <p:ph type="title"/>
          </p:nvPr>
        </p:nvSpPr>
        <p:spPr>
          <a:xfrm>
            <a:off x="457200" y="515937"/>
            <a:ext cx="8229600" cy="685800"/>
          </a:xfrm>
        </p:spPr>
        <p:txBody>
          <a:bodyPr wrap="square" anchor="ctr">
            <a:noAutofit/>
          </a:bodyPr>
          <a:lstStyle/>
          <a:p>
            <a:r>
              <a:rPr lang="en-US" dirty="0"/>
              <a:t>How Transformative Do You Believe AI Will Be?</a:t>
            </a:r>
          </a:p>
        </p:txBody>
      </p:sp>
      <p:sp>
        <p:nvSpPr>
          <p:cNvPr id="11" name="Text Placeholder 10">
            <a:extLst>
              <a:ext uri="{FF2B5EF4-FFF2-40B4-BE49-F238E27FC236}">
                <a16:creationId xmlns:a16="http://schemas.microsoft.com/office/drawing/2014/main" id="{DC351C13-5109-776A-B494-167876D9CC86}"/>
              </a:ext>
            </a:extLst>
          </p:cNvPr>
          <p:cNvSpPr>
            <a:spLocks noGrp="1"/>
          </p:cNvSpPr>
          <p:nvPr>
            <p:ph type="body" sz="quarter" idx="11"/>
          </p:nvPr>
        </p:nvSpPr>
        <p:spPr>
          <a:xfrm>
            <a:off x="457200" y="338137"/>
            <a:ext cx="8229600" cy="257175"/>
          </a:xfrm>
        </p:spPr>
        <p:txBody>
          <a:bodyPr wrap="square" anchor="b">
            <a:noAutofit/>
          </a:bodyPr>
          <a:lstStyle/>
          <a:p>
            <a:r>
              <a:rPr lang="en-US" sz="1800" dirty="0"/>
              <a:t>Polling Question</a:t>
            </a:r>
          </a:p>
        </p:txBody>
      </p:sp>
      <p:sp>
        <p:nvSpPr>
          <p:cNvPr id="4" name="Slide Number Placeholder 3">
            <a:extLst>
              <a:ext uri="{FF2B5EF4-FFF2-40B4-BE49-F238E27FC236}">
                <a16:creationId xmlns:a16="http://schemas.microsoft.com/office/drawing/2014/main" id="{7E4E869C-1F37-1FB3-B470-53047815FF38}"/>
              </a:ext>
            </a:extLst>
          </p:cNvPr>
          <p:cNvSpPr>
            <a:spLocks noGrp="1"/>
          </p:cNvSpPr>
          <p:nvPr>
            <p:ph type="sldNum" sz="quarter" idx="4"/>
          </p:nvPr>
        </p:nvSpPr>
        <p:spPr/>
        <p:txBody>
          <a:bodyPr wrap="square" anchor="ctr">
            <a:noAutofit/>
          </a:bodyPr>
          <a:lstStyle/>
          <a:p>
            <a:fld id="{6DAB3F6F-6A30-410C-8DAB-3E7769D71CBC}" type="slidenum">
              <a:rPr lang="en-US" smtClean="0"/>
              <a:pPr/>
              <a:t>149</a:t>
            </a:fld>
            <a:endParaRPr lang="en-US"/>
          </a:p>
        </p:txBody>
      </p:sp>
    </p:spTree>
    <p:extLst>
      <p:ext uri="{BB962C8B-B14F-4D97-AF65-F5344CB8AC3E}">
        <p14:creationId xmlns:p14="http://schemas.microsoft.com/office/powerpoint/2010/main" val="4274234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D5430EAD-54CC-A894-A1A9-526B26338914}"/>
              </a:ext>
            </a:extLst>
          </p:cNvPr>
          <p:cNvSpPr>
            <a:spLocks noGrp="1"/>
          </p:cNvSpPr>
          <p:nvPr>
            <p:ph sz="half" idx="1"/>
          </p:nvPr>
        </p:nvSpPr>
        <p:spPr/>
        <p:txBody>
          <a:bodyPr/>
          <a:lstStyle/>
          <a:p>
            <a:r>
              <a:rPr lang="en-US" dirty="0"/>
              <a:t>Accounting for SNAP distribution</a:t>
            </a:r>
          </a:p>
          <a:p>
            <a:pPr lvl="1"/>
            <a:r>
              <a:rPr lang="en-US" dirty="0"/>
              <a:t>Terminology in GASB No 24 is no longer relevant</a:t>
            </a:r>
          </a:p>
          <a:p>
            <a:pPr lvl="1"/>
            <a:r>
              <a:rPr lang="en-US" dirty="0"/>
              <a:t>Follow provisions of GASB 33</a:t>
            </a:r>
          </a:p>
        </p:txBody>
      </p:sp>
      <p:sp>
        <p:nvSpPr>
          <p:cNvPr id="12" name="Content Placeholder 2">
            <a:extLst>
              <a:ext uri="{FF2B5EF4-FFF2-40B4-BE49-F238E27FC236}">
                <a16:creationId xmlns:a16="http://schemas.microsoft.com/office/drawing/2014/main" id="{BEA4B46F-9FDD-A748-D90C-EB58A04AD1EB}"/>
              </a:ext>
            </a:extLst>
          </p:cNvPr>
          <p:cNvSpPr>
            <a:spLocks noGrp="1"/>
          </p:cNvSpPr>
          <p:nvPr>
            <p:ph sz="half" idx="2"/>
          </p:nvPr>
        </p:nvSpPr>
        <p:spPr/>
        <p:txBody>
          <a:bodyPr/>
          <a:lstStyle/>
          <a:p>
            <a:r>
              <a:rPr lang="en-US" dirty="0"/>
              <a:t>LIBOR</a:t>
            </a:r>
          </a:p>
          <a:p>
            <a:pPr lvl="1"/>
            <a:r>
              <a:rPr lang="en-US" dirty="0"/>
              <a:t>No longer an appropriate benchmark interest rate for a derivative instrument</a:t>
            </a:r>
          </a:p>
          <a:p>
            <a:pPr lvl="1"/>
            <a:endParaRPr lang="en-US" dirty="0"/>
          </a:p>
          <a:p>
            <a:pPr lvl="1"/>
            <a:endParaRPr lang="en-US" dirty="0"/>
          </a:p>
        </p:txBody>
      </p:sp>
      <p:sp>
        <p:nvSpPr>
          <p:cNvPr id="14" name="Title 3">
            <a:extLst>
              <a:ext uri="{FF2B5EF4-FFF2-40B4-BE49-F238E27FC236}">
                <a16:creationId xmlns:a16="http://schemas.microsoft.com/office/drawing/2014/main" id="{1FEA6936-0336-1067-F70A-A29087C70803}"/>
              </a:ext>
            </a:extLst>
          </p:cNvPr>
          <p:cNvSpPr>
            <a:spLocks noGrp="1"/>
          </p:cNvSpPr>
          <p:nvPr>
            <p:ph type="title"/>
          </p:nvPr>
        </p:nvSpPr>
        <p:spPr/>
        <p:txBody>
          <a:bodyPr/>
          <a:lstStyle/>
          <a:p>
            <a:r>
              <a:rPr lang="en-US" dirty="0"/>
              <a:t>GASB 99 Highlights	</a:t>
            </a:r>
          </a:p>
        </p:txBody>
      </p:sp>
      <p:sp>
        <p:nvSpPr>
          <p:cNvPr id="4" name="Slide Number Placeholder 3">
            <a:extLst>
              <a:ext uri="{FF2B5EF4-FFF2-40B4-BE49-F238E27FC236}">
                <a16:creationId xmlns:a16="http://schemas.microsoft.com/office/drawing/2014/main" id="{729F2A60-B7A4-507A-971F-326E27431E05}"/>
              </a:ext>
            </a:extLst>
          </p:cNvPr>
          <p:cNvSpPr>
            <a:spLocks noGrp="1"/>
          </p:cNvSpPr>
          <p:nvPr>
            <p:ph type="sldNum" sz="quarter" idx="4"/>
          </p:nvPr>
        </p:nvSpPr>
        <p:spPr/>
        <p:txBody>
          <a:bodyPr wrap="square" anchor="ctr">
            <a:noAutofit/>
          </a:bodyPr>
          <a:lstStyle/>
          <a:p>
            <a:fld id="{6DAB3F6F-6A30-410C-8DAB-3E7769D71CBC}" type="slidenum">
              <a:rPr lang="en-US" smtClean="0"/>
              <a:pPr/>
              <a:t>15</a:t>
            </a:fld>
            <a:endParaRPr lang="en-US" dirty="0"/>
          </a:p>
        </p:txBody>
      </p:sp>
    </p:spTree>
    <p:extLst>
      <p:ext uri="{BB962C8B-B14F-4D97-AF65-F5344CB8AC3E}">
        <p14:creationId xmlns:p14="http://schemas.microsoft.com/office/powerpoint/2010/main" val="9734828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DB9F-7C91-0BC4-4F69-4416D63BF3CC}"/>
              </a:ext>
            </a:extLst>
          </p:cNvPr>
          <p:cNvSpPr>
            <a:spLocks noGrp="1"/>
          </p:cNvSpPr>
          <p:nvPr>
            <p:ph type="title"/>
          </p:nvPr>
        </p:nvSpPr>
        <p:spPr>
          <a:xfrm>
            <a:off x="457200" y="144838"/>
            <a:ext cx="8229600" cy="685800"/>
          </a:xfrm>
        </p:spPr>
        <p:txBody>
          <a:bodyPr/>
          <a:lstStyle/>
          <a:p>
            <a:r>
              <a:rPr lang="en-US"/>
              <a:t>Gartner Hype Cycle</a:t>
            </a:r>
            <a:endParaRPr lang="en-US" dirty="0"/>
          </a:p>
        </p:txBody>
      </p:sp>
      <p:pic>
        <p:nvPicPr>
          <p:cNvPr id="2050" name="Picture 2" descr="undefined">
            <a:extLst>
              <a:ext uri="{FF2B5EF4-FFF2-40B4-BE49-F238E27FC236}">
                <a16:creationId xmlns:a16="http://schemas.microsoft.com/office/drawing/2014/main" id="{4EF07151-17B1-5783-9565-12A4C674FAD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45" b="1"/>
          <a:stretch/>
        </p:blipFill>
        <p:spPr bwMode="auto">
          <a:xfrm>
            <a:off x="1744073" y="886312"/>
            <a:ext cx="5655854" cy="3728605"/>
          </a:xfr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B1F42CD-3936-B401-90E4-D2DF46470E4C}"/>
              </a:ext>
            </a:extLst>
          </p:cNvPr>
          <p:cNvSpPr>
            <a:spLocks noGrp="1"/>
          </p:cNvSpPr>
          <p:nvPr>
            <p:ph type="sldNum" sz="quarter" idx="4"/>
          </p:nvPr>
        </p:nvSpPr>
        <p:spPr/>
        <p:txBody>
          <a:bodyPr/>
          <a:lstStyle/>
          <a:p>
            <a:fld id="{6DAB3F6F-6A30-410C-8DAB-3E7769D71CBC}" type="slidenum">
              <a:rPr lang="en-US" smtClean="0"/>
              <a:pPr/>
              <a:t>150</a:t>
            </a:fld>
            <a:endParaRPr lang="en-US"/>
          </a:p>
        </p:txBody>
      </p:sp>
    </p:spTree>
    <p:extLst>
      <p:ext uri="{BB962C8B-B14F-4D97-AF65-F5344CB8AC3E}">
        <p14:creationId xmlns:p14="http://schemas.microsoft.com/office/powerpoint/2010/main" val="17162335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a:t>An Introduction Into Data, Automation, &amp; AI</a:t>
            </a:r>
            <a:endParaRPr lang="en-US" dirty="0"/>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151</a:t>
            </a:fld>
            <a:endParaRPr lang="en-US"/>
          </a:p>
        </p:txBody>
      </p:sp>
      <p:pic>
        <p:nvPicPr>
          <p:cNvPr id="1026" name="Picture 2" descr="Explaining the decisions of Artificial Intelligence models in ...">
            <a:extLst>
              <a:ext uri="{FF2B5EF4-FFF2-40B4-BE49-F238E27FC236}">
                <a16:creationId xmlns:a16="http://schemas.microsoft.com/office/drawing/2014/main" id="{109C6300-B8DF-A449-C067-823926E53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610" y="782232"/>
            <a:ext cx="5620779" cy="385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7150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52696171-FEA0-35E4-D415-96302BD0F3B3}"/>
              </a:ext>
            </a:extLst>
          </p:cNvPr>
          <p:cNvGraphicFramePr>
            <a:graphicFrameLocks noGrp="1"/>
          </p:cNvGraphicFramePr>
          <p:nvPr>
            <p:ph sz="half" idx="1"/>
            <p:extLst>
              <p:ext uri="{D42A27DB-BD31-4B8C-83A1-F6EECF244321}">
                <p14:modId xmlns:p14="http://schemas.microsoft.com/office/powerpoint/2010/main" val="2445647152"/>
              </p:ext>
            </p:extLst>
          </p:nvPr>
        </p:nvGraphicFramePr>
        <p:xfrm>
          <a:off x="457200" y="842963"/>
          <a:ext cx="4038600" cy="3741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rmAutofit/>
          </a:bodyPr>
          <a:lstStyle/>
          <a:p>
            <a:r>
              <a:rPr lang="en-US"/>
              <a:t>Definitions</a:t>
            </a:r>
            <a:endParaRPr lang="en-US" dirty="0"/>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152</a:t>
            </a:fld>
            <a:endParaRPr lang="en-US"/>
          </a:p>
        </p:txBody>
      </p:sp>
      <p:pic>
        <p:nvPicPr>
          <p:cNvPr id="12" name="Picture 11" descr="A book open on a desk&#10;&#10;Description automatically generated">
            <a:extLst>
              <a:ext uri="{FF2B5EF4-FFF2-40B4-BE49-F238E27FC236}">
                <a16:creationId xmlns:a16="http://schemas.microsoft.com/office/drawing/2014/main" id="{0C24084B-8DA7-3CB5-A35B-B0674D7495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6347" y="842963"/>
            <a:ext cx="3467093" cy="3467093"/>
          </a:xfrm>
          <a:prstGeom prst="rect">
            <a:avLst/>
          </a:prstGeom>
        </p:spPr>
      </p:pic>
    </p:spTree>
    <p:extLst>
      <p:ext uri="{BB962C8B-B14F-4D97-AF65-F5344CB8AC3E}">
        <p14:creationId xmlns:p14="http://schemas.microsoft.com/office/powerpoint/2010/main" val="13445149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9B495-09E9-0D1F-0A93-B607DA1E4CC3}"/>
              </a:ext>
            </a:extLst>
          </p:cNvPr>
          <p:cNvSpPr>
            <a:spLocks noGrp="1"/>
          </p:cNvSpPr>
          <p:nvPr>
            <p:ph sz="half" idx="1"/>
          </p:nvPr>
        </p:nvSpPr>
        <p:spPr>
          <a:xfrm>
            <a:off x="457200" y="842772"/>
            <a:ext cx="4780342" cy="3741974"/>
          </a:xfrm>
        </p:spPr>
        <p:txBody>
          <a:bodyPr wrap="square" anchor="t">
            <a:normAutofit/>
          </a:bodyPr>
          <a:lstStyle/>
          <a:p>
            <a:pPr>
              <a:lnSpc>
                <a:spcPct val="90000"/>
              </a:lnSpc>
            </a:pPr>
            <a:r>
              <a:rPr lang="en-US" sz="1400" b="1" dirty="0"/>
              <a:t>Data</a:t>
            </a:r>
            <a:r>
              <a:rPr lang="en-US" sz="1400" dirty="0"/>
              <a:t> is the raw, unprocessed facts and statistics collected together for reference or analysis. In government, it is anything quantifiable and measurable, such as budget numbers, crime number, population demographics, and EMS statistics as examples. Data is the foundation to gain knowledge to make strategic decisions. Data is neutral and must be processed and analyzed to create value.</a:t>
            </a:r>
          </a:p>
          <a:p>
            <a:pPr>
              <a:lnSpc>
                <a:spcPct val="90000"/>
              </a:lnSpc>
            </a:pPr>
            <a:endParaRPr lang="en-US" sz="1400" dirty="0"/>
          </a:p>
          <a:p>
            <a:pPr>
              <a:lnSpc>
                <a:spcPct val="90000"/>
              </a:lnSpc>
            </a:pPr>
            <a:r>
              <a:rPr lang="en-US" sz="1400" b="1" dirty="0"/>
              <a:t>Business Intelligence </a:t>
            </a:r>
            <a:r>
              <a:rPr lang="en-US" sz="1400" dirty="0"/>
              <a:t>are the tools, technologies and methodologies used to collect, integrate, analyze and present the data as business information. BI is to help make better decisions through the transformation of data into actionable knowledge. This is done through visualization, analysis, historical and predictive trending, and performance management. </a:t>
            </a:r>
          </a:p>
        </p:txBody>
      </p:sp>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dirty="0"/>
              <a:t>Data &amp; Business Intelligence</a:t>
            </a: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pPr>
              <a:spcAft>
                <a:spcPts val="600"/>
              </a:spcAft>
            </a:pPr>
            <a:fld id="{F8E24598-D429-A34B-B4A6-5808099B37D3}" type="slidenum">
              <a:rPr lang="en-US" smtClean="0"/>
              <a:pPr>
                <a:spcAft>
                  <a:spcPts val="600"/>
                </a:spcAft>
              </a:pPr>
              <a:t>153</a:t>
            </a:fld>
            <a:endParaRPr lang="en-US"/>
          </a:p>
        </p:txBody>
      </p:sp>
      <p:pic>
        <p:nvPicPr>
          <p:cNvPr id="6" name="Picture 5" descr="A group of people in a room with large screens&#10;&#10;Description automatically generated">
            <a:extLst>
              <a:ext uri="{FF2B5EF4-FFF2-40B4-BE49-F238E27FC236}">
                <a16:creationId xmlns:a16="http://schemas.microsoft.com/office/drawing/2014/main" id="{87F2AEF9-AA6A-956C-77DA-8604D25EA958}"/>
              </a:ext>
            </a:extLst>
          </p:cNvPr>
          <p:cNvPicPr>
            <a:picLocks noChangeAspect="1"/>
          </p:cNvPicPr>
          <p:nvPr/>
        </p:nvPicPr>
        <p:blipFill rotWithShape="1">
          <a:blip r:embed="rId3">
            <a:extLst>
              <a:ext uri="{28A0092B-C50C-407E-A947-70E740481C1C}">
                <a14:useLocalDpi xmlns:a14="http://schemas.microsoft.com/office/drawing/2010/main" val="0"/>
              </a:ext>
            </a:extLst>
          </a:blip>
          <a:srcRect t="7344" r="5" b="5"/>
          <a:stretch/>
        </p:blipFill>
        <p:spPr>
          <a:xfrm>
            <a:off x="5499986" y="973455"/>
            <a:ext cx="3186814" cy="2952750"/>
          </a:xfrm>
          <a:prstGeom prst="rect">
            <a:avLst/>
          </a:prstGeom>
          <a:noFill/>
        </p:spPr>
      </p:pic>
    </p:spTree>
    <p:extLst>
      <p:ext uri="{BB962C8B-B14F-4D97-AF65-F5344CB8AC3E}">
        <p14:creationId xmlns:p14="http://schemas.microsoft.com/office/powerpoint/2010/main" val="17324623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9B495-09E9-0D1F-0A93-B607DA1E4CC3}"/>
              </a:ext>
            </a:extLst>
          </p:cNvPr>
          <p:cNvSpPr>
            <a:spLocks noGrp="1"/>
          </p:cNvSpPr>
          <p:nvPr>
            <p:ph sz="half" idx="1"/>
          </p:nvPr>
        </p:nvSpPr>
        <p:spPr/>
        <p:txBody>
          <a:bodyPr wrap="square" anchor="t">
            <a:normAutofit/>
          </a:bodyPr>
          <a:lstStyle/>
          <a:p>
            <a:pPr marL="0" indent="0">
              <a:lnSpc>
                <a:spcPct val="90000"/>
              </a:lnSpc>
              <a:buNone/>
            </a:pPr>
            <a:r>
              <a:rPr lang="en-US" sz="2200" b="1" dirty="0"/>
              <a:t>Automation</a:t>
            </a:r>
            <a:r>
              <a:rPr lang="en-US" sz="2200" dirty="0"/>
              <a:t> is the technique, method, or system of operating or controlling a process by highly automatic means reducing human intervention to a minimum. In Government environment this is seen in various reporting, integrating systems, computer vision and the implementation of large language models. </a:t>
            </a:r>
          </a:p>
        </p:txBody>
      </p:sp>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dirty="0"/>
              <a:t>Automation</a:t>
            </a: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pPr>
              <a:spcAft>
                <a:spcPts val="600"/>
              </a:spcAft>
            </a:pPr>
            <a:fld id="{F8E24598-D429-A34B-B4A6-5808099B37D3}" type="slidenum">
              <a:rPr lang="en-US" smtClean="0"/>
              <a:pPr>
                <a:spcAft>
                  <a:spcPts val="600"/>
                </a:spcAft>
              </a:pPr>
              <a:t>154</a:t>
            </a:fld>
            <a:endParaRPr lang="en-US"/>
          </a:p>
        </p:txBody>
      </p:sp>
      <p:pic>
        <p:nvPicPr>
          <p:cNvPr id="6" name="Picture 5" descr="A table with a hologram of a diagram&#10;&#10;Description automatically generated with medium confidence">
            <a:extLst>
              <a:ext uri="{FF2B5EF4-FFF2-40B4-BE49-F238E27FC236}">
                <a16:creationId xmlns:a16="http://schemas.microsoft.com/office/drawing/2014/main" id="{821C7C2C-EF9B-4268-168A-73D4B694C802}"/>
              </a:ext>
            </a:extLst>
          </p:cNvPr>
          <p:cNvPicPr>
            <a:picLocks noChangeAspect="1"/>
          </p:cNvPicPr>
          <p:nvPr/>
        </p:nvPicPr>
        <p:blipFill rotWithShape="1">
          <a:blip r:embed="rId3">
            <a:extLst>
              <a:ext uri="{28A0092B-C50C-407E-A947-70E740481C1C}">
                <a14:useLocalDpi xmlns:a14="http://schemas.microsoft.com/office/drawing/2010/main" val="0"/>
              </a:ext>
            </a:extLst>
          </a:blip>
          <a:srcRect r="5" b="7349"/>
          <a:stretch/>
        </p:blipFill>
        <p:spPr>
          <a:xfrm>
            <a:off x="4648200" y="700763"/>
            <a:ext cx="4038600" cy="3741974"/>
          </a:xfrm>
          <a:prstGeom prst="rect">
            <a:avLst/>
          </a:prstGeom>
          <a:noFill/>
        </p:spPr>
      </p:pic>
    </p:spTree>
    <p:extLst>
      <p:ext uri="{BB962C8B-B14F-4D97-AF65-F5344CB8AC3E}">
        <p14:creationId xmlns:p14="http://schemas.microsoft.com/office/powerpoint/2010/main" val="41422484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029BB1A-CC8B-C9DE-A0F1-FD0299620BAD}"/>
              </a:ext>
            </a:extLst>
          </p:cNvPr>
          <p:cNvGrpSpPr/>
          <p:nvPr/>
        </p:nvGrpSpPr>
        <p:grpSpPr>
          <a:xfrm>
            <a:off x="1197804" y="708520"/>
            <a:ext cx="6748392" cy="3678690"/>
            <a:chOff x="1814109" y="1111505"/>
            <a:chExt cx="5515793" cy="2977993"/>
          </a:xfrm>
        </p:grpSpPr>
        <p:cxnSp>
          <p:nvCxnSpPr>
            <p:cNvPr id="35" name="Straight Connector 34">
              <a:extLst>
                <a:ext uri="{FF2B5EF4-FFF2-40B4-BE49-F238E27FC236}">
                  <a16:creationId xmlns:a16="http://schemas.microsoft.com/office/drawing/2014/main" id="{45B12D08-A232-1645-A105-2BC5ED0B58EB}"/>
                </a:ext>
              </a:extLst>
            </p:cNvPr>
            <p:cNvCxnSpPr>
              <a:cxnSpLocks/>
            </p:cNvCxnSpPr>
            <p:nvPr/>
          </p:nvCxnSpPr>
          <p:spPr>
            <a:xfrm flipH="1">
              <a:off x="1814109" y="1618061"/>
              <a:ext cx="2426631"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D95A8B-ED8B-ED4B-B38D-A8C8F01AB926}"/>
                </a:ext>
              </a:extLst>
            </p:cNvPr>
            <p:cNvCxnSpPr>
              <a:cxnSpLocks/>
            </p:cNvCxnSpPr>
            <p:nvPr/>
          </p:nvCxnSpPr>
          <p:spPr>
            <a:xfrm flipH="1">
              <a:off x="4903271" y="1618061"/>
              <a:ext cx="2426631"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C7A5BB8C-8510-1344-81BB-835C0BCD9B7F}"/>
                </a:ext>
              </a:extLst>
            </p:cNvPr>
            <p:cNvSpPr/>
            <p:nvPr/>
          </p:nvSpPr>
          <p:spPr>
            <a:xfrm>
              <a:off x="1814109" y="1951779"/>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Lato Light" panose="020F0502020204030203" pitchFamily="34" charset="0"/>
              </a:endParaRPr>
            </a:p>
          </p:txBody>
        </p:sp>
        <p:sp>
          <p:nvSpPr>
            <p:cNvPr id="2" name="Oval 1">
              <a:extLst>
                <a:ext uri="{FF2B5EF4-FFF2-40B4-BE49-F238E27FC236}">
                  <a16:creationId xmlns:a16="http://schemas.microsoft.com/office/drawing/2014/main" id="{7CBC00E3-1825-374A-86B8-61E465BBAFF4}"/>
                </a:ext>
              </a:extLst>
            </p:cNvPr>
            <p:cNvSpPr/>
            <p:nvPr/>
          </p:nvSpPr>
          <p:spPr>
            <a:xfrm>
              <a:off x="1814117" y="1951787"/>
              <a:ext cx="332185" cy="3321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4" name="Rounded Rectangle 3">
              <a:extLst>
                <a:ext uri="{FF2B5EF4-FFF2-40B4-BE49-F238E27FC236}">
                  <a16:creationId xmlns:a16="http://schemas.microsoft.com/office/drawing/2014/main" id="{D781FDEA-C204-E548-A775-062F2E0EEF99}"/>
                </a:ext>
              </a:extLst>
            </p:cNvPr>
            <p:cNvSpPr/>
            <p:nvPr/>
          </p:nvSpPr>
          <p:spPr>
            <a:xfrm>
              <a:off x="1814109" y="2404948"/>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5" name="Oval 4">
              <a:extLst>
                <a:ext uri="{FF2B5EF4-FFF2-40B4-BE49-F238E27FC236}">
                  <a16:creationId xmlns:a16="http://schemas.microsoft.com/office/drawing/2014/main" id="{D7BBF6B3-C1B8-F04B-B236-056E681C8686}"/>
                </a:ext>
              </a:extLst>
            </p:cNvPr>
            <p:cNvSpPr/>
            <p:nvPr/>
          </p:nvSpPr>
          <p:spPr>
            <a:xfrm>
              <a:off x="1814117" y="2404955"/>
              <a:ext cx="332185" cy="3321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6" name="Rounded Rectangle 5">
              <a:extLst>
                <a:ext uri="{FF2B5EF4-FFF2-40B4-BE49-F238E27FC236}">
                  <a16:creationId xmlns:a16="http://schemas.microsoft.com/office/drawing/2014/main" id="{ED7B0A12-3F84-494A-A143-055695EC5BAC}"/>
                </a:ext>
              </a:extLst>
            </p:cNvPr>
            <p:cNvSpPr/>
            <p:nvPr/>
          </p:nvSpPr>
          <p:spPr>
            <a:xfrm>
              <a:off x="1814109" y="2856688"/>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7" name="Oval 6">
              <a:extLst>
                <a:ext uri="{FF2B5EF4-FFF2-40B4-BE49-F238E27FC236}">
                  <a16:creationId xmlns:a16="http://schemas.microsoft.com/office/drawing/2014/main" id="{902CE3C2-9AFA-2B4E-B584-8600E2F56B94}"/>
                </a:ext>
              </a:extLst>
            </p:cNvPr>
            <p:cNvSpPr/>
            <p:nvPr/>
          </p:nvSpPr>
          <p:spPr>
            <a:xfrm>
              <a:off x="1814117" y="2856695"/>
              <a:ext cx="332185" cy="3321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8" name="Rounded Rectangle 7">
              <a:extLst>
                <a:ext uri="{FF2B5EF4-FFF2-40B4-BE49-F238E27FC236}">
                  <a16:creationId xmlns:a16="http://schemas.microsoft.com/office/drawing/2014/main" id="{90A8F19F-ECD9-BE43-9954-3874A983D8D7}"/>
                </a:ext>
              </a:extLst>
            </p:cNvPr>
            <p:cNvSpPr/>
            <p:nvPr/>
          </p:nvSpPr>
          <p:spPr>
            <a:xfrm>
              <a:off x="1814109" y="3306999"/>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9" name="Oval 8">
              <a:extLst>
                <a:ext uri="{FF2B5EF4-FFF2-40B4-BE49-F238E27FC236}">
                  <a16:creationId xmlns:a16="http://schemas.microsoft.com/office/drawing/2014/main" id="{0FD47B87-BB88-C845-83C5-89A793317227}"/>
                </a:ext>
              </a:extLst>
            </p:cNvPr>
            <p:cNvSpPr/>
            <p:nvPr/>
          </p:nvSpPr>
          <p:spPr>
            <a:xfrm>
              <a:off x="1814117" y="3307007"/>
              <a:ext cx="332185" cy="3321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0" name="Rounded Rectangle 9">
              <a:extLst>
                <a:ext uri="{FF2B5EF4-FFF2-40B4-BE49-F238E27FC236}">
                  <a16:creationId xmlns:a16="http://schemas.microsoft.com/office/drawing/2014/main" id="{FF078FF9-71F3-DF44-9FA7-51BD059300A1}"/>
                </a:ext>
              </a:extLst>
            </p:cNvPr>
            <p:cNvSpPr/>
            <p:nvPr/>
          </p:nvSpPr>
          <p:spPr>
            <a:xfrm>
              <a:off x="1814109" y="3755883"/>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1" name="Oval 10">
              <a:extLst>
                <a:ext uri="{FF2B5EF4-FFF2-40B4-BE49-F238E27FC236}">
                  <a16:creationId xmlns:a16="http://schemas.microsoft.com/office/drawing/2014/main" id="{5F322B17-13B8-6E44-AAF6-05BB211E9725}"/>
                </a:ext>
              </a:extLst>
            </p:cNvPr>
            <p:cNvSpPr/>
            <p:nvPr/>
          </p:nvSpPr>
          <p:spPr>
            <a:xfrm>
              <a:off x="1814117" y="3755888"/>
              <a:ext cx="332185" cy="3321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2" name="Rounded Rectangle 11">
              <a:extLst>
                <a:ext uri="{FF2B5EF4-FFF2-40B4-BE49-F238E27FC236}">
                  <a16:creationId xmlns:a16="http://schemas.microsoft.com/office/drawing/2014/main" id="{DD2D2912-0BB1-A741-8337-164A3C237213}"/>
                </a:ext>
              </a:extLst>
            </p:cNvPr>
            <p:cNvSpPr/>
            <p:nvPr/>
          </p:nvSpPr>
          <p:spPr>
            <a:xfrm>
              <a:off x="4903271" y="1951779"/>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3" name="Oval 12">
              <a:extLst>
                <a:ext uri="{FF2B5EF4-FFF2-40B4-BE49-F238E27FC236}">
                  <a16:creationId xmlns:a16="http://schemas.microsoft.com/office/drawing/2014/main" id="{3F626941-A6D6-FF4E-980B-4AE2A33FFD99}"/>
                </a:ext>
              </a:extLst>
            </p:cNvPr>
            <p:cNvSpPr/>
            <p:nvPr/>
          </p:nvSpPr>
          <p:spPr>
            <a:xfrm>
              <a:off x="4903277" y="1951787"/>
              <a:ext cx="332185" cy="3321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4" name="Rounded Rectangle 13">
              <a:extLst>
                <a:ext uri="{FF2B5EF4-FFF2-40B4-BE49-F238E27FC236}">
                  <a16:creationId xmlns:a16="http://schemas.microsoft.com/office/drawing/2014/main" id="{B1D41D74-E6FD-994A-B77F-041D2805CB13}"/>
                </a:ext>
              </a:extLst>
            </p:cNvPr>
            <p:cNvSpPr/>
            <p:nvPr/>
          </p:nvSpPr>
          <p:spPr>
            <a:xfrm>
              <a:off x="4903271" y="2404948"/>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5" name="Oval 14">
              <a:extLst>
                <a:ext uri="{FF2B5EF4-FFF2-40B4-BE49-F238E27FC236}">
                  <a16:creationId xmlns:a16="http://schemas.microsoft.com/office/drawing/2014/main" id="{4DADD9DD-8D40-894B-AB28-B7184E3F202D}"/>
                </a:ext>
              </a:extLst>
            </p:cNvPr>
            <p:cNvSpPr/>
            <p:nvPr/>
          </p:nvSpPr>
          <p:spPr>
            <a:xfrm>
              <a:off x="4903277" y="2404955"/>
              <a:ext cx="332185" cy="3321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6" name="Rounded Rectangle 15">
              <a:extLst>
                <a:ext uri="{FF2B5EF4-FFF2-40B4-BE49-F238E27FC236}">
                  <a16:creationId xmlns:a16="http://schemas.microsoft.com/office/drawing/2014/main" id="{6677F9D6-1B9F-D64E-A32C-6A1E07D74FE9}"/>
                </a:ext>
              </a:extLst>
            </p:cNvPr>
            <p:cNvSpPr/>
            <p:nvPr/>
          </p:nvSpPr>
          <p:spPr>
            <a:xfrm>
              <a:off x="4903271" y="2856688"/>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7" name="Oval 16">
              <a:extLst>
                <a:ext uri="{FF2B5EF4-FFF2-40B4-BE49-F238E27FC236}">
                  <a16:creationId xmlns:a16="http://schemas.microsoft.com/office/drawing/2014/main" id="{F296CEF1-85A7-A74A-A8F3-1ECA62EA1014}"/>
                </a:ext>
              </a:extLst>
            </p:cNvPr>
            <p:cNvSpPr/>
            <p:nvPr/>
          </p:nvSpPr>
          <p:spPr>
            <a:xfrm>
              <a:off x="4903277" y="2856695"/>
              <a:ext cx="332185" cy="3321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8" name="Rounded Rectangle 17">
              <a:extLst>
                <a:ext uri="{FF2B5EF4-FFF2-40B4-BE49-F238E27FC236}">
                  <a16:creationId xmlns:a16="http://schemas.microsoft.com/office/drawing/2014/main" id="{59A0BEAF-8F08-E84D-8CD1-CD9A8B3111E6}"/>
                </a:ext>
              </a:extLst>
            </p:cNvPr>
            <p:cNvSpPr/>
            <p:nvPr/>
          </p:nvSpPr>
          <p:spPr>
            <a:xfrm>
              <a:off x="4903271" y="3306999"/>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19" name="Oval 18">
              <a:extLst>
                <a:ext uri="{FF2B5EF4-FFF2-40B4-BE49-F238E27FC236}">
                  <a16:creationId xmlns:a16="http://schemas.microsoft.com/office/drawing/2014/main" id="{644B8134-C858-4C4F-AF30-5EEEEF41E482}"/>
                </a:ext>
              </a:extLst>
            </p:cNvPr>
            <p:cNvSpPr/>
            <p:nvPr/>
          </p:nvSpPr>
          <p:spPr>
            <a:xfrm>
              <a:off x="4903277" y="3307007"/>
              <a:ext cx="332185" cy="3321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20" name="Rounded Rectangle 19">
              <a:extLst>
                <a:ext uri="{FF2B5EF4-FFF2-40B4-BE49-F238E27FC236}">
                  <a16:creationId xmlns:a16="http://schemas.microsoft.com/office/drawing/2014/main" id="{65B08553-FE7C-C342-A881-7D6D53AF7965}"/>
                </a:ext>
              </a:extLst>
            </p:cNvPr>
            <p:cNvSpPr/>
            <p:nvPr/>
          </p:nvSpPr>
          <p:spPr>
            <a:xfrm>
              <a:off x="4903271" y="3755883"/>
              <a:ext cx="2426631" cy="33361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21" name="Oval 20">
              <a:extLst>
                <a:ext uri="{FF2B5EF4-FFF2-40B4-BE49-F238E27FC236}">
                  <a16:creationId xmlns:a16="http://schemas.microsoft.com/office/drawing/2014/main" id="{172E6395-56CA-454A-9BEE-C1F3E59CFBCE}"/>
                </a:ext>
              </a:extLst>
            </p:cNvPr>
            <p:cNvSpPr/>
            <p:nvPr/>
          </p:nvSpPr>
          <p:spPr>
            <a:xfrm>
              <a:off x="4903277" y="3755888"/>
              <a:ext cx="332185" cy="3321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22" name="Chevron 21">
              <a:extLst>
                <a:ext uri="{FF2B5EF4-FFF2-40B4-BE49-F238E27FC236}">
                  <a16:creationId xmlns:a16="http://schemas.microsoft.com/office/drawing/2014/main" id="{78BAEA5B-153C-AD4A-ADAD-46DC67630261}"/>
                </a:ext>
              </a:extLst>
            </p:cNvPr>
            <p:cNvSpPr/>
            <p:nvPr/>
          </p:nvSpPr>
          <p:spPr>
            <a:xfrm>
              <a:off x="2295429" y="1483555"/>
              <a:ext cx="1464007" cy="27230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solidFill>
                  <a:schemeClr val="tx1"/>
                </a:solidFill>
                <a:latin typeface="Lato Light" panose="020F0502020204030203" pitchFamily="34" charset="0"/>
              </a:endParaRPr>
            </a:p>
          </p:txBody>
        </p:sp>
        <p:sp>
          <p:nvSpPr>
            <p:cNvPr id="23" name="Chevron 22">
              <a:extLst>
                <a:ext uri="{FF2B5EF4-FFF2-40B4-BE49-F238E27FC236}">
                  <a16:creationId xmlns:a16="http://schemas.microsoft.com/office/drawing/2014/main" id="{729A5A60-6423-0F4E-B487-91401DB41310}"/>
                </a:ext>
              </a:extLst>
            </p:cNvPr>
            <p:cNvSpPr/>
            <p:nvPr/>
          </p:nvSpPr>
          <p:spPr>
            <a:xfrm flipH="1">
              <a:off x="5385262" y="1483555"/>
              <a:ext cx="1463327" cy="27230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solidFill>
                  <a:schemeClr val="tx1"/>
                </a:solidFill>
                <a:latin typeface="Lato Light" panose="020F0502020204030203" pitchFamily="34" charset="0"/>
              </a:endParaRPr>
            </a:p>
          </p:txBody>
        </p:sp>
        <p:sp>
          <p:nvSpPr>
            <p:cNvPr id="26" name="Freeform 25">
              <a:extLst>
                <a:ext uri="{FF2B5EF4-FFF2-40B4-BE49-F238E27FC236}">
                  <a16:creationId xmlns:a16="http://schemas.microsoft.com/office/drawing/2014/main" id="{2277C497-87F2-A641-BC52-14D950F2715E}"/>
                </a:ext>
              </a:extLst>
            </p:cNvPr>
            <p:cNvSpPr/>
            <p:nvPr/>
          </p:nvSpPr>
          <p:spPr>
            <a:xfrm>
              <a:off x="4334095" y="1377123"/>
              <a:ext cx="237915" cy="482935"/>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sp>
          <p:nvSpPr>
            <p:cNvPr id="27" name="Freeform 26">
              <a:extLst>
                <a:ext uri="{FF2B5EF4-FFF2-40B4-BE49-F238E27FC236}">
                  <a16:creationId xmlns:a16="http://schemas.microsoft.com/office/drawing/2014/main" id="{5B513782-EF45-1D4F-8B5B-EE5D50DD5412}"/>
                </a:ext>
              </a:extLst>
            </p:cNvPr>
            <p:cNvSpPr/>
            <p:nvPr/>
          </p:nvSpPr>
          <p:spPr>
            <a:xfrm rot="10800000">
              <a:off x="4572012" y="1377123"/>
              <a:ext cx="237915" cy="482935"/>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a:latin typeface="Lato Light" panose="020F0502020204030203" pitchFamily="34" charset="0"/>
              </a:endParaRPr>
            </a:p>
          </p:txBody>
        </p:sp>
        <p:cxnSp>
          <p:nvCxnSpPr>
            <p:cNvPr id="29" name="Straight Connector 28">
              <a:extLst>
                <a:ext uri="{FF2B5EF4-FFF2-40B4-BE49-F238E27FC236}">
                  <a16:creationId xmlns:a16="http://schemas.microsoft.com/office/drawing/2014/main" id="{74CD9035-784F-724E-8B63-0B36B9F21497}"/>
                </a:ext>
              </a:extLst>
            </p:cNvPr>
            <p:cNvCxnSpPr>
              <a:cxnSpLocks/>
            </p:cNvCxnSpPr>
            <p:nvPr/>
          </p:nvCxnSpPr>
          <p:spPr>
            <a:xfrm>
              <a:off x="4572000" y="1951787"/>
              <a:ext cx="0" cy="2136287"/>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6" name="Freeform 735">
              <a:extLst>
                <a:ext uri="{FF2B5EF4-FFF2-40B4-BE49-F238E27FC236}">
                  <a16:creationId xmlns:a16="http://schemas.microsoft.com/office/drawing/2014/main" id="{73980EFB-0983-3D4D-A286-B12B8D866C93}"/>
                </a:ext>
              </a:extLst>
            </p:cNvPr>
            <p:cNvSpPr>
              <a:spLocks noChangeArrowheads="1"/>
            </p:cNvSpPr>
            <p:nvPr/>
          </p:nvSpPr>
          <p:spPr bwMode="auto">
            <a:xfrm>
              <a:off x="1901275" y="2027396"/>
              <a:ext cx="157863" cy="180965"/>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37" name="Freeform 734">
              <a:extLst>
                <a:ext uri="{FF2B5EF4-FFF2-40B4-BE49-F238E27FC236}">
                  <a16:creationId xmlns:a16="http://schemas.microsoft.com/office/drawing/2014/main" id="{0C510773-0392-404E-B11C-C6A6CE9A761B}"/>
                </a:ext>
              </a:extLst>
            </p:cNvPr>
            <p:cNvSpPr>
              <a:spLocks noChangeArrowheads="1"/>
            </p:cNvSpPr>
            <p:nvPr/>
          </p:nvSpPr>
          <p:spPr bwMode="auto">
            <a:xfrm>
              <a:off x="1889726" y="2486091"/>
              <a:ext cx="180965" cy="171339"/>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38" name="Freeform 733">
              <a:extLst>
                <a:ext uri="{FF2B5EF4-FFF2-40B4-BE49-F238E27FC236}">
                  <a16:creationId xmlns:a16="http://schemas.microsoft.com/office/drawing/2014/main" id="{20829E07-F790-DE4B-BFD5-0CD982893E37}"/>
                </a:ext>
              </a:extLst>
            </p:cNvPr>
            <p:cNvSpPr>
              <a:spLocks noChangeArrowheads="1"/>
            </p:cNvSpPr>
            <p:nvPr/>
          </p:nvSpPr>
          <p:spPr bwMode="auto">
            <a:xfrm>
              <a:off x="1889720" y="2932305"/>
              <a:ext cx="180003" cy="180965"/>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39" name="Freeform 732">
              <a:extLst>
                <a:ext uri="{FF2B5EF4-FFF2-40B4-BE49-F238E27FC236}">
                  <a16:creationId xmlns:a16="http://schemas.microsoft.com/office/drawing/2014/main" id="{C7F5FD4C-AC92-E34D-B34D-5914E44DCB26}"/>
                </a:ext>
              </a:extLst>
            </p:cNvPr>
            <p:cNvSpPr>
              <a:spLocks noChangeArrowheads="1"/>
            </p:cNvSpPr>
            <p:nvPr/>
          </p:nvSpPr>
          <p:spPr bwMode="auto">
            <a:xfrm>
              <a:off x="1888764" y="3383090"/>
              <a:ext cx="180965" cy="180003"/>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40" name="Freeform 731">
              <a:extLst>
                <a:ext uri="{FF2B5EF4-FFF2-40B4-BE49-F238E27FC236}">
                  <a16:creationId xmlns:a16="http://schemas.microsoft.com/office/drawing/2014/main" id="{50CDC9FD-F22E-9B47-AEA2-73F8571482B0}"/>
                </a:ext>
              </a:extLst>
            </p:cNvPr>
            <p:cNvSpPr>
              <a:spLocks noChangeArrowheads="1"/>
            </p:cNvSpPr>
            <p:nvPr/>
          </p:nvSpPr>
          <p:spPr bwMode="auto">
            <a:xfrm>
              <a:off x="1892603" y="3831007"/>
              <a:ext cx="173264" cy="181928"/>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41" name="Freeform 735">
              <a:extLst>
                <a:ext uri="{FF2B5EF4-FFF2-40B4-BE49-F238E27FC236}">
                  <a16:creationId xmlns:a16="http://schemas.microsoft.com/office/drawing/2014/main" id="{BE3C304B-3D48-E842-92AF-B0E15D2A5410}"/>
                </a:ext>
              </a:extLst>
            </p:cNvPr>
            <p:cNvSpPr>
              <a:spLocks noChangeArrowheads="1"/>
            </p:cNvSpPr>
            <p:nvPr/>
          </p:nvSpPr>
          <p:spPr bwMode="auto">
            <a:xfrm>
              <a:off x="4992946" y="2027396"/>
              <a:ext cx="157863" cy="180965"/>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42" name="Freeform 734">
              <a:extLst>
                <a:ext uri="{FF2B5EF4-FFF2-40B4-BE49-F238E27FC236}">
                  <a16:creationId xmlns:a16="http://schemas.microsoft.com/office/drawing/2014/main" id="{F428EF3F-8888-AE4C-95EA-B4997B779683}"/>
                </a:ext>
              </a:extLst>
            </p:cNvPr>
            <p:cNvSpPr>
              <a:spLocks noChangeArrowheads="1"/>
            </p:cNvSpPr>
            <p:nvPr/>
          </p:nvSpPr>
          <p:spPr bwMode="auto">
            <a:xfrm>
              <a:off x="4981396" y="2486091"/>
              <a:ext cx="180965" cy="171339"/>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43" name="Freeform 733">
              <a:extLst>
                <a:ext uri="{FF2B5EF4-FFF2-40B4-BE49-F238E27FC236}">
                  <a16:creationId xmlns:a16="http://schemas.microsoft.com/office/drawing/2014/main" id="{D65BF5FD-2434-514A-A90E-D08BDCA9444C}"/>
                </a:ext>
              </a:extLst>
            </p:cNvPr>
            <p:cNvSpPr>
              <a:spLocks noChangeArrowheads="1"/>
            </p:cNvSpPr>
            <p:nvPr/>
          </p:nvSpPr>
          <p:spPr bwMode="auto">
            <a:xfrm>
              <a:off x="4981391" y="2932305"/>
              <a:ext cx="180003" cy="180965"/>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44" name="Freeform 732">
              <a:extLst>
                <a:ext uri="{FF2B5EF4-FFF2-40B4-BE49-F238E27FC236}">
                  <a16:creationId xmlns:a16="http://schemas.microsoft.com/office/drawing/2014/main" id="{763DC41A-1F47-C84B-87D4-5358E324C7D6}"/>
                </a:ext>
              </a:extLst>
            </p:cNvPr>
            <p:cNvSpPr>
              <a:spLocks noChangeArrowheads="1"/>
            </p:cNvSpPr>
            <p:nvPr/>
          </p:nvSpPr>
          <p:spPr bwMode="auto">
            <a:xfrm>
              <a:off x="4980435" y="3383090"/>
              <a:ext cx="180965" cy="180003"/>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45" name="Freeform 731">
              <a:extLst>
                <a:ext uri="{FF2B5EF4-FFF2-40B4-BE49-F238E27FC236}">
                  <a16:creationId xmlns:a16="http://schemas.microsoft.com/office/drawing/2014/main" id="{E9B6C172-69A2-D449-A233-CEE02D505C22}"/>
                </a:ext>
              </a:extLst>
            </p:cNvPr>
            <p:cNvSpPr>
              <a:spLocks noChangeArrowheads="1"/>
            </p:cNvSpPr>
            <p:nvPr/>
          </p:nvSpPr>
          <p:spPr bwMode="auto">
            <a:xfrm>
              <a:off x="4984273" y="3831007"/>
              <a:ext cx="173264" cy="181928"/>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sz="507">
                <a:latin typeface="Lato Light" panose="020F0502020204030203" pitchFamily="34" charset="0"/>
              </a:endParaRPr>
            </a:p>
          </p:txBody>
        </p:sp>
        <p:sp>
          <p:nvSpPr>
            <p:cNvPr id="46" name="Subtitle 2">
              <a:extLst>
                <a:ext uri="{FF2B5EF4-FFF2-40B4-BE49-F238E27FC236}">
                  <a16:creationId xmlns:a16="http://schemas.microsoft.com/office/drawing/2014/main" id="{CBF749C7-3947-124A-8E78-FCF5767165A9}"/>
                </a:ext>
              </a:extLst>
            </p:cNvPr>
            <p:cNvSpPr txBox="1">
              <a:spLocks/>
            </p:cNvSpPr>
            <p:nvPr/>
          </p:nvSpPr>
          <p:spPr>
            <a:xfrm>
              <a:off x="2210523" y="2056838"/>
              <a:ext cx="1965980" cy="126290"/>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00" dirty="0">
                  <a:solidFill>
                    <a:schemeClr val="tx1"/>
                  </a:solidFill>
                  <a:latin typeface="+mn-lt"/>
                  <a:ea typeface="Lato Light"/>
                  <a:cs typeface="Lato Light"/>
                </a:rPr>
                <a:t>80% of reporting is ad hoc, 20% standardized </a:t>
              </a:r>
              <a:endParaRPr lang="en-US" sz="1000" dirty="0">
                <a:solidFill>
                  <a:schemeClr val="tx1"/>
                </a:solidFill>
                <a:latin typeface="+mn-lt"/>
                <a:ea typeface="Lato Light" panose="020F0502020204030203" pitchFamily="34" charset="0"/>
                <a:cs typeface="Lato Light" panose="020F0502020204030203" pitchFamily="34" charset="0"/>
              </a:endParaRPr>
            </a:p>
          </p:txBody>
        </p:sp>
        <p:sp>
          <p:nvSpPr>
            <p:cNvPr id="47" name="Subtitle 2">
              <a:extLst>
                <a:ext uri="{FF2B5EF4-FFF2-40B4-BE49-F238E27FC236}">
                  <a16:creationId xmlns:a16="http://schemas.microsoft.com/office/drawing/2014/main" id="{8BDA0FC2-2D2A-EF4D-BC48-E898D1DBBE98}"/>
                </a:ext>
              </a:extLst>
            </p:cNvPr>
            <p:cNvSpPr txBox="1">
              <a:spLocks/>
            </p:cNvSpPr>
            <p:nvPr/>
          </p:nvSpPr>
          <p:spPr>
            <a:xfrm>
              <a:off x="2210523" y="2507942"/>
              <a:ext cx="1965980" cy="127639"/>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Time consuming</a:t>
              </a:r>
            </a:p>
          </p:txBody>
        </p:sp>
        <p:sp>
          <p:nvSpPr>
            <p:cNvPr id="50" name="Subtitle 2">
              <a:extLst>
                <a:ext uri="{FF2B5EF4-FFF2-40B4-BE49-F238E27FC236}">
                  <a16:creationId xmlns:a16="http://schemas.microsoft.com/office/drawing/2014/main" id="{FECBB0CB-AA25-8D49-A987-5BE45C32A576}"/>
                </a:ext>
              </a:extLst>
            </p:cNvPr>
            <p:cNvSpPr txBox="1">
              <a:spLocks/>
            </p:cNvSpPr>
            <p:nvPr/>
          </p:nvSpPr>
          <p:spPr>
            <a:xfrm>
              <a:off x="2210523" y="2956696"/>
              <a:ext cx="1965980" cy="126446"/>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Prone to errors </a:t>
              </a:r>
              <a:endParaRPr lang="en-US" sz="1050"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1" name="Subtitle 2">
              <a:extLst>
                <a:ext uri="{FF2B5EF4-FFF2-40B4-BE49-F238E27FC236}">
                  <a16:creationId xmlns:a16="http://schemas.microsoft.com/office/drawing/2014/main" id="{439F6C61-917B-4E4F-875C-0B767294B845}"/>
                </a:ext>
              </a:extLst>
            </p:cNvPr>
            <p:cNvSpPr txBox="1">
              <a:spLocks/>
            </p:cNvSpPr>
            <p:nvPr/>
          </p:nvSpPr>
          <p:spPr>
            <a:xfrm>
              <a:off x="2210523" y="3409279"/>
              <a:ext cx="1965980" cy="127639"/>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Inconsistent </a:t>
              </a:r>
              <a:endParaRPr lang="en-US" sz="1050" dirty="0">
                <a:solidFill>
                  <a:schemeClr val="tx1"/>
                </a:solidFill>
                <a:latin typeface="Calibri"/>
                <a:ea typeface="Lato Light" panose="020F0502020204030203" pitchFamily="34" charset="0"/>
                <a:cs typeface="Lato Light" panose="020F0502020204030203" pitchFamily="34" charset="0"/>
              </a:endParaRPr>
            </a:p>
          </p:txBody>
        </p:sp>
        <p:sp>
          <p:nvSpPr>
            <p:cNvPr id="52" name="Subtitle 2">
              <a:extLst>
                <a:ext uri="{FF2B5EF4-FFF2-40B4-BE49-F238E27FC236}">
                  <a16:creationId xmlns:a16="http://schemas.microsoft.com/office/drawing/2014/main" id="{18BC4B07-6B96-3342-BA89-8FE00ACA0FC0}"/>
                </a:ext>
              </a:extLst>
            </p:cNvPr>
            <p:cNvSpPr txBox="1">
              <a:spLocks/>
            </p:cNvSpPr>
            <p:nvPr/>
          </p:nvSpPr>
          <p:spPr>
            <a:xfrm>
              <a:off x="2210523" y="3858161"/>
              <a:ext cx="1965980" cy="127639"/>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Dependent on individuals</a:t>
              </a:r>
            </a:p>
          </p:txBody>
        </p:sp>
        <p:sp>
          <p:nvSpPr>
            <p:cNvPr id="53" name="Subtitle 2">
              <a:extLst>
                <a:ext uri="{FF2B5EF4-FFF2-40B4-BE49-F238E27FC236}">
                  <a16:creationId xmlns:a16="http://schemas.microsoft.com/office/drawing/2014/main" id="{F7AC84C5-CF41-6F43-B1B1-3DC00BD4CB97}"/>
                </a:ext>
              </a:extLst>
            </p:cNvPr>
            <p:cNvSpPr txBox="1">
              <a:spLocks/>
            </p:cNvSpPr>
            <p:nvPr/>
          </p:nvSpPr>
          <p:spPr>
            <a:xfrm>
              <a:off x="5299685" y="2056172"/>
              <a:ext cx="1965980" cy="127639"/>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80% standardized, 20% ad hoc</a:t>
              </a:r>
            </a:p>
          </p:txBody>
        </p:sp>
        <p:sp>
          <p:nvSpPr>
            <p:cNvPr id="54" name="Subtitle 2">
              <a:extLst>
                <a:ext uri="{FF2B5EF4-FFF2-40B4-BE49-F238E27FC236}">
                  <a16:creationId xmlns:a16="http://schemas.microsoft.com/office/drawing/2014/main" id="{196753E0-4E34-974E-B702-83850DC33ACC}"/>
                </a:ext>
              </a:extLst>
            </p:cNvPr>
            <p:cNvSpPr txBox="1">
              <a:spLocks/>
            </p:cNvSpPr>
            <p:nvPr/>
          </p:nvSpPr>
          <p:spPr>
            <a:xfrm>
              <a:off x="5299685" y="2508528"/>
              <a:ext cx="1965980" cy="126446"/>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Time Saving</a:t>
              </a:r>
              <a:r>
                <a:rPr lang="en-US" sz="1050" dirty="0">
                  <a:solidFill>
                    <a:schemeClr val="tx1"/>
                  </a:solidFill>
                  <a:latin typeface="Lato Light"/>
                  <a:ea typeface="Lato Light"/>
                  <a:cs typeface="Lato Light"/>
                </a:rPr>
                <a:t> </a:t>
              </a:r>
              <a:endParaRPr lang="en-US" sz="1050"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5" name="Subtitle 2">
              <a:extLst>
                <a:ext uri="{FF2B5EF4-FFF2-40B4-BE49-F238E27FC236}">
                  <a16:creationId xmlns:a16="http://schemas.microsoft.com/office/drawing/2014/main" id="{4708E119-EA15-B640-97F1-E99263C32B8A}"/>
                </a:ext>
              </a:extLst>
            </p:cNvPr>
            <p:cNvSpPr txBox="1">
              <a:spLocks/>
            </p:cNvSpPr>
            <p:nvPr/>
          </p:nvSpPr>
          <p:spPr>
            <a:xfrm>
              <a:off x="5299685" y="2956109"/>
              <a:ext cx="1965980" cy="127639"/>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More accurate</a:t>
              </a:r>
            </a:p>
          </p:txBody>
        </p:sp>
        <p:sp>
          <p:nvSpPr>
            <p:cNvPr id="56" name="Subtitle 2">
              <a:extLst>
                <a:ext uri="{FF2B5EF4-FFF2-40B4-BE49-F238E27FC236}">
                  <a16:creationId xmlns:a16="http://schemas.microsoft.com/office/drawing/2014/main" id="{6F6A9778-CDB7-8542-BEA7-F4E4E85FA722}"/>
                </a:ext>
              </a:extLst>
            </p:cNvPr>
            <p:cNvSpPr txBox="1">
              <a:spLocks/>
            </p:cNvSpPr>
            <p:nvPr/>
          </p:nvSpPr>
          <p:spPr>
            <a:xfrm>
              <a:off x="5299685" y="3409279"/>
              <a:ext cx="1965980" cy="127639"/>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Real time </a:t>
              </a:r>
              <a:endParaRPr lang="en-US" sz="1050" dirty="0">
                <a:solidFill>
                  <a:schemeClr val="tx1"/>
                </a:solidFill>
                <a:latin typeface="Calibri"/>
                <a:ea typeface="Lato Light" panose="020F0502020204030203" pitchFamily="34" charset="0"/>
                <a:cs typeface="Lato Light" panose="020F0502020204030203" pitchFamily="34" charset="0"/>
              </a:endParaRPr>
            </a:p>
          </p:txBody>
        </p:sp>
        <p:sp>
          <p:nvSpPr>
            <p:cNvPr id="57" name="Subtitle 2">
              <a:extLst>
                <a:ext uri="{FF2B5EF4-FFF2-40B4-BE49-F238E27FC236}">
                  <a16:creationId xmlns:a16="http://schemas.microsoft.com/office/drawing/2014/main" id="{B4730610-8C43-AC4D-A041-EAF334A8BFED}"/>
                </a:ext>
              </a:extLst>
            </p:cNvPr>
            <p:cNvSpPr txBox="1">
              <a:spLocks/>
            </p:cNvSpPr>
            <p:nvPr/>
          </p:nvSpPr>
          <p:spPr>
            <a:xfrm>
              <a:off x="5299685" y="3858748"/>
              <a:ext cx="1965980" cy="126446"/>
            </a:xfrm>
            <a:prstGeom prst="rect">
              <a:avLst/>
            </a:prstGeom>
          </p:spPr>
          <p:txBody>
            <a:bodyPr vert="horz" wrap="square" lIns="25719" tIns="12859" rIns="25719" bIns="1285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985"/>
                </a:lnSpc>
              </a:pPr>
              <a:r>
                <a:rPr lang="en-US" sz="1050" dirty="0">
                  <a:solidFill>
                    <a:schemeClr val="tx1"/>
                  </a:solidFill>
                  <a:latin typeface="Calibri"/>
                  <a:ea typeface="Lato Light"/>
                  <a:cs typeface="Lato Light"/>
                </a:rPr>
                <a:t>Scalable </a:t>
              </a:r>
              <a:endParaRPr lang="en-US" sz="1050"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8" name="TextBox 57">
              <a:extLst>
                <a:ext uri="{FF2B5EF4-FFF2-40B4-BE49-F238E27FC236}">
                  <a16:creationId xmlns:a16="http://schemas.microsoft.com/office/drawing/2014/main" id="{4CBF6C0E-7DE5-FC41-8940-644E34B76DE8}"/>
                </a:ext>
              </a:extLst>
            </p:cNvPr>
            <p:cNvSpPr txBox="1"/>
            <p:nvPr/>
          </p:nvSpPr>
          <p:spPr>
            <a:xfrm>
              <a:off x="2637374" y="1467853"/>
              <a:ext cx="780101" cy="305214"/>
            </a:xfrm>
            <a:prstGeom prst="rect">
              <a:avLst/>
            </a:prstGeom>
            <a:noFill/>
          </p:spPr>
          <p:txBody>
            <a:bodyPr wrap="none" lIns="68580" tIns="34291" rIns="68580" bIns="34291" rtlCol="0" anchor="ctr" anchorCtr="0">
              <a:spAutoFit/>
            </a:bodyPr>
            <a:lstStyle/>
            <a:p>
              <a:pPr algn="ctr"/>
              <a:r>
                <a:rPr lang="en-US" sz="2000" b="1" dirty="0">
                  <a:solidFill>
                    <a:schemeClr val="bg1"/>
                  </a:solidFill>
                  <a:latin typeface="Calibri"/>
                  <a:ea typeface="League Spartan" charset="0"/>
                  <a:cs typeface="Poppins"/>
                </a:rPr>
                <a:t>Manual</a:t>
              </a:r>
            </a:p>
          </p:txBody>
        </p:sp>
        <p:sp>
          <p:nvSpPr>
            <p:cNvPr id="59" name="TextBox 58">
              <a:extLst>
                <a:ext uri="{FF2B5EF4-FFF2-40B4-BE49-F238E27FC236}">
                  <a16:creationId xmlns:a16="http://schemas.microsoft.com/office/drawing/2014/main" id="{3725B544-4E10-B54E-822C-7EEA5EF1AADA}"/>
                </a:ext>
              </a:extLst>
            </p:cNvPr>
            <p:cNvSpPr txBox="1"/>
            <p:nvPr/>
          </p:nvSpPr>
          <p:spPr>
            <a:xfrm>
              <a:off x="5568658" y="1467853"/>
              <a:ext cx="1095863" cy="305214"/>
            </a:xfrm>
            <a:prstGeom prst="rect">
              <a:avLst/>
            </a:prstGeom>
            <a:noFill/>
          </p:spPr>
          <p:txBody>
            <a:bodyPr wrap="none" lIns="68580" tIns="34291" rIns="68580" bIns="34291" rtlCol="0" anchor="ctr" anchorCtr="0">
              <a:spAutoFit/>
            </a:bodyPr>
            <a:lstStyle/>
            <a:p>
              <a:pPr algn="ctr"/>
              <a:r>
                <a:rPr lang="en-US" sz="2000" b="1" dirty="0">
                  <a:solidFill>
                    <a:schemeClr val="bg1"/>
                  </a:solidFill>
                  <a:latin typeface="Calibri"/>
                  <a:ea typeface="League Spartan" charset="0"/>
                  <a:cs typeface="Poppins"/>
                </a:rPr>
                <a:t>Automated</a:t>
              </a:r>
            </a:p>
          </p:txBody>
        </p:sp>
        <p:sp>
          <p:nvSpPr>
            <p:cNvPr id="61" name="TextBox 60">
              <a:extLst>
                <a:ext uri="{FF2B5EF4-FFF2-40B4-BE49-F238E27FC236}">
                  <a16:creationId xmlns:a16="http://schemas.microsoft.com/office/drawing/2014/main" id="{DFD41C03-6C50-3848-A334-2CCC55D683F6}"/>
                </a:ext>
              </a:extLst>
            </p:cNvPr>
            <p:cNvSpPr txBox="1"/>
            <p:nvPr/>
          </p:nvSpPr>
          <p:spPr>
            <a:xfrm>
              <a:off x="4005681" y="1111505"/>
              <a:ext cx="1145128" cy="230468"/>
            </a:xfrm>
            <a:prstGeom prst="rect">
              <a:avLst/>
            </a:prstGeom>
            <a:noFill/>
          </p:spPr>
          <p:txBody>
            <a:bodyPr wrap="none" lIns="68580" tIns="34291" rIns="68580" bIns="34291" rtlCol="0" anchor="t">
              <a:spAutoFit/>
            </a:bodyPr>
            <a:lstStyle/>
            <a:p>
              <a:pPr algn="ctr"/>
              <a:r>
                <a:rPr lang="en-US" sz="1400" spc="85" dirty="0">
                  <a:latin typeface="Georgia"/>
                  <a:cs typeface="Poppins Light"/>
                </a:rPr>
                <a:t>A Comparison</a:t>
              </a:r>
            </a:p>
          </p:txBody>
        </p:sp>
      </p:grpSp>
      <p:sp>
        <p:nvSpPr>
          <p:cNvPr id="62" name="Title 61">
            <a:extLst>
              <a:ext uri="{FF2B5EF4-FFF2-40B4-BE49-F238E27FC236}">
                <a16:creationId xmlns:a16="http://schemas.microsoft.com/office/drawing/2014/main" id="{55D62F67-D729-D513-7762-572B5BE8E572}"/>
              </a:ext>
            </a:extLst>
          </p:cNvPr>
          <p:cNvSpPr>
            <a:spLocks noGrp="1"/>
          </p:cNvSpPr>
          <p:nvPr>
            <p:ph type="title"/>
          </p:nvPr>
        </p:nvSpPr>
        <p:spPr>
          <a:xfrm>
            <a:off x="457200" y="73152"/>
            <a:ext cx="8229600" cy="685800"/>
          </a:xfrm>
        </p:spPr>
        <p:txBody>
          <a:bodyPr/>
          <a:lstStyle/>
          <a:p>
            <a:pPr algn="ctr"/>
            <a:r>
              <a:rPr lang="en-US" dirty="0"/>
              <a:t>Manual Vs. Automated Reporting</a:t>
            </a:r>
          </a:p>
        </p:txBody>
      </p:sp>
      <p:sp>
        <p:nvSpPr>
          <p:cNvPr id="24" name="Slide Number Placeholder 23">
            <a:extLst>
              <a:ext uri="{FF2B5EF4-FFF2-40B4-BE49-F238E27FC236}">
                <a16:creationId xmlns:a16="http://schemas.microsoft.com/office/drawing/2014/main" id="{64CFD311-0E01-FD69-8BEA-B0CB822A2477}"/>
              </a:ext>
            </a:extLst>
          </p:cNvPr>
          <p:cNvSpPr>
            <a:spLocks noGrp="1"/>
          </p:cNvSpPr>
          <p:nvPr>
            <p:ph type="sldNum" sz="quarter" idx="4"/>
          </p:nvPr>
        </p:nvSpPr>
        <p:spPr>
          <a:xfrm>
            <a:off x="8572280" y="4670591"/>
            <a:ext cx="395782" cy="342900"/>
          </a:xfrm>
        </p:spPr>
        <p:txBody>
          <a:bodyPr/>
          <a:lstStyle/>
          <a:p>
            <a:fld id="{6DAB3F6F-6A30-410C-8DAB-3E7769D71CBC}" type="slidenum">
              <a:rPr lang="en-US" smtClean="0"/>
              <a:pPr/>
              <a:t>155</a:t>
            </a:fld>
            <a:endParaRPr lang="en-US" dirty="0"/>
          </a:p>
        </p:txBody>
      </p:sp>
    </p:spTree>
    <p:extLst>
      <p:ext uri="{BB962C8B-B14F-4D97-AF65-F5344CB8AC3E}">
        <p14:creationId xmlns:p14="http://schemas.microsoft.com/office/powerpoint/2010/main" val="13209821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735E-CE85-693A-F263-B5A73DAE048F}"/>
              </a:ext>
            </a:extLst>
          </p:cNvPr>
          <p:cNvSpPr>
            <a:spLocks noGrp="1"/>
          </p:cNvSpPr>
          <p:nvPr>
            <p:ph type="title"/>
          </p:nvPr>
        </p:nvSpPr>
        <p:spPr>
          <a:xfrm>
            <a:off x="457200" y="144838"/>
            <a:ext cx="8229600" cy="685800"/>
          </a:xfrm>
        </p:spPr>
        <p:txBody>
          <a:bodyPr/>
          <a:lstStyle/>
          <a:p>
            <a:r>
              <a:rPr lang="en-US"/>
              <a:t>Example Of BI And Automation</a:t>
            </a:r>
            <a:endParaRPr lang="en-US" dirty="0"/>
          </a:p>
        </p:txBody>
      </p:sp>
      <p:pic>
        <p:nvPicPr>
          <p:cNvPr id="5" name="Content Placeholder 4">
            <a:extLst>
              <a:ext uri="{FF2B5EF4-FFF2-40B4-BE49-F238E27FC236}">
                <a16:creationId xmlns:a16="http://schemas.microsoft.com/office/drawing/2014/main" id="{14AB9029-A2F8-3AB2-E928-BB9B9B0D4476}"/>
              </a:ext>
            </a:extLst>
          </p:cNvPr>
          <p:cNvPicPr>
            <a:picLocks noGrp="1" noChangeAspect="1"/>
          </p:cNvPicPr>
          <p:nvPr>
            <p:ph idx="1"/>
          </p:nvPr>
        </p:nvPicPr>
        <p:blipFill>
          <a:blip r:embed="rId2"/>
          <a:stretch>
            <a:fillRect/>
          </a:stretch>
        </p:blipFill>
        <p:spPr>
          <a:xfrm>
            <a:off x="1246815" y="804863"/>
            <a:ext cx="6650370" cy="3671887"/>
          </a:xfrm>
        </p:spPr>
      </p:pic>
      <p:sp>
        <p:nvSpPr>
          <p:cNvPr id="4" name="Slide Number Placeholder 3">
            <a:extLst>
              <a:ext uri="{FF2B5EF4-FFF2-40B4-BE49-F238E27FC236}">
                <a16:creationId xmlns:a16="http://schemas.microsoft.com/office/drawing/2014/main" id="{0D180B9C-A833-5923-AF66-F22CB4A44363}"/>
              </a:ext>
            </a:extLst>
          </p:cNvPr>
          <p:cNvSpPr>
            <a:spLocks noGrp="1"/>
          </p:cNvSpPr>
          <p:nvPr>
            <p:ph type="sldNum" sz="quarter" idx="4"/>
          </p:nvPr>
        </p:nvSpPr>
        <p:spPr/>
        <p:txBody>
          <a:bodyPr/>
          <a:lstStyle/>
          <a:p>
            <a:fld id="{6DAB3F6F-6A30-410C-8DAB-3E7769D71CBC}" type="slidenum">
              <a:rPr lang="en-US" smtClean="0"/>
              <a:pPr/>
              <a:t>156</a:t>
            </a:fld>
            <a:endParaRPr lang="en-US" dirty="0"/>
          </a:p>
        </p:txBody>
      </p:sp>
    </p:spTree>
    <p:extLst>
      <p:ext uri="{BB962C8B-B14F-4D97-AF65-F5344CB8AC3E}">
        <p14:creationId xmlns:p14="http://schemas.microsoft.com/office/powerpoint/2010/main" val="10420965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rmAutofit/>
          </a:bodyPr>
          <a:lstStyle/>
          <a:p>
            <a:r>
              <a:rPr lang="en-US"/>
              <a:t>What Is Artificial Intelligence?</a:t>
            </a:r>
            <a:endParaRPr lang="en-US" dirty="0"/>
          </a:p>
        </p:txBody>
      </p:sp>
      <p:sp>
        <p:nvSpPr>
          <p:cNvPr id="3" name="Content Placeholder 2">
            <a:extLst>
              <a:ext uri="{FF2B5EF4-FFF2-40B4-BE49-F238E27FC236}">
                <a16:creationId xmlns:a16="http://schemas.microsoft.com/office/drawing/2014/main" id="{9139B495-09E9-0D1F-0A93-B607DA1E4CC3}"/>
              </a:ext>
            </a:extLst>
          </p:cNvPr>
          <p:cNvSpPr>
            <a:spLocks noGrp="1"/>
          </p:cNvSpPr>
          <p:nvPr>
            <p:ph idx="1"/>
          </p:nvPr>
        </p:nvSpPr>
        <p:spPr/>
        <p:txBody>
          <a:bodyPr wrap="square" anchor="t">
            <a:normAutofit fontScale="85000" lnSpcReduction="20000"/>
          </a:bodyPr>
          <a:lstStyle/>
          <a:p>
            <a:r>
              <a:rPr lang="en-US">
                <a:solidFill>
                  <a:schemeClr val="tx2">
                    <a:lumMod val="100000"/>
                  </a:schemeClr>
                </a:solidFill>
              </a:rPr>
              <a:t>AI is the ability of a computer, or a robot controlled by a computer, to do tasks that are usually done by humans because they require human intelligence and discernment </a:t>
            </a:r>
          </a:p>
          <a:p>
            <a:r>
              <a:rPr lang="en-US">
                <a:solidFill>
                  <a:schemeClr val="tx2">
                    <a:lumMod val="100000"/>
                  </a:schemeClr>
                </a:solidFill>
              </a:rPr>
              <a:t>AI models are programs that analyze data sets and make predictions. AI modeling replicates human decision making and is more accurate and effective when it receives/trains on multiple data points</a:t>
            </a:r>
          </a:p>
          <a:p>
            <a:r>
              <a:rPr lang="en-US">
                <a:solidFill>
                  <a:schemeClr val="tx2">
                    <a:lumMod val="100000"/>
                  </a:schemeClr>
                </a:solidFill>
              </a:rPr>
              <a:t>Types of AI</a:t>
            </a:r>
          </a:p>
          <a:p>
            <a:pPr lvl="1"/>
            <a:r>
              <a:rPr lang="en-US">
                <a:solidFill>
                  <a:schemeClr val="tx2">
                    <a:lumMod val="100000"/>
                  </a:schemeClr>
                </a:solidFill>
              </a:rPr>
              <a:t>Automated Data Capture - AP Automation</a:t>
            </a:r>
          </a:p>
          <a:p>
            <a:pPr lvl="1"/>
            <a:r>
              <a:rPr lang="en-US">
                <a:solidFill>
                  <a:schemeClr val="tx2">
                    <a:lumMod val="100000"/>
                  </a:schemeClr>
                </a:solidFill>
              </a:rPr>
              <a:t>Recommendation/Personalization - Amazon, Netflix, etc</a:t>
            </a:r>
          </a:p>
          <a:p>
            <a:pPr lvl="1"/>
            <a:r>
              <a:rPr lang="en-US">
                <a:solidFill>
                  <a:schemeClr val="tx2">
                    <a:lumMod val="100000"/>
                  </a:schemeClr>
                </a:solidFill>
              </a:rPr>
              <a:t>Generative – content creating AI like ChatGPT</a:t>
            </a:r>
          </a:p>
          <a:p>
            <a:pPr lvl="1"/>
            <a:r>
              <a:rPr lang="en-US">
                <a:solidFill>
                  <a:schemeClr val="tx2">
                    <a:lumMod val="100000"/>
                  </a:schemeClr>
                </a:solidFill>
              </a:rPr>
              <a:t>Anomaly Detection – fraud alerts</a:t>
            </a:r>
          </a:p>
          <a:p>
            <a:r>
              <a:rPr lang="en-US">
                <a:solidFill>
                  <a:schemeClr val="tx2">
                    <a:lumMod val="100000"/>
                  </a:schemeClr>
                </a:solidFill>
              </a:rPr>
              <a:t>AI is a tool to supplement and augment daily functions to become more productive/helpful/resourceful</a:t>
            </a:r>
            <a:endParaRPr lang="en-US" dirty="0">
              <a:solidFill>
                <a:schemeClr val="tx2">
                  <a:lumMod val="100000"/>
                </a:schemeClr>
              </a:solidFill>
            </a:endParaRP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157</a:t>
            </a:fld>
            <a:endParaRPr lang="en-US"/>
          </a:p>
        </p:txBody>
      </p:sp>
    </p:spTree>
    <p:extLst>
      <p:ext uri="{BB962C8B-B14F-4D97-AF65-F5344CB8AC3E}">
        <p14:creationId xmlns:p14="http://schemas.microsoft.com/office/powerpoint/2010/main" val="37800981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498C-97D0-CF3D-7F3F-906EE5F38BBB}"/>
              </a:ext>
            </a:extLst>
          </p:cNvPr>
          <p:cNvSpPr>
            <a:spLocks noGrp="1"/>
          </p:cNvSpPr>
          <p:nvPr>
            <p:ph type="title"/>
          </p:nvPr>
        </p:nvSpPr>
        <p:spPr>
          <a:xfrm>
            <a:off x="457200" y="144838"/>
            <a:ext cx="8229600" cy="685800"/>
          </a:xfrm>
        </p:spPr>
        <p:txBody>
          <a:bodyPr/>
          <a:lstStyle/>
          <a:p>
            <a:r>
              <a:rPr lang="en-US"/>
              <a:t>Comparing Traditional Computing Vs. AI</a:t>
            </a:r>
          </a:p>
        </p:txBody>
      </p:sp>
      <p:sp>
        <p:nvSpPr>
          <p:cNvPr id="3" name="Content Placeholder 2">
            <a:extLst>
              <a:ext uri="{FF2B5EF4-FFF2-40B4-BE49-F238E27FC236}">
                <a16:creationId xmlns:a16="http://schemas.microsoft.com/office/drawing/2014/main" id="{9040940E-C1E3-C6EE-C6A2-366846DF050E}"/>
              </a:ext>
            </a:extLst>
          </p:cNvPr>
          <p:cNvSpPr>
            <a:spLocks noGrp="1"/>
          </p:cNvSpPr>
          <p:nvPr>
            <p:ph idx="1"/>
          </p:nvPr>
        </p:nvSpPr>
        <p:spPr/>
        <p:txBody>
          <a:bodyPr/>
          <a:lstStyle/>
          <a:p>
            <a:r>
              <a:rPr lang="en-US" dirty="0"/>
              <a:t>Traditional Computing: Set of explicit instructions for a specific task</a:t>
            </a:r>
          </a:p>
          <a:p>
            <a:r>
              <a:rPr lang="en-US" dirty="0"/>
              <a:t>Artificial Intelligence (AI): Machines learning and making decisions from data</a:t>
            </a:r>
          </a:p>
          <a:p>
            <a:pPr lvl="1"/>
            <a:r>
              <a:rPr lang="en-US" dirty="0"/>
              <a:t>Machine Learning</a:t>
            </a:r>
          </a:p>
          <a:p>
            <a:pPr lvl="1"/>
            <a:r>
              <a:rPr lang="en-US" dirty="0"/>
              <a:t>Deep Learning</a:t>
            </a:r>
          </a:p>
          <a:p>
            <a:pPr lvl="1"/>
            <a:r>
              <a:rPr lang="en-US" dirty="0"/>
              <a:t>Statistics</a:t>
            </a:r>
          </a:p>
        </p:txBody>
      </p:sp>
      <p:sp>
        <p:nvSpPr>
          <p:cNvPr id="4" name="Slide Number Placeholder 3">
            <a:extLst>
              <a:ext uri="{FF2B5EF4-FFF2-40B4-BE49-F238E27FC236}">
                <a16:creationId xmlns:a16="http://schemas.microsoft.com/office/drawing/2014/main" id="{7A8E087A-7089-BC6D-82BC-958BA1F8D1A8}"/>
              </a:ext>
            </a:extLst>
          </p:cNvPr>
          <p:cNvSpPr>
            <a:spLocks noGrp="1"/>
          </p:cNvSpPr>
          <p:nvPr>
            <p:ph type="sldNum" sz="quarter" idx="4"/>
          </p:nvPr>
        </p:nvSpPr>
        <p:spPr/>
        <p:txBody>
          <a:bodyPr/>
          <a:lstStyle/>
          <a:p>
            <a:fld id="{6DAB3F6F-6A30-410C-8DAB-3E7769D71CBC}" type="slidenum">
              <a:rPr lang="en-US" smtClean="0"/>
              <a:pPr/>
              <a:t>158</a:t>
            </a:fld>
            <a:endParaRPr lang="en-US"/>
          </a:p>
        </p:txBody>
      </p:sp>
      <p:grpSp>
        <p:nvGrpSpPr>
          <p:cNvPr id="22" name="Group 21">
            <a:extLst>
              <a:ext uri="{FF2B5EF4-FFF2-40B4-BE49-F238E27FC236}">
                <a16:creationId xmlns:a16="http://schemas.microsoft.com/office/drawing/2014/main" id="{004C1AF1-64C7-6BC2-6397-F30AE6436C60}"/>
              </a:ext>
            </a:extLst>
          </p:cNvPr>
          <p:cNvGrpSpPr/>
          <p:nvPr/>
        </p:nvGrpSpPr>
        <p:grpSpPr>
          <a:xfrm>
            <a:off x="3992149" y="2231131"/>
            <a:ext cx="3094695" cy="2665054"/>
            <a:chOff x="4919440" y="1274898"/>
            <a:chExt cx="4126260" cy="3553407"/>
          </a:xfrm>
        </p:grpSpPr>
        <p:grpSp>
          <p:nvGrpSpPr>
            <p:cNvPr id="21" name="Group 20">
              <a:extLst>
                <a:ext uri="{FF2B5EF4-FFF2-40B4-BE49-F238E27FC236}">
                  <a16:creationId xmlns:a16="http://schemas.microsoft.com/office/drawing/2014/main" id="{E81BF85D-4C8D-560D-7A19-D1AA30B2BAF9}"/>
                </a:ext>
              </a:extLst>
            </p:cNvPr>
            <p:cNvGrpSpPr/>
            <p:nvPr/>
          </p:nvGrpSpPr>
          <p:grpSpPr>
            <a:xfrm>
              <a:off x="5520906" y="1274898"/>
              <a:ext cx="3524794" cy="3529584"/>
              <a:chOff x="5520906" y="1274898"/>
              <a:chExt cx="3524794" cy="3529584"/>
            </a:xfrm>
          </p:grpSpPr>
          <p:sp>
            <p:nvSpPr>
              <p:cNvPr id="5" name="Flowchart: Connector 4">
                <a:extLst>
                  <a:ext uri="{FF2B5EF4-FFF2-40B4-BE49-F238E27FC236}">
                    <a16:creationId xmlns:a16="http://schemas.microsoft.com/office/drawing/2014/main" id="{B0B49C8D-B762-1F42-13EA-64ACB852DC37}"/>
                  </a:ext>
                </a:extLst>
              </p:cNvPr>
              <p:cNvSpPr/>
              <p:nvPr/>
            </p:nvSpPr>
            <p:spPr bwMode="auto">
              <a:xfrm>
                <a:off x="5520906" y="1274898"/>
                <a:ext cx="3524794" cy="3529584"/>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137160" tIns="34291" rIns="137160" bIns="34291" numCol="1" rtlCol="0" anchor="ctr" anchorCtr="0" compatLnSpc="1">
                <a:prstTxWarp prst="textNoShape">
                  <a:avLst/>
                </a:prstTxWarp>
              </a:bodyPr>
              <a:lstStyle/>
              <a:p>
                <a:pPr algn="ctr" defTabSz="685766" eaLnBrk="0" fontAlgn="base" hangingPunct="0">
                  <a:spcBef>
                    <a:spcPct val="0"/>
                  </a:spcBef>
                  <a:spcAft>
                    <a:spcPct val="0"/>
                  </a:spcAft>
                </a:pPr>
                <a:endParaRPr lang="en-US">
                  <a:solidFill>
                    <a:schemeClr val="accent1"/>
                  </a:solidFill>
                  <a:latin typeface="Arial" charset="0"/>
                  <a:ea typeface="ヒラギノ角ゴ Pro W3" pitchFamily="1" charset="-128"/>
                </a:endParaRPr>
              </a:p>
            </p:txBody>
          </p:sp>
          <p:sp>
            <p:nvSpPr>
              <p:cNvPr id="10" name="TextBox 9">
                <a:extLst>
                  <a:ext uri="{FF2B5EF4-FFF2-40B4-BE49-F238E27FC236}">
                    <a16:creationId xmlns:a16="http://schemas.microsoft.com/office/drawing/2014/main" id="{EF9FE8C6-8429-A0AF-018F-1582CC48B414}"/>
                  </a:ext>
                </a:extLst>
              </p:cNvPr>
              <p:cNvSpPr txBox="1"/>
              <p:nvPr/>
            </p:nvSpPr>
            <p:spPr>
              <a:xfrm>
                <a:off x="6291265" y="1758158"/>
                <a:ext cx="2106282" cy="677451"/>
              </a:xfrm>
              <a:prstGeom prst="rect">
                <a:avLst/>
              </a:prstGeom>
              <a:noFill/>
            </p:spPr>
            <p:txBody>
              <a:bodyPr wrap="square" rtlCol="0">
                <a:spAutoFit/>
              </a:bodyPr>
              <a:lstStyle/>
              <a:p>
                <a:r>
                  <a:rPr lang="en-US" sz="1351" dirty="0"/>
                  <a:t>Artificial Intelligence</a:t>
                </a:r>
              </a:p>
            </p:txBody>
          </p:sp>
        </p:grpSp>
        <p:grpSp>
          <p:nvGrpSpPr>
            <p:cNvPr id="19" name="Group 18">
              <a:extLst>
                <a:ext uri="{FF2B5EF4-FFF2-40B4-BE49-F238E27FC236}">
                  <a16:creationId xmlns:a16="http://schemas.microsoft.com/office/drawing/2014/main" id="{6E103225-77C0-C74F-D441-E95796CBC978}"/>
                </a:ext>
              </a:extLst>
            </p:cNvPr>
            <p:cNvGrpSpPr/>
            <p:nvPr/>
          </p:nvGrpSpPr>
          <p:grpSpPr>
            <a:xfrm>
              <a:off x="4919440" y="2571750"/>
              <a:ext cx="3676807" cy="2256555"/>
              <a:chOff x="4919440" y="2571750"/>
              <a:chExt cx="3676807" cy="2256555"/>
            </a:xfrm>
          </p:grpSpPr>
          <p:sp>
            <p:nvSpPr>
              <p:cNvPr id="6" name="Flowchart: Connector 5">
                <a:extLst>
                  <a:ext uri="{FF2B5EF4-FFF2-40B4-BE49-F238E27FC236}">
                    <a16:creationId xmlns:a16="http://schemas.microsoft.com/office/drawing/2014/main" id="{C52180D7-E472-EA5C-6BC4-63FE41586F94}"/>
                  </a:ext>
                </a:extLst>
              </p:cNvPr>
              <p:cNvSpPr/>
              <p:nvPr/>
            </p:nvSpPr>
            <p:spPr bwMode="auto">
              <a:xfrm>
                <a:off x="6169057" y="2571750"/>
                <a:ext cx="2228490" cy="2231136"/>
              </a:xfrm>
              <a:prstGeom prst="flowChartConnector">
                <a:avLst/>
              </a:prstGeom>
              <a:solidFill>
                <a:schemeClr val="accent1"/>
              </a:solidFill>
              <a:ln w="9525" cap="flat" cmpd="sng" algn="ctr">
                <a:noFill/>
                <a:prstDash val="solid"/>
                <a:round/>
                <a:headEnd type="none" w="med" len="med"/>
                <a:tailEnd type="none" w="med" len="med"/>
              </a:ln>
              <a:effectLst/>
            </p:spPr>
            <p:txBody>
              <a:bodyPr vert="horz" wrap="square" lIns="137160" tIns="34291" rIns="137160" bIns="34291" numCol="1" rtlCol="0" anchor="ctr" anchorCtr="0" compatLnSpc="1">
                <a:prstTxWarp prst="textNoShape">
                  <a:avLst/>
                </a:prstTxWarp>
              </a:bodyPr>
              <a:lstStyle/>
              <a:p>
                <a:pPr algn="ctr" defTabSz="685766" eaLnBrk="0" fontAlgn="base" hangingPunct="0">
                  <a:spcBef>
                    <a:spcPct val="0"/>
                  </a:spcBef>
                  <a:spcAft>
                    <a:spcPct val="0"/>
                  </a:spcAft>
                </a:pPr>
                <a:endParaRPr lang="en-US" err="1">
                  <a:solidFill>
                    <a:schemeClr val="accent1"/>
                  </a:solidFill>
                  <a:latin typeface="Arial" charset="0"/>
                  <a:ea typeface="ヒラギノ角ゴ Pro W3" pitchFamily="1" charset="-128"/>
                </a:endParaRPr>
              </a:p>
            </p:txBody>
          </p:sp>
          <p:sp>
            <p:nvSpPr>
              <p:cNvPr id="12" name="TextBox 11">
                <a:extLst>
                  <a:ext uri="{FF2B5EF4-FFF2-40B4-BE49-F238E27FC236}">
                    <a16:creationId xmlns:a16="http://schemas.microsoft.com/office/drawing/2014/main" id="{933B4C09-BE03-102B-76AC-2FEEDC210F5A}"/>
                  </a:ext>
                </a:extLst>
              </p:cNvPr>
              <p:cNvSpPr txBox="1"/>
              <p:nvPr/>
            </p:nvSpPr>
            <p:spPr>
              <a:xfrm>
                <a:off x="6715024" y="2753050"/>
                <a:ext cx="1881223" cy="677451"/>
              </a:xfrm>
              <a:prstGeom prst="rect">
                <a:avLst/>
              </a:prstGeom>
              <a:noFill/>
            </p:spPr>
            <p:txBody>
              <a:bodyPr wrap="square" rtlCol="0">
                <a:spAutoFit/>
              </a:bodyPr>
              <a:lstStyle/>
              <a:p>
                <a:r>
                  <a:rPr lang="en-US" sz="1351" dirty="0">
                    <a:solidFill>
                      <a:schemeClr val="bg1"/>
                    </a:solidFill>
                  </a:rPr>
                  <a:t>Machine Learning</a:t>
                </a:r>
              </a:p>
            </p:txBody>
          </p:sp>
          <p:grpSp>
            <p:nvGrpSpPr>
              <p:cNvPr id="18" name="Group 17">
                <a:extLst>
                  <a:ext uri="{FF2B5EF4-FFF2-40B4-BE49-F238E27FC236}">
                    <a16:creationId xmlns:a16="http://schemas.microsoft.com/office/drawing/2014/main" id="{2DE86F6A-0816-3C26-DD83-F3F9E0C0A483}"/>
                  </a:ext>
                </a:extLst>
              </p:cNvPr>
              <p:cNvGrpSpPr/>
              <p:nvPr/>
            </p:nvGrpSpPr>
            <p:grpSpPr>
              <a:xfrm>
                <a:off x="4919440" y="3210561"/>
                <a:ext cx="3228994" cy="1617744"/>
                <a:chOff x="4919440" y="3210561"/>
                <a:chExt cx="3228994" cy="1617744"/>
              </a:xfrm>
            </p:grpSpPr>
            <p:sp>
              <p:nvSpPr>
                <p:cNvPr id="7" name="Flowchart: Connector 6">
                  <a:extLst>
                    <a:ext uri="{FF2B5EF4-FFF2-40B4-BE49-F238E27FC236}">
                      <a16:creationId xmlns:a16="http://schemas.microsoft.com/office/drawing/2014/main" id="{89208004-3AC5-6827-1A00-01566734B092}"/>
                    </a:ext>
                  </a:extLst>
                </p:cNvPr>
                <p:cNvSpPr/>
                <p:nvPr/>
              </p:nvSpPr>
              <p:spPr bwMode="auto">
                <a:xfrm>
                  <a:off x="6566458" y="3392697"/>
                  <a:ext cx="1433689" cy="1435608"/>
                </a:xfrm>
                <a:prstGeom prst="flowChartConnector">
                  <a:avLst/>
                </a:prstGeom>
                <a:solidFill>
                  <a:schemeClr val="accent3"/>
                </a:solidFill>
                <a:ln w="9525" cap="flat" cmpd="sng" algn="ctr">
                  <a:noFill/>
                  <a:prstDash val="solid"/>
                  <a:round/>
                  <a:headEnd type="none" w="med" len="med"/>
                  <a:tailEnd type="none" w="med" len="med"/>
                </a:ln>
                <a:effectLst/>
              </p:spPr>
              <p:txBody>
                <a:bodyPr vert="horz" wrap="square" lIns="137160" tIns="34291" rIns="137160" bIns="34291" numCol="1" rtlCol="0" anchor="ctr" anchorCtr="0" compatLnSpc="1">
                  <a:prstTxWarp prst="textNoShape">
                    <a:avLst/>
                  </a:prstTxWarp>
                </a:bodyPr>
                <a:lstStyle/>
                <a:p>
                  <a:pPr algn="ctr" defTabSz="685766" eaLnBrk="0" fontAlgn="base" hangingPunct="0">
                    <a:spcBef>
                      <a:spcPct val="0"/>
                    </a:spcBef>
                    <a:spcAft>
                      <a:spcPct val="0"/>
                    </a:spcAft>
                  </a:pPr>
                  <a:endParaRPr lang="en-US" err="1">
                    <a:solidFill>
                      <a:schemeClr val="accent1"/>
                    </a:solidFill>
                    <a:latin typeface="Arial" charset="0"/>
                    <a:ea typeface="ヒラギノ角ゴ Pro W3" pitchFamily="1" charset="-128"/>
                  </a:endParaRPr>
                </a:p>
              </p:txBody>
            </p:sp>
            <p:sp>
              <p:nvSpPr>
                <p:cNvPr id="14" name="TextBox 13">
                  <a:extLst>
                    <a:ext uri="{FF2B5EF4-FFF2-40B4-BE49-F238E27FC236}">
                      <a16:creationId xmlns:a16="http://schemas.microsoft.com/office/drawing/2014/main" id="{268D920D-8E99-D075-8F75-5F88DF9C495F}"/>
                    </a:ext>
                  </a:extLst>
                </p:cNvPr>
                <p:cNvSpPr txBox="1"/>
                <p:nvPr/>
              </p:nvSpPr>
              <p:spPr>
                <a:xfrm>
                  <a:off x="6512315" y="3925836"/>
                  <a:ext cx="1636119" cy="400280"/>
                </a:xfrm>
                <a:prstGeom prst="rect">
                  <a:avLst/>
                </a:prstGeom>
                <a:noFill/>
              </p:spPr>
              <p:txBody>
                <a:bodyPr wrap="square" rtlCol="0">
                  <a:spAutoFit/>
                </a:bodyPr>
                <a:lstStyle/>
                <a:p>
                  <a:r>
                    <a:rPr lang="en-US" sz="1351"/>
                    <a:t>Deep Learning</a:t>
                  </a:r>
                </a:p>
              </p:txBody>
            </p:sp>
            <p:grpSp>
              <p:nvGrpSpPr>
                <p:cNvPr id="17" name="Group 16">
                  <a:extLst>
                    <a:ext uri="{FF2B5EF4-FFF2-40B4-BE49-F238E27FC236}">
                      <a16:creationId xmlns:a16="http://schemas.microsoft.com/office/drawing/2014/main" id="{D18A8418-461E-A082-86F3-F94A3FDA82C1}"/>
                    </a:ext>
                  </a:extLst>
                </p:cNvPr>
                <p:cNvGrpSpPr/>
                <p:nvPr/>
              </p:nvGrpSpPr>
              <p:grpSpPr>
                <a:xfrm>
                  <a:off x="4919440" y="3210561"/>
                  <a:ext cx="1592874" cy="1591056"/>
                  <a:chOff x="4919440" y="3210561"/>
                  <a:chExt cx="1592874" cy="1591056"/>
                </a:xfrm>
              </p:grpSpPr>
              <p:sp>
                <p:nvSpPr>
                  <p:cNvPr id="8" name="Flowchart: Connector 7">
                    <a:extLst>
                      <a:ext uri="{FF2B5EF4-FFF2-40B4-BE49-F238E27FC236}">
                        <a16:creationId xmlns:a16="http://schemas.microsoft.com/office/drawing/2014/main" id="{43698C2A-D5EA-4DB3-524F-55C42DBE305B}"/>
                      </a:ext>
                    </a:extLst>
                  </p:cNvPr>
                  <p:cNvSpPr/>
                  <p:nvPr/>
                </p:nvSpPr>
                <p:spPr bwMode="auto">
                  <a:xfrm>
                    <a:off x="4919440" y="3210561"/>
                    <a:ext cx="1592874" cy="1591056"/>
                  </a:xfrm>
                  <a:prstGeom prst="flowChartConnector">
                    <a:avLst/>
                  </a:prstGeom>
                  <a:solidFill>
                    <a:schemeClr val="accent4">
                      <a:alpha val="74000"/>
                    </a:schemeClr>
                  </a:solidFill>
                  <a:ln w="9525" cap="flat" cmpd="sng" algn="ctr">
                    <a:noFill/>
                    <a:prstDash val="solid"/>
                    <a:round/>
                    <a:headEnd type="none" w="med" len="med"/>
                    <a:tailEnd type="none" w="med" len="med"/>
                  </a:ln>
                  <a:effectLst/>
                </p:spPr>
                <p:txBody>
                  <a:bodyPr vert="horz" wrap="square" lIns="137160" tIns="34291" rIns="137160" bIns="34291" numCol="1" rtlCol="0" anchor="ctr" anchorCtr="0" compatLnSpc="1">
                    <a:prstTxWarp prst="textNoShape">
                      <a:avLst/>
                    </a:prstTxWarp>
                  </a:bodyPr>
                  <a:lstStyle/>
                  <a:p>
                    <a:pPr algn="ctr" defTabSz="685766" eaLnBrk="0" fontAlgn="base" hangingPunct="0">
                      <a:spcBef>
                        <a:spcPct val="0"/>
                      </a:spcBef>
                      <a:spcAft>
                        <a:spcPct val="0"/>
                      </a:spcAft>
                    </a:pPr>
                    <a:endParaRPr lang="en-US" sz="1351"/>
                  </a:p>
                </p:txBody>
              </p:sp>
              <p:sp>
                <p:nvSpPr>
                  <p:cNvPr id="16" name="TextBox 15">
                    <a:extLst>
                      <a:ext uri="{FF2B5EF4-FFF2-40B4-BE49-F238E27FC236}">
                        <a16:creationId xmlns:a16="http://schemas.microsoft.com/office/drawing/2014/main" id="{2798C671-C586-6A96-9777-6E3189F36922}"/>
                      </a:ext>
                    </a:extLst>
                  </p:cNvPr>
                  <p:cNvSpPr txBox="1"/>
                  <p:nvPr/>
                </p:nvSpPr>
                <p:spPr>
                  <a:xfrm>
                    <a:off x="5191337" y="3821426"/>
                    <a:ext cx="1130016" cy="400280"/>
                  </a:xfrm>
                  <a:prstGeom prst="rect">
                    <a:avLst/>
                  </a:prstGeom>
                  <a:noFill/>
                </p:spPr>
                <p:txBody>
                  <a:bodyPr wrap="square" rtlCol="0">
                    <a:spAutoFit/>
                  </a:bodyPr>
                  <a:lstStyle/>
                  <a:p>
                    <a:r>
                      <a:rPr lang="en-US" sz="1351" dirty="0">
                        <a:solidFill>
                          <a:schemeClr val="bg1"/>
                        </a:solidFill>
                      </a:rPr>
                      <a:t>Statistics</a:t>
                    </a:r>
                  </a:p>
                </p:txBody>
              </p:sp>
            </p:grpSp>
          </p:grpSp>
        </p:grpSp>
      </p:grpSp>
    </p:spTree>
    <p:extLst>
      <p:ext uri="{BB962C8B-B14F-4D97-AF65-F5344CB8AC3E}">
        <p14:creationId xmlns:p14="http://schemas.microsoft.com/office/powerpoint/2010/main" val="3771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9B495-09E9-0D1F-0A93-B607DA1E4CC3}"/>
              </a:ext>
            </a:extLst>
          </p:cNvPr>
          <p:cNvSpPr>
            <a:spLocks noGrp="1"/>
          </p:cNvSpPr>
          <p:nvPr>
            <p:ph sz="half" idx="1"/>
          </p:nvPr>
        </p:nvSpPr>
        <p:spPr/>
        <p:txBody>
          <a:bodyPr wrap="square" anchor="t">
            <a:normAutofit fontScale="85000" lnSpcReduction="20000"/>
          </a:bodyPr>
          <a:lstStyle/>
          <a:p>
            <a:r>
              <a:rPr lang="en-US"/>
              <a:t>LLMs are a specific type of AI focused on understanding, generating, and working with human language. They are trained on vast amount of text data to predict the next word in a sentence, understand context, answer questions and more. </a:t>
            </a:r>
          </a:p>
          <a:p>
            <a:r>
              <a:rPr lang="en-US"/>
              <a:t>Example is Generative Pre-trained Transformers (GPT) – focused on a particular set of content or material, for example your agency policies and procedures. </a:t>
            </a:r>
          </a:p>
        </p:txBody>
      </p:sp>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dirty="0"/>
              <a:t>What Is a Large Language Model?</a:t>
            </a: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159</a:t>
            </a:fld>
            <a:endParaRPr lang="en-US"/>
          </a:p>
        </p:txBody>
      </p:sp>
      <p:pic>
        <p:nvPicPr>
          <p:cNvPr id="6" name="Picture 5" descr="A sphere with dots and lines&#10;&#10;Description automatically generated">
            <a:extLst>
              <a:ext uri="{FF2B5EF4-FFF2-40B4-BE49-F238E27FC236}">
                <a16:creationId xmlns:a16="http://schemas.microsoft.com/office/drawing/2014/main" id="{8B5457CD-44E2-C919-5B2C-D0E86EFC0E62}"/>
              </a:ext>
            </a:extLst>
          </p:cNvPr>
          <p:cNvPicPr>
            <a:picLocks noChangeAspect="1"/>
          </p:cNvPicPr>
          <p:nvPr/>
        </p:nvPicPr>
        <p:blipFill rotWithShape="1">
          <a:blip r:embed="rId3">
            <a:extLst>
              <a:ext uri="{28A0092B-C50C-407E-A947-70E740481C1C}">
                <a14:useLocalDpi xmlns:a14="http://schemas.microsoft.com/office/drawing/2010/main" val="0"/>
              </a:ext>
            </a:extLst>
          </a:blip>
          <a:srcRect l="14971" r="4145" b="3"/>
          <a:stretch/>
        </p:blipFill>
        <p:spPr>
          <a:xfrm>
            <a:off x="4823118" y="758952"/>
            <a:ext cx="3028951" cy="3744685"/>
          </a:xfrm>
          <a:prstGeom prst="rect">
            <a:avLst/>
          </a:prstGeom>
          <a:noFill/>
        </p:spPr>
      </p:pic>
    </p:spTree>
    <p:extLst>
      <p:ext uri="{BB962C8B-B14F-4D97-AF65-F5344CB8AC3E}">
        <p14:creationId xmlns:p14="http://schemas.microsoft.com/office/powerpoint/2010/main" val="1261028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D5430EAD-54CC-A894-A1A9-526B26338914}"/>
              </a:ext>
            </a:extLst>
          </p:cNvPr>
          <p:cNvSpPr>
            <a:spLocks noGrp="1"/>
          </p:cNvSpPr>
          <p:nvPr>
            <p:ph sz="half" idx="1"/>
          </p:nvPr>
        </p:nvSpPr>
        <p:spPr/>
        <p:txBody>
          <a:bodyPr/>
          <a:lstStyle/>
          <a:p>
            <a:r>
              <a:rPr lang="en-US" dirty="0"/>
              <a:t>Leases </a:t>
            </a:r>
          </a:p>
          <a:p>
            <a:pPr lvl="1"/>
            <a:r>
              <a:rPr lang="en-US" dirty="0"/>
              <a:t>Option to purchase that does not transfer ownership, exclude periods after date at which the option is reasonably certain to be exercised.</a:t>
            </a:r>
          </a:p>
        </p:txBody>
      </p:sp>
      <p:sp>
        <p:nvSpPr>
          <p:cNvPr id="12" name="Content Placeholder 2">
            <a:extLst>
              <a:ext uri="{FF2B5EF4-FFF2-40B4-BE49-F238E27FC236}">
                <a16:creationId xmlns:a16="http://schemas.microsoft.com/office/drawing/2014/main" id="{BEA4B46F-9FDD-A748-D90C-EB58A04AD1EB}"/>
              </a:ext>
            </a:extLst>
          </p:cNvPr>
          <p:cNvSpPr>
            <a:spLocks noGrp="1"/>
          </p:cNvSpPr>
          <p:nvPr>
            <p:ph sz="half" idx="2"/>
          </p:nvPr>
        </p:nvSpPr>
        <p:spPr/>
        <p:txBody>
          <a:bodyPr/>
          <a:lstStyle/>
          <a:p>
            <a:r>
              <a:rPr lang="en-US" dirty="0"/>
              <a:t>Leases</a:t>
            </a:r>
          </a:p>
          <a:p>
            <a:pPr lvl="1"/>
            <a:r>
              <a:rPr lang="en-US" dirty="0"/>
              <a:t>Variable payments that depend on an index or rate or those that are fixed in substance should be included in measurement of liability </a:t>
            </a:r>
            <a:r>
              <a:rPr lang="en-US"/>
              <a:t>or receivable.</a:t>
            </a:r>
            <a:endParaRPr lang="en-US" dirty="0"/>
          </a:p>
          <a:p>
            <a:pPr lvl="1"/>
            <a:r>
              <a:rPr lang="en-US" dirty="0"/>
              <a:t>Variable payments based on future performance or usage should not be included.</a:t>
            </a:r>
          </a:p>
          <a:p>
            <a:pPr lvl="1"/>
            <a:endParaRPr lang="en-US" dirty="0"/>
          </a:p>
        </p:txBody>
      </p:sp>
      <p:sp>
        <p:nvSpPr>
          <p:cNvPr id="14" name="Title 3">
            <a:extLst>
              <a:ext uri="{FF2B5EF4-FFF2-40B4-BE49-F238E27FC236}">
                <a16:creationId xmlns:a16="http://schemas.microsoft.com/office/drawing/2014/main" id="{1FEA6936-0336-1067-F70A-A29087C70803}"/>
              </a:ext>
            </a:extLst>
          </p:cNvPr>
          <p:cNvSpPr>
            <a:spLocks noGrp="1"/>
          </p:cNvSpPr>
          <p:nvPr>
            <p:ph type="title"/>
          </p:nvPr>
        </p:nvSpPr>
        <p:spPr/>
        <p:txBody>
          <a:bodyPr/>
          <a:lstStyle/>
          <a:p>
            <a:r>
              <a:rPr lang="en-US" dirty="0"/>
              <a:t>GASB 99 Highlights	</a:t>
            </a:r>
          </a:p>
        </p:txBody>
      </p:sp>
      <p:sp>
        <p:nvSpPr>
          <p:cNvPr id="4" name="Slide Number Placeholder 3">
            <a:extLst>
              <a:ext uri="{FF2B5EF4-FFF2-40B4-BE49-F238E27FC236}">
                <a16:creationId xmlns:a16="http://schemas.microsoft.com/office/drawing/2014/main" id="{729F2A60-B7A4-507A-971F-326E27431E05}"/>
              </a:ext>
            </a:extLst>
          </p:cNvPr>
          <p:cNvSpPr>
            <a:spLocks noGrp="1"/>
          </p:cNvSpPr>
          <p:nvPr>
            <p:ph type="sldNum" sz="quarter" idx="4"/>
          </p:nvPr>
        </p:nvSpPr>
        <p:spPr/>
        <p:txBody>
          <a:bodyPr wrap="square" anchor="ctr">
            <a:noAutofit/>
          </a:bodyPr>
          <a:lstStyle/>
          <a:p>
            <a:fld id="{6DAB3F6F-6A30-410C-8DAB-3E7769D71CBC}" type="slidenum">
              <a:rPr lang="en-US" smtClean="0"/>
              <a:pPr/>
              <a:t>16</a:t>
            </a:fld>
            <a:endParaRPr lang="en-US" dirty="0"/>
          </a:p>
        </p:txBody>
      </p:sp>
    </p:spTree>
    <p:extLst>
      <p:ext uri="{BB962C8B-B14F-4D97-AF65-F5344CB8AC3E}">
        <p14:creationId xmlns:p14="http://schemas.microsoft.com/office/powerpoint/2010/main" val="34518181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1535-A99C-918D-0C07-953F68A0ABDA}"/>
              </a:ext>
            </a:extLst>
          </p:cNvPr>
          <p:cNvSpPr>
            <a:spLocks noGrp="1"/>
          </p:cNvSpPr>
          <p:nvPr>
            <p:ph type="title"/>
          </p:nvPr>
        </p:nvSpPr>
        <p:spPr>
          <a:xfrm>
            <a:off x="457200" y="144838"/>
            <a:ext cx="8229600" cy="685800"/>
          </a:xfrm>
        </p:spPr>
        <p:txBody>
          <a:bodyPr wrap="square" anchor="ctr">
            <a:normAutofit/>
          </a:bodyPr>
          <a:lstStyle/>
          <a:p>
            <a:r>
              <a:rPr lang="en-US"/>
              <a:t>What Is GPT?</a:t>
            </a:r>
          </a:p>
        </p:txBody>
      </p:sp>
      <p:graphicFrame>
        <p:nvGraphicFramePr>
          <p:cNvPr id="6" name="Content Placeholder 2">
            <a:extLst>
              <a:ext uri="{FF2B5EF4-FFF2-40B4-BE49-F238E27FC236}">
                <a16:creationId xmlns:a16="http://schemas.microsoft.com/office/drawing/2014/main" id="{D2A86AD6-A4ED-7278-5673-4DD0B5C974F2}"/>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C4BD49F-2F09-174B-C8F2-5E665B624FC3}"/>
              </a:ext>
            </a:extLst>
          </p:cNvPr>
          <p:cNvSpPr>
            <a:spLocks noGrp="1"/>
          </p:cNvSpPr>
          <p:nvPr>
            <p:ph type="sldNum" sz="quarter" idx="4"/>
          </p:nvPr>
        </p:nvSpPr>
        <p:spPr/>
        <p:txBody>
          <a:bodyPr wrap="square" anchor="ctr">
            <a:noAutofit/>
          </a:bodyPr>
          <a:lstStyle/>
          <a:p>
            <a:fld id="{6DAB3F6F-6A30-410C-8DAB-3E7769D71CBC}" type="slidenum">
              <a:rPr lang="en-US" smtClean="0"/>
              <a:pPr/>
              <a:t>160</a:t>
            </a:fld>
            <a:endParaRPr lang="en-US"/>
          </a:p>
        </p:txBody>
      </p:sp>
    </p:spTree>
    <p:extLst>
      <p:ext uri="{BB962C8B-B14F-4D97-AF65-F5344CB8AC3E}">
        <p14:creationId xmlns:p14="http://schemas.microsoft.com/office/powerpoint/2010/main" val="10184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93746E7-2F86-4439-A083-09F77FC48FC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A900A35D-C82A-4C6E-A368-F789EABDF7C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CD8B0FE9-6D1E-4982-9E7A-FD6FF8AD70A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CD66768F-B08D-4D89-8D5A-75F27D40DEC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86DECFE1-B7D4-4A37-93AE-D476B2BE8E9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49F1F1CB-A82E-4F94-8E08-8A8BE4951A4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ABA3D51-59AB-4BB2-8020-69D02FF5720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0F9938EA-2354-485E-99A2-FD3DBAF3A61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A69EFEF6-1CA4-4DC8-9F9C-1EEB8D94FF1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58492E0C-3162-466F-96F9-D79E5670047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5C044EE7-FF89-46B6-B1CA-9B2F0CB970C6}"/>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B4923CB3-01B4-4B64-92F7-24DB233D7BA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5C5F9427-1DF1-4E9A-958F-5738AB99C618}"/>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AF1EA53C-878B-451A-BC6F-6AFD43BB4B30}"/>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3DDD6BB7-F9A4-460B-A6F7-1FB541F34DC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AA727A19-8345-4021-9DE7-A2621A45FD9D}"/>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graphicEl>
                                              <a:dgm id="{B712E6A1-3A19-492B-A27D-A0384ABB1EF7}"/>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B71880BC-2E29-43F8-BEA6-FE873418B2B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241A08-7338-79F8-FE27-D1736C2B3DD1}"/>
              </a:ext>
            </a:extLst>
          </p:cNvPr>
          <p:cNvSpPr>
            <a:spLocks noGrp="1"/>
          </p:cNvSpPr>
          <p:nvPr>
            <p:ph type="body" idx="1"/>
          </p:nvPr>
        </p:nvSpPr>
        <p:spPr/>
        <p:txBody>
          <a:bodyPr/>
          <a:lstStyle/>
          <a:p>
            <a:r>
              <a:rPr lang="en-US"/>
              <a:t>OpenAI</a:t>
            </a:r>
          </a:p>
        </p:txBody>
      </p:sp>
      <p:sp>
        <p:nvSpPr>
          <p:cNvPr id="8" name="Content Placeholder 7">
            <a:extLst>
              <a:ext uri="{FF2B5EF4-FFF2-40B4-BE49-F238E27FC236}">
                <a16:creationId xmlns:a16="http://schemas.microsoft.com/office/drawing/2014/main" id="{19255095-13EF-14FD-0287-24C152391109}"/>
              </a:ext>
            </a:extLst>
          </p:cNvPr>
          <p:cNvSpPr>
            <a:spLocks noGrp="1"/>
          </p:cNvSpPr>
          <p:nvPr>
            <p:ph sz="half" idx="2"/>
          </p:nvPr>
        </p:nvSpPr>
        <p:spPr/>
        <p:txBody>
          <a:bodyPr/>
          <a:lstStyle/>
          <a:p>
            <a:r>
              <a:rPr lang="en-US"/>
              <a:t>ChatGPT 3.5</a:t>
            </a:r>
          </a:p>
          <a:p>
            <a:r>
              <a:rPr lang="en-US"/>
              <a:t>ChatGPT 4.5</a:t>
            </a:r>
          </a:p>
          <a:p>
            <a:r>
              <a:rPr lang="en-US"/>
              <a:t>Custom GPTs</a:t>
            </a:r>
          </a:p>
          <a:p>
            <a:pPr lvl="1"/>
            <a:r>
              <a:rPr lang="en-US"/>
              <a:t>Image generation</a:t>
            </a:r>
          </a:p>
          <a:p>
            <a:pPr lvl="1"/>
            <a:r>
              <a:rPr lang="en-US"/>
              <a:t>Academic research</a:t>
            </a:r>
          </a:p>
          <a:p>
            <a:pPr lvl="1"/>
            <a:r>
              <a:rPr lang="en-US"/>
              <a:t>Coding</a:t>
            </a:r>
            <a:endParaRPr lang="en-US" dirty="0"/>
          </a:p>
        </p:txBody>
      </p:sp>
      <p:sp>
        <p:nvSpPr>
          <p:cNvPr id="9" name="Text Placeholder 8">
            <a:extLst>
              <a:ext uri="{FF2B5EF4-FFF2-40B4-BE49-F238E27FC236}">
                <a16:creationId xmlns:a16="http://schemas.microsoft.com/office/drawing/2014/main" id="{5F5C14B1-E381-650B-3910-8AC68BA01951}"/>
              </a:ext>
            </a:extLst>
          </p:cNvPr>
          <p:cNvSpPr>
            <a:spLocks noGrp="1"/>
          </p:cNvSpPr>
          <p:nvPr>
            <p:ph type="body" sz="quarter" idx="3"/>
          </p:nvPr>
        </p:nvSpPr>
        <p:spPr/>
        <p:txBody>
          <a:bodyPr/>
          <a:lstStyle/>
          <a:p>
            <a:r>
              <a:rPr lang="en-US"/>
              <a:t>Other Organizations</a:t>
            </a:r>
          </a:p>
        </p:txBody>
      </p:sp>
      <p:sp>
        <p:nvSpPr>
          <p:cNvPr id="10" name="Content Placeholder 9">
            <a:extLst>
              <a:ext uri="{FF2B5EF4-FFF2-40B4-BE49-F238E27FC236}">
                <a16:creationId xmlns:a16="http://schemas.microsoft.com/office/drawing/2014/main" id="{1F072ABF-93A9-2489-E79D-404EB41F3AD1}"/>
              </a:ext>
            </a:extLst>
          </p:cNvPr>
          <p:cNvSpPr>
            <a:spLocks noGrp="1"/>
          </p:cNvSpPr>
          <p:nvPr>
            <p:ph sz="quarter" idx="4"/>
          </p:nvPr>
        </p:nvSpPr>
        <p:spPr/>
        <p:txBody>
          <a:bodyPr/>
          <a:lstStyle/>
          <a:p>
            <a:r>
              <a:rPr lang="en-US"/>
              <a:t>Google Bard &amp; Gemini</a:t>
            </a:r>
          </a:p>
          <a:p>
            <a:r>
              <a:rPr lang="en-US"/>
              <a:t>Facebook &amp; Instagram Messenger</a:t>
            </a:r>
          </a:p>
          <a:p>
            <a:r>
              <a:rPr lang="en-US"/>
              <a:t>Snapchat AI Chatbot</a:t>
            </a:r>
          </a:p>
          <a:p>
            <a:r>
              <a:rPr lang="en-US"/>
              <a:t>Many research orgs &amp; startups developing models &amp; tools</a:t>
            </a:r>
          </a:p>
        </p:txBody>
      </p:sp>
      <p:sp>
        <p:nvSpPr>
          <p:cNvPr id="2" name="Title 1">
            <a:extLst>
              <a:ext uri="{FF2B5EF4-FFF2-40B4-BE49-F238E27FC236}">
                <a16:creationId xmlns:a16="http://schemas.microsoft.com/office/drawing/2014/main" id="{DB14BE21-CFDC-11E2-50EB-2D4F533D49BE}"/>
              </a:ext>
            </a:extLst>
          </p:cNvPr>
          <p:cNvSpPr>
            <a:spLocks noGrp="1"/>
          </p:cNvSpPr>
          <p:nvPr>
            <p:ph type="title"/>
          </p:nvPr>
        </p:nvSpPr>
        <p:spPr/>
        <p:txBody>
          <a:bodyPr/>
          <a:lstStyle/>
          <a:p>
            <a:r>
              <a:rPr lang="en-US"/>
              <a:t>GPTs</a:t>
            </a:r>
            <a:endParaRPr lang="en-US" dirty="0"/>
          </a:p>
        </p:txBody>
      </p:sp>
      <p:sp>
        <p:nvSpPr>
          <p:cNvPr id="4" name="Slide Number Placeholder 3">
            <a:extLst>
              <a:ext uri="{FF2B5EF4-FFF2-40B4-BE49-F238E27FC236}">
                <a16:creationId xmlns:a16="http://schemas.microsoft.com/office/drawing/2014/main" id="{8178FD3D-D06D-5790-475E-F276F105E07F}"/>
              </a:ext>
            </a:extLst>
          </p:cNvPr>
          <p:cNvSpPr>
            <a:spLocks noGrp="1"/>
          </p:cNvSpPr>
          <p:nvPr>
            <p:ph type="sldNum" sz="quarter" idx="11"/>
          </p:nvPr>
        </p:nvSpPr>
        <p:spPr/>
        <p:txBody>
          <a:bodyPr/>
          <a:lstStyle/>
          <a:p>
            <a:fld id="{6DAB3F6F-6A30-410C-8DAB-3E7769D71CBC}" type="slidenum">
              <a:rPr lang="en-US" smtClean="0"/>
              <a:pPr/>
              <a:t>161</a:t>
            </a:fld>
            <a:endParaRPr lang="en-US"/>
          </a:p>
        </p:txBody>
      </p:sp>
    </p:spTree>
    <p:extLst>
      <p:ext uri="{BB962C8B-B14F-4D97-AF65-F5344CB8AC3E}">
        <p14:creationId xmlns:p14="http://schemas.microsoft.com/office/powerpoint/2010/main" val="30806195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9B495-09E9-0D1F-0A93-B607DA1E4CC3}"/>
              </a:ext>
            </a:extLst>
          </p:cNvPr>
          <p:cNvSpPr>
            <a:spLocks noGrp="1"/>
          </p:cNvSpPr>
          <p:nvPr>
            <p:ph sz="half" idx="1"/>
          </p:nvPr>
        </p:nvSpPr>
        <p:spPr/>
        <p:txBody>
          <a:bodyPr wrap="square" anchor="t">
            <a:normAutofit/>
          </a:bodyPr>
          <a:lstStyle/>
          <a:p>
            <a:r>
              <a:rPr lang="en-US" dirty="0"/>
              <a:t>Can you give examples of AI in your daily personal or professional life today? Scan QR code and send answers!</a:t>
            </a:r>
          </a:p>
        </p:txBody>
      </p:sp>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dirty="0"/>
              <a:t>AI Today – Audience Participation</a:t>
            </a: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162</a:t>
            </a:fld>
            <a:endParaRPr lang="en-US"/>
          </a:p>
        </p:txBody>
      </p:sp>
      <p:pic>
        <p:nvPicPr>
          <p:cNvPr id="2050" name="Picture 2" descr="QRCode for AI Presentation">
            <a:extLst>
              <a:ext uri="{FF2B5EF4-FFF2-40B4-BE49-F238E27FC236}">
                <a16:creationId xmlns:a16="http://schemas.microsoft.com/office/drawing/2014/main" id="{6E3B0C57-CF5D-8109-BA91-886FFEF4DD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9154" y="1127129"/>
            <a:ext cx="3028951" cy="3028951"/>
          </a:xfrm>
          <a:prstGeom prst="rect">
            <a:avLst/>
          </a:prstGeom>
          <a:solidFill>
            <a:srgbClr val="FFFFFF"/>
          </a:solidFill>
        </p:spPr>
      </p:pic>
    </p:spTree>
    <p:extLst>
      <p:ext uri="{BB962C8B-B14F-4D97-AF65-F5344CB8AC3E}">
        <p14:creationId xmlns:p14="http://schemas.microsoft.com/office/powerpoint/2010/main" val="26078786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4DD113-DC9B-1654-F666-D7FF8AF528A7}"/>
              </a:ext>
            </a:extLst>
          </p:cNvPr>
          <p:cNvSpPr>
            <a:spLocks noGrp="1"/>
          </p:cNvSpPr>
          <p:nvPr>
            <p:ph type="title"/>
          </p:nvPr>
        </p:nvSpPr>
        <p:spPr>
          <a:xfrm>
            <a:off x="457200" y="144838"/>
            <a:ext cx="8229600" cy="685800"/>
          </a:xfrm>
        </p:spPr>
        <p:txBody>
          <a:bodyPr/>
          <a:lstStyle/>
          <a:p>
            <a:r>
              <a:rPr lang="en-US"/>
              <a:t>Time Magazine 2011</a:t>
            </a:r>
            <a:endParaRPr lang="en-US" dirty="0"/>
          </a:p>
        </p:txBody>
      </p:sp>
      <p:pic>
        <p:nvPicPr>
          <p:cNvPr id="7" name="Content Placeholder 6">
            <a:extLst>
              <a:ext uri="{FF2B5EF4-FFF2-40B4-BE49-F238E27FC236}">
                <a16:creationId xmlns:a16="http://schemas.microsoft.com/office/drawing/2014/main" id="{67F539AA-4BCD-5C66-A63D-2DA1CA23E417}"/>
              </a:ext>
            </a:extLst>
          </p:cNvPr>
          <p:cNvPicPr>
            <a:picLocks noGrp="1" noChangeAspect="1"/>
          </p:cNvPicPr>
          <p:nvPr>
            <p:ph idx="1"/>
          </p:nvPr>
        </p:nvPicPr>
        <p:blipFill>
          <a:blip r:embed="rId3"/>
          <a:stretch>
            <a:fillRect/>
          </a:stretch>
        </p:blipFill>
        <p:spPr>
          <a:xfrm>
            <a:off x="1210010" y="804863"/>
            <a:ext cx="6723980" cy="3671887"/>
          </a:xfrm>
          <a:noFill/>
        </p:spPr>
      </p:pic>
      <p:sp>
        <p:nvSpPr>
          <p:cNvPr id="5" name="Slide Number Placeholder 4">
            <a:extLst>
              <a:ext uri="{FF2B5EF4-FFF2-40B4-BE49-F238E27FC236}">
                <a16:creationId xmlns:a16="http://schemas.microsoft.com/office/drawing/2014/main" id="{8D988764-EF19-048C-717D-F7176D8176F3}"/>
              </a:ext>
            </a:extLst>
          </p:cNvPr>
          <p:cNvSpPr>
            <a:spLocks noGrp="1"/>
          </p:cNvSpPr>
          <p:nvPr>
            <p:ph type="sldNum" sz="quarter" idx="4"/>
          </p:nvPr>
        </p:nvSpPr>
        <p:spPr/>
        <p:txBody>
          <a:bodyPr wrap="square" anchor="ctr">
            <a:noAutofit/>
          </a:bodyPr>
          <a:lstStyle/>
          <a:p>
            <a:fld id="{F8E24598-D429-A34B-B4A6-5808099B37D3}" type="slidenum">
              <a:rPr lang="en-US" smtClean="0"/>
              <a:pPr/>
              <a:t>163</a:t>
            </a:fld>
            <a:endParaRPr lang="en-US"/>
          </a:p>
        </p:txBody>
      </p:sp>
    </p:spTree>
    <p:extLst>
      <p:ext uri="{BB962C8B-B14F-4D97-AF65-F5344CB8AC3E}">
        <p14:creationId xmlns:p14="http://schemas.microsoft.com/office/powerpoint/2010/main" val="15736424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working in an office&#10;&#10;Description automatically generated">
            <a:extLst>
              <a:ext uri="{FF2B5EF4-FFF2-40B4-BE49-F238E27FC236}">
                <a16:creationId xmlns:a16="http://schemas.microsoft.com/office/drawing/2014/main" id="{1B565DA1-CAAD-5FEB-0E49-D322FB5AA48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567531" y="838200"/>
            <a:ext cx="3493929" cy="3493929"/>
          </a:xfrm>
          <a:noFill/>
        </p:spPr>
      </p:pic>
      <p:sp>
        <p:nvSpPr>
          <p:cNvPr id="3" name="Content Placeholder 2">
            <a:extLst>
              <a:ext uri="{FF2B5EF4-FFF2-40B4-BE49-F238E27FC236}">
                <a16:creationId xmlns:a16="http://schemas.microsoft.com/office/drawing/2014/main" id="{9139B495-09E9-0D1F-0A93-B607DA1E4CC3}"/>
              </a:ext>
            </a:extLst>
          </p:cNvPr>
          <p:cNvSpPr>
            <a:spLocks noGrp="1"/>
          </p:cNvSpPr>
          <p:nvPr>
            <p:ph sz="half" idx="2"/>
          </p:nvPr>
        </p:nvSpPr>
        <p:spPr/>
        <p:txBody>
          <a:bodyPr wrap="square" anchor="t">
            <a:normAutofit/>
          </a:bodyPr>
          <a:lstStyle/>
          <a:p>
            <a:r>
              <a:rPr lang="en-US" dirty="0"/>
              <a:t>Improve Efficiency</a:t>
            </a:r>
          </a:p>
          <a:p>
            <a:r>
              <a:rPr lang="en-US" dirty="0"/>
              <a:t>Improve Accuracy</a:t>
            </a:r>
          </a:p>
          <a:p>
            <a:r>
              <a:rPr lang="en-US" dirty="0"/>
              <a:t>Improve Organizational	 Capabilities</a:t>
            </a:r>
          </a:p>
          <a:p>
            <a:r>
              <a:rPr lang="en-US" dirty="0"/>
              <a:t>Improve Employee Satisfaction</a:t>
            </a:r>
          </a:p>
        </p:txBody>
      </p:sp>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a:t>Benefits And Impact</a:t>
            </a:r>
            <a:endParaRPr lang="en-US" dirty="0"/>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164</a:t>
            </a:fld>
            <a:endParaRPr lang="en-US"/>
          </a:p>
        </p:txBody>
      </p:sp>
    </p:spTree>
    <p:extLst>
      <p:ext uri="{BB962C8B-B14F-4D97-AF65-F5344CB8AC3E}">
        <p14:creationId xmlns:p14="http://schemas.microsoft.com/office/powerpoint/2010/main" val="3239809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1916C7-5556-C3C3-0135-16EE7E8CF5BD}"/>
              </a:ext>
            </a:extLst>
          </p:cNvPr>
          <p:cNvSpPr>
            <a:spLocks noGrp="1"/>
          </p:cNvSpPr>
          <p:nvPr>
            <p:ph type="body" sz="quarter" idx="10"/>
          </p:nvPr>
        </p:nvSpPr>
        <p:spPr>
          <a:xfrm>
            <a:off x="1052928" y="4406900"/>
            <a:ext cx="6732114" cy="527050"/>
          </a:xfrm>
        </p:spPr>
        <p:txBody>
          <a:bodyPr/>
          <a:lstStyle/>
          <a:p>
            <a:r>
              <a:rPr lang="en-US" sz="1500" dirty="0"/>
              <a:t>Use Case Study: Business Intelligence Reporting and Automation – P Card Analytics</a:t>
            </a:r>
          </a:p>
        </p:txBody>
      </p:sp>
      <p:pic>
        <p:nvPicPr>
          <p:cNvPr id="1026" name="Content Placeholder 4">
            <a:extLst>
              <a:ext uri="{FF2B5EF4-FFF2-40B4-BE49-F238E27FC236}">
                <a16:creationId xmlns:a16="http://schemas.microsoft.com/office/drawing/2014/main" id="{4DEB17B6-3023-3A22-83EA-90DFA6F3F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55" y="300337"/>
            <a:ext cx="6939289" cy="39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2633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3849-CBD8-7B33-904C-6919175D9485}"/>
              </a:ext>
            </a:extLst>
          </p:cNvPr>
          <p:cNvSpPr>
            <a:spLocks noGrp="1"/>
          </p:cNvSpPr>
          <p:nvPr>
            <p:ph type="title"/>
          </p:nvPr>
        </p:nvSpPr>
        <p:spPr/>
        <p:txBody>
          <a:bodyPr/>
          <a:lstStyle/>
          <a:p>
            <a:r>
              <a:rPr lang="en-US"/>
              <a:t>Use Case Study: AP Automation</a:t>
            </a:r>
            <a:endParaRPr lang="en-US" dirty="0"/>
          </a:p>
        </p:txBody>
      </p:sp>
      <p:sp>
        <p:nvSpPr>
          <p:cNvPr id="10" name="Slide Number Placeholder 9">
            <a:extLst>
              <a:ext uri="{FF2B5EF4-FFF2-40B4-BE49-F238E27FC236}">
                <a16:creationId xmlns:a16="http://schemas.microsoft.com/office/drawing/2014/main" id="{6EC3A6CB-7FD3-2719-2759-FA86C5691E47}"/>
              </a:ext>
            </a:extLst>
          </p:cNvPr>
          <p:cNvSpPr>
            <a:spLocks noGrp="1"/>
          </p:cNvSpPr>
          <p:nvPr>
            <p:ph type="sldNum" sz="quarter" idx="4"/>
          </p:nvPr>
        </p:nvSpPr>
        <p:spPr/>
        <p:txBody>
          <a:bodyPr/>
          <a:lstStyle/>
          <a:p>
            <a:fld id="{6DAB3F6F-6A30-410C-8DAB-3E7769D71CBC}" type="slidenum">
              <a:rPr lang="en-US" smtClean="0"/>
              <a:pPr/>
              <a:t>166</a:t>
            </a:fld>
            <a:endParaRPr lang="en-US" dirty="0"/>
          </a:p>
        </p:txBody>
      </p:sp>
      <p:sp>
        <p:nvSpPr>
          <p:cNvPr id="3" name="Rectangle 2">
            <a:extLst>
              <a:ext uri="{FF2B5EF4-FFF2-40B4-BE49-F238E27FC236}">
                <a16:creationId xmlns:a16="http://schemas.microsoft.com/office/drawing/2014/main" id="{9647D740-091B-CC23-1549-54DBF7E5F440}"/>
              </a:ext>
            </a:extLst>
          </p:cNvPr>
          <p:cNvSpPr/>
          <p:nvPr/>
        </p:nvSpPr>
        <p:spPr>
          <a:xfrm>
            <a:off x="720436" y="1576736"/>
            <a:ext cx="808012" cy="830690"/>
          </a:xfrm>
          <a:prstGeom prst="rect">
            <a:avLst/>
          </a:prstGeom>
          <a:ln w="25400" cap="flat" cmpd="sng" algn="ctr">
            <a:solidFill>
              <a:schemeClr val="bg2">
                <a:lumMod val="10000"/>
              </a:schemeClr>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100000"/>
                  </a:schemeClr>
                </a:solidFill>
              </a:rPr>
              <a:t>Invoice from Vendor</a:t>
            </a:r>
          </a:p>
        </p:txBody>
      </p:sp>
      <p:sp>
        <p:nvSpPr>
          <p:cNvPr id="4" name="Rectangle 3">
            <a:extLst>
              <a:ext uri="{FF2B5EF4-FFF2-40B4-BE49-F238E27FC236}">
                <a16:creationId xmlns:a16="http://schemas.microsoft.com/office/drawing/2014/main" id="{78A27202-7124-2522-4EB3-DFF038DEF634}"/>
              </a:ext>
            </a:extLst>
          </p:cNvPr>
          <p:cNvSpPr/>
          <p:nvPr/>
        </p:nvSpPr>
        <p:spPr>
          <a:xfrm>
            <a:off x="720436" y="3259409"/>
            <a:ext cx="808012" cy="830690"/>
          </a:xfrm>
          <a:prstGeom prst="rect">
            <a:avLst/>
          </a:prstGeom>
          <a:ln w="25400" cap="flat" cmpd="sng" algn="ctr">
            <a:solidFill>
              <a:schemeClr val="bg2">
                <a:lumMod val="10000"/>
              </a:schemeClr>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100000"/>
                  </a:schemeClr>
                </a:solidFill>
              </a:rPr>
              <a:t>Uploaded Invoice</a:t>
            </a:r>
          </a:p>
        </p:txBody>
      </p:sp>
      <p:sp>
        <p:nvSpPr>
          <p:cNvPr id="5" name="Rectangle 4">
            <a:extLst>
              <a:ext uri="{FF2B5EF4-FFF2-40B4-BE49-F238E27FC236}">
                <a16:creationId xmlns:a16="http://schemas.microsoft.com/office/drawing/2014/main" id="{230F9B51-DE7A-494F-7220-9BD29AC040CC}"/>
              </a:ext>
            </a:extLst>
          </p:cNvPr>
          <p:cNvSpPr/>
          <p:nvPr/>
        </p:nvSpPr>
        <p:spPr>
          <a:xfrm>
            <a:off x="1700086" y="2333930"/>
            <a:ext cx="808012" cy="830690"/>
          </a:xfrm>
          <a:prstGeom prst="rect">
            <a:avLst/>
          </a:prstGeom>
          <a:ln w="25400" cap="flat" cmpd="sng" algn="ctr">
            <a:solidFill>
              <a:schemeClr val="bg2">
                <a:lumMod val="10000"/>
              </a:schemeClr>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100000"/>
                  </a:schemeClr>
                </a:solidFill>
              </a:rPr>
              <a:t>Extract Data</a:t>
            </a:r>
          </a:p>
        </p:txBody>
      </p:sp>
      <p:sp>
        <p:nvSpPr>
          <p:cNvPr id="6" name="Rectangle 5">
            <a:extLst>
              <a:ext uri="{FF2B5EF4-FFF2-40B4-BE49-F238E27FC236}">
                <a16:creationId xmlns:a16="http://schemas.microsoft.com/office/drawing/2014/main" id="{FADB4F26-634F-82C7-2A89-2518DA703BA0}"/>
              </a:ext>
            </a:extLst>
          </p:cNvPr>
          <p:cNvSpPr/>
          <p:nvPr/>
        </p:nvSpPr>
        <p:spPr>
          <a:xfrm>
            <a:off x="2731492" y="2333416"/>
            <a:ext cx="808012" cy="830690"/>
          </a:xfrm>
          <a:prstGeom prst="rect">
            <a:avLst/>
          </a:prstGeom>
          <a:ln w="25400" cap="flat" cmpd="sng" algn="ctr">
            <a:solidFill>
              <a:schemeClr val="bg2">
                <a:lumMod val="10000"/>
              </a:schemeClr>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100000"/>
                  </a:schemeClr>
                </a:solidFill>
              </a:rPr>
              <a:t>Human Review</a:t>
            </a:r>
          </a:p>
        </p:txBody>
      </p:sp>
      <p:sp>
        <p:nvSpPr>
          <p:cNvPr id="7" name="Rectangle 6">
            <a:extLst>
              <a:ext uri="{FF2B5EF4-FFF2-40B4-BE49-F238E27FC236}">
                <a16:creationId xmlns:a16="http://schemas.microsoft.com/office/drawing/2014/main" id="{30BCD365-4D47-CF50-DDA8-23EBC342362A}"/>
              </a:ext>
            </a:extLst>
          </p:cNvPr>
          <p:cNvSpPr/>
          <p:nvPr/>
        </p:nvSpPr>
        <p:spPr>
          <a:xfrm>
            <a:off x="3865154" y="1012305"/>
            <a:ext cx="1029368" cy="880628"/>
          </a:xfrm>
          <a:prstGeom prst="rect">
            <a:avLst/>
          </a:prstGeom>
          <a:ln w="25400" cap="flat" cmpd="sng" algn="ctr">
            <a:solidFill>
              <a:schemeClr val="bg2">
                <a:lumMod val="10000"/>
              </a:schemeClr>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100000"/>
                  </a:schemeClr>
                </a:solidFill>
              </a:rPr>
              <a:t>Spreadsheet</a:t>
            </a:r>
          </a:p>
        </p:txBody>
      </p:sp>
      <p:sp>
        <p:nvSpPr>
          <p:cNvPr id="8" name="Rectangle 7">
            <a:extLst>
              <a:ext uri="{FF2B5EF4-FFF2-40B4-BE49-F238E27FC236}">
                <a16:creationId xmlns:a16="http://schemas.microsoft.com/office/drawing/2014/main" id="{A029FAB1-EE12-42B1-205B-6FE3AAFA8035}"/>
              </a:ext>
            </a:extLst>
          </p:cNvPr>
          <p:cNvSpPr/>
          <p:nvPr/>
        </p:nvSpPr>
        <p:spPr>
          <a:xfrm>
            <a:off x="3865164" y="2331937"/>
            <a:ext cx="1029371" cy="830690"/>
          </a:xfrm>
          <a:prstGeom prst="rect">
            <a:avLst/>
          </a:prstGeom>
          <a:ln w="25400" cap="flat" cmpd="sng" algn="ctr">
            <a:solidFill>
              <a:schemeClr val="bg2">
                <a:lumMod val="10000"/>
              </a:schemeClr>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100000"/>
                  </a:schemeClr>
                </a:solidFill>
              </a:rPr>
              <a:t>QuickBooks &amp; Other Finance Systems</a:t>
            </a:r>
          </a:p>
        </p:txBody>
      </p:sp>
      <p:sp>
        <p:nvSpPr>
          <p:cNvPr id="9" name="Rectangle 8">
            <a:extLst>
              <a:ext uri="{FF2B5EF4-FFF2-40B4-BE49-F238E27FC236}">
                <a16:creationId xmlns:a16="http://schemas.microsoft.com/office/drawing/2014/main" id="{3CA53AEA-192A-4B67-F000-A3FBFB07DEE6}"/>
              </a:ext>
            </a:extLst>
          </p:cNvPr>
          <p:cNvSpPr/>
          <p:nvPr/>
        </p:nvSpPr>
        <p:spPr>
          <a:xfrm>
            <a:off x="3865153" y="3719531"/>
            <a:ext cx="1029368" cy="824759"/>
          </a:xfrm>
          <a:prstGeom prst="rect">
            <a:avLst/>
          </a:prstGeom>
          <a:ln w="25400" cap="flat" cmpd="sng" algn="ctr">
            <a:solidFill>
              <a:schemeClr val="bg2">
                <a:lumMod val="10000"/>
              </a:schemeClr>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100000"/>
                  </a:schemeClr>
                </a:solidFill>
              </a:rPr>
              <a:t>Data Lake, Warehouse, Lakehouse</a:t>
            </a:r>
          </a:p>
        </p:txBody>
      </p:sp>
      <p:cxnSp>
        <p:nvCxnSpPr>
          <p:cNvPr id="11" name="Connector: Elbow 10">
            <a:extLst>
              <a:ext uri="{FF2B5EF4-FFF2-40B4-BE49-F238E27FC236}">
                <a16:creationId xmlns:a16="http://schemas.microsoft.com/office/drawing/2014/main" id="{5D3DEC9B-B49F-6C32-1462-8245A0C22489}"/>
              </a:ext>
            </a:extLst>
          </p:cNvPr>
          <p:cNvCxnSpPr>
            <a:cxnSpLocks/>
            <a:endCxn id="5" idx="1"/>
          </p:cNvCxnSpPr>
          <p:nvPr/>
        </p:nvCxnSpPr>
        <p:spPr>
          <a:xfrm>
            <a:off x="1310085" y="1992088"/>
            <a:ext cx="390003" cy="757194"/>
          </a:xfrm>
          <a:prstGeom prst="bentConnector3">
            <a:avLst/>
          </a:prstGeom>
          <a:ln w="9525" cap="flat" cmpd="sng" algn="ctr">
            <a:solidFill>
              <a:schemeClr val="accent1">
                <a:lumMod val="100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F6F022E-53F3-F9DF-269F-FB9D5729AC92}"/>
              </a:ext>
            </a:extLst>
          </p:cNvPr>
          <p:cNvCxnSpPr>
            <a:cxnSpLocks/>
            <a:endCxn id="5" idx="1"/>
          </p:cNvCxnSpPr>
          <p:nvPr/>
        </p:nvCxnSpPr>
        <p:spPr>
          <a:xfrm flipV="1">
            <a:off x="1310085" y="2749286"/>
            <a:ext cx="390003" cy="925479"/>
          </a:xfrm>
          <a:prstGeom prst="bentConnector3">
            <a:avLst/>
          </a:prstGeom>
          <a:ln w="9525" cap="flat" cmpd="sng" algn="ctr">
            <a:solidFill>
              <a:schemeClr val="accent1">
                <a:lumMod val="100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1D560B5-6633-B35D-7F75-CCF5BDA03F9F}"/>
              </a:ext>
            </a:extLst>
          </p:cNvPr>
          <p:cNvCxnSpPr>
            <a:cxnSpLocks/>
            <a:stCxn id="5" idx="3"/>
            <a:endCxn id="6" idx="1"/>
          </p:cNvCxnSpPr>
          <p:nvPr/>
        </p:nvCxnSpPr>
        <p:spPr>
          <a:xfrm flipV="1">
            <a:off x="2508099" y="2748770"/>
            <a:ext cx="223395" cy="513"/>
          </a:xfrm>
          <a:prstGeom prst="bentConnector3">
            <a:avLst/>
          </a:prstGeom>
          <a:ln w="9525" cap="flat" cmpd="sng" algn="ctr">
            <a:solidFill>
              <a:schemeClr val="accent1">
                <a:lumMod val="100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5ABFD6A-9917-FD69-0522-61A55F978E82}"/>
              </a:ext>
            </a:extLst>
          </p:cNvPr>
          <p:cNvCxnSpPr>
            <a:cxnSpLocks/>
            <a:stCxn id="6" idx="3"/>
            <a:endCxn id="8" idx="1"/>
          </p:cNvCxnSpPr>
          <p:nvPr/>
        </p:nvCxnSpPr>
        <p:spPr>
          <a:xfrm flipV="1">
            <a:off x="3539504" y="2747283"/>
            <a:ext cx="325660" cy="1479"/>
          </a:xfrm>
          <a:prstGeom prst="bentConnector3">
            <a:avLst/>
          </a:prstGeom>
          <a:ln w="9525" cap="flat" cmpd="sng" algn="ctr">
            <a:solidFill>
              <a:schemeClr val="accent1">
                <a:lumMod val="100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CCC2C8D-2078-01AB-3D9D-D3E59C516DB0}"/>
              </a:ext>
            </a:extLst>
          </p:cNvPr>
          <p:cNvCxnSpPr>
            <a:cxnSpLocks/>
            <a:stCxn id="6" idx="3"/>
            <a:endCxn id="7" idx="1"/>
          </p:cNvCxnSpPr>
          <p:nvPr/>
        </p:nvCxnSpPr>
        <p:spPr>
          <a:xfrm flipV="1">
            <a:off x="3539504" y="1452620"/>
            <a:ext cx="325650" cy="1296142"/>
          </a:xfrm>
          <a:prstGeom prst="bentConnector3">
            <a:avLst/>
          </a:prstGeom>
          <a:ln w="9525" cap="flat" cmpd="sng" algn="ctr">
            <a:solidFill>
              <a:schemeClr val="accent1">
                <a:lumMod val="100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4B84464-98A4-E1A2-85A4-5348C757A75A}"/>
              </a:ext>
            </a:extLst>
          </p:cNvPr>
          <p:cNvCxnSpPr>
            <a:cxnSpLocks/>
            <a:stCxn id="6" idx="3"/>
            <a:endCxn id="9" idx="1"/>
          </p:cNvCxnSpPr>
          <p:nvPr/>
        </p:nvCxnSpPr>
        <p:spPr>
          <a:xfrm>
            <a:off x="3539504" y="2748761"/>
            <a:ext cx="325648" cy="1383150"/>
          </a:xfrm>
          <a:prstGeom prst="bentConnector3">
            <a:avLst/>
          </a:prstGeom>
          <a:ln w="9525" cap="flat" cmpd="sng" algn="ctr">
            <a:solidFill>
              <a:schemeClr val="accent1">
                <a:lumMod val="100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2EE13DEB-68E6-BA6C-9967-699932D31BEC}"/>
              </a:ext>
            </a:extLst>
          </p:cNvPr>
          <p:cNvSpPr/>
          <p:nvPr/>
        </p:nvSpPr>
        <p:spPr bwMode="auto">
          <a:xfrm>
            <a:off x="5218474" y="3265339"/>
            <a:ext cx="3303920" cy="824759"/>
          </a:xfrm>
          <a:prstGeom prst="roundRect">
            <a:avLst>
              <a:gd name="adj" fmla="val 11055"/>
            </a:avLst>
          </a:prstGeom>
          <a:solidFill>
            <a:srgbClr val="2E334E"/>
          </a:solidFill>
          <a:ln w="9525" cap="flat" cmpd="sng" algn="ctr">
            <a:no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defTabSz="685766" eaLnBrk="0" fontAlgn="base" hangingPunct="0">
              <a:spcBef>
                <a:spcPct val="0"/>
              </a:spcBef>
              <a:spcAft>
                <a:spcPct val="0"/>
              </a:spcAft>
              <a:defRPr/>
            </a:pPr>
            <a:endParaRPr lang="en-US">
              <a:solidFill>
                <a:srgbClr val="414142"/>
              </a:solidFill>
              <a:latin typeface="Arial" charset="0"/>
              <a:ea typeface="ヒラギノ角ゴ Pro W3" pitchFamily="1" charset="-128"/>
            </a:endParaRPr>
          </a:p>
        </p:txBody>
      </p:sp>
      <p:sp>
        <p:nvSpPr>
          <p:cNvPr id="32" name="TextBox 31">
            <a:extLst>
              <a:ext uri="{FF2B5EF4-FFF2-40B4-BE49-F238E27FC236}">
                <a16:creationId xmlns:a16="http://schemas.microsoft.com/office/drawing/2014/main" id="{49B68999-0A5D-ABDD-CDBC-D566D99D360E}"/>
              </a:ext>
            </a:extLst>
          </p:cNvPr>
          <p:cNvSpPr txBox="1">
            <a:spLocks/>
          </p:cNvSpPr>
          <p:nvPr/>
        </p:nvSpPr>
        <p:spPr>
          <a:xfrm>
            <a:off x="5373274" y="3536267"/>
            <a:ext cx="3050290" cy="276998"/>
          </a:xfrm>
          <a:prstGeom prst="rect">
            <a:avLst/>
          </a:prstGeom>
          <a:noFill/>
        </p:spPr>
        <p:txBody>
          <a:bodyPr wrap="square">
            <a:spAutoFit/>
          </a:bodyPr>
          <a:lstStyle/>
          <a:p>
            <a:pPr defTabSz="685766">
              <a:defRPr/>
            </a:pPr>
            <a:r>
              <a:rPr lang="en-US" sz="1200" dirty="0">
                <a:solidFill>
                  <a:schemeClr val="bg1"/>
                </a:solidFill>
                <a:latin typeface="Calibri"/>
              </a:rPr>
              <a:t>Reduction in manual invoice processing time</a:t>
            </a:r>
          </a:p>
        </p:txBody>
      </p:sp>
      <p:sp>
        <p:nvSpPr>
          <p:cNvPr id="33" name="TextBox 32">
            <a:extLst>
              <a:ext uri="{FF2B5EF4-FFF2-40B4-BE49-F238E27FC236}">
                <a16:creationId xmlns:a16="http://schemas.microsoft.com/office/drawing/2014/main" id="{34EA60D1-8409-0CEF-C028-DC606F4DD072}"/>
              </a:ext>
            </a:extLst>
          </p:cNvPr>
          <p:cNvSpPr txBox="1"/>
          <p:nvPr/>
        </p:nvSpPr>
        <p:spPr>
          <a:xfrm>
            <a:off x="5373274" y="1174805"/>
            <a:ext cx="3149121" cy="1569660"/>
          </a:xfrm>
          <a:prstGeom prst="rect">
            <a:avLst/>
          </a:prstGeom>
          <a:noFill/>
        </p:spPr>
        <p:txBody>
          <a:bodyPr wrap="square" rtlCol="0">
            <a:spAutoFit/>
          </a:bodyPr>
          <a:lstStyle/>
          <a:p>
            <a:pPr defTabSz="685766">
              <a:defRPr/>
            </a:pPr>
            <a:r>
              <a:rPr lang="en-US" sz="1200" dirty="0">
                <a:solidFill>
                  <a:srgbClr val="414142"/>
                </a:solidFill>
                <a:latin typeface="Calibri"/>
              </a:rPr>
              <a:t>Reduce manual data entry from documents such as invoices</a:t>
            </a:r>
          </a:p>
          <a:p>
            <a:pPr defTabSz="685766">
              <a:defRPr/>
            </a:pPr>
            <a:endParaRPr lang="en-US" sz="1200" dirty="0">
              <a:solidFill>
                <a:srgbClr val="414142"/>
              </a:solidFill>
              <a:latin typeface="Calibri"/>
            </a:endParaRPr>
          </a:p>
          <a:p>
            <a:pPr defTabSz="685766">
              <a:defRPr/>
            </a:pPr>
            <a:r>
              <a:rPr lang="en-US" sz="1200" dirty="0">
                <a:solidFill>
                  <a:srgbClr val="414142"/>
                </a:solidFill>
                <a:latin typeface="Calibri"/>
              </a:rPr>
              <a:t>Minimize error associated with manual processing</a:t>
            </a:r>
          </a:p>
          <a:p>
            <a:pPr defTabSz="685766">
              <a:defRPr/>
            </a:pPr>
            <a:endParaRPr lang="en-US" sz="1200" dirty="0">
              <a:solidFill>
                <a:srgbClr val="414142"/>
              </a:solidFill>
              <a:latin typeface="Calibri"/>
            </a:endParaRPr>
          </a:p>
          <a:p>
            <a:pPr defTabSz="685766">
              <a:defRPr/>
            </a:pPr>
            <a:r>
              <a:rPr lang="en-US" sz="1200" dirty="0">
                <a:solidFill>
                  <a:srgbClr val="414142"/>
                </a:solidFill>
                <a:latin typeface="Calibri"/>
              </a:rPr>
              <a:t>Integrate with existing workflow and enterprise systems</a:t>
            </a:r>
          </a:p>
        </p:txBody>
      </p:sp>
      <p:cxnSp>
        <p:nvCxnSpPr>
          <p:cNvPr id="34" name="Straight Connector 33">
            <a:extLst>
              <a:ext uri="{FF2B5EF4-FFF2-40B4-BE49-F238E27FC236}">
                <a16:creationId xmlns:a16="http://schemas.microsoft.com/office/drawing/2014/main" id="{12B9896A-E25A-953D-E130-6AEA74CC20C5}"/>
              </a:ext>
            </a:extLst>
          </p:cNvPr>
          <p:cNvCxnSpPr>
            <a:cxnSpLocks/>
          </p:cNvCxnSpPr>
          <p:nvPr/>
        </p:nvCxnSpPr>
        <p:spPr bwMode="auto">
          <a:xfrm flipV="1">
            <a:off x="5220199" y="1118241"/>
            <a:ext cx="0" cy="1857526"/>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sp>
        <p:nvSpPr>
          <p:cNvPr id="35" name="Rectangle 34">
            <a:extLst>
              <a:ext uri="{FF2B5EF4-FFF2-40B4-BE49-F238E27FC236}">
                <a16:creationId xmlns:a16="http://schemas.microsoft.com/office/drawing/2014/main" id="{FBE651F4-291D-A2D8-A742-FF17A6419191}"/>
              </a:ext>
            </a:extLst>
          </p:cNvPr>
          <p:cNvSpPr/>
          <p:nvPr/>
        </p:nvSpPr>
        <p:spPr bwMode="auto">
          <a:xfrm>
            <a:off x="4896569" y="1892934"/>
            <a:ext cx="321906" cy="773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defTabSz="685766" eaLnBrk="0" fontAlgn="base" hangingPunct="0">
              <a:spcBef>
                <a:spcPct val="0"/>
              </a:spcBef>
              <a:spcAft>
                <a:spcPct val="0"/>
              </a:spcAft>
              <a:defRPr/>
            </a:pPr>
            <a:endParaRPr lang="en-US" sz="1351"/>
          </a:p>
        </p:txBody>
      </p:sp>
    </p:spTree>
    <p:extLst>
      <p:ext uri="{BB962C8B-B14F-4D97-AF65-F5344CB8AC3E}">
        <p14:creationId xmlns:p14="http://schemas.microsoft.com/office/powerpoint/2010/main" val="36167315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a:t>Use Case Study: Large Language Models</a:t>
            </a:r>
            <a:endParaRPr lang="en-US" dirty="0"/>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167</a:t>
            </a:fld>
            <a:endParaRPr lang="en-US"/>
          </a:p>
        </p:txBody>
      </p:sp>
      <p:pic>
        <p:nvPicPr>
          <p:cNvPr id="7" name="Picture 6">
            <a:extLst>
              <a:ext uri="{FF2B5EF4-FFF2-40B4-BE49-F238E27FC236}">
                <a16:creationId xmlns:a16="http://schemas.microsoft.com/office/drawing/2014/main" id="{881767DA-6342-E4EB-5419-F2484DC4BA1D}"/>
              </a:ext>
            </a:extLst>
          </p:cNvPr>
          <p:cNvPicPr>
            <a:picLocks noChangeAspect="1"/>
          </p:cNvPicPr>
          <p:nvPr/>
        </p:nvPicPr>
        <p:blipFill>
          <a:blip r:embed="rId3"/>
          <a:stretch>
            <a:fillRect/>
          </a:stretch>
        </p:blipFill>
        <p:spPr>
          <a:xfrm>
            <a:off x="1241817" y="747949"/>
            <a:ext cx="4905171" cy="2687600"/>
          </a:xfrm>
          <a:prstGeom prst="rect">
            <a:avLst/>
          </a:prstGeom>
        </p:spPr>
      </p:pic>
      <p:pic>
        <p:nvPicPr>
          <p:cNvPr id="11" name="Picture 10">
            <a:extLst>
              <a:ext uri="{FF2B5EF4-FFF2-40B4-BE49-F238E27FC236}">
                <a16:creationId xmlns:a16="http://schemas.microsoft.com/office/drawing/2014/main" id="{AB0A68C6-7E4F-C197-8BB3-A881D812DD1C}"/>
              </a:ext>
            </a:extLst>
          </p:cNvPr>
          <p:cNvPicPr>
            <a:picLocks noChangeAspect="1"/>
          </p:cNvPicPr>
          <p:nvPr/>
        </p:nvPicPr>
        <p:blipFill>
          <a:blip r:embed="rId4"/>
          <a:stretch>
            <a:fillRect/>
          </a:stretch>
        </p:blipFill>
        <p:spPr>
          <a:xfrm>
            <a:off x="3085048" y="3296323"/>
            <a:ext cx="4617320" cy="1776595"/>
          </a:xfrm>
          <a:prstGeom prst="rect">
            <a:avLst/>
          </a:prstGeom>
        </p:spPr>
      </p:pic>
      <p:pic>
        <p:nvPicPr>
          <p:cNvPr id="13" name="Graphic 12" descr="Back with solid fill">
            <a:extLst>
              <a:ext uri="{FF2B5EF4-FFF2-40B4-BE49-F238E27FC236}">
                <a16:creationId xmlns:a16="http://schemas.microsoft.com/office/drawing/2014/main" id="{8140657D-00F0-5015-35A7-EE7D725F49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230316">
            <a:off x="6359381" y="2359922"/>
            <a:ext cx="914400" cy="914400"/>
          </a:xfrm>
          <a:prstGeom prst="rect">
            <a:avLst/>
          </a:prstGeom>
        </p:spPr>
      </p:pic>
    </p:spTree>
    <p:extLst>
      <p:ext uri="{BB962C8B-B14F-4D97-AF65-F5344CB8AC3E}">
        <p14:creationId xmlns:p14="http://schemas.microsoft.com/office/powerpoint/2010/main" val="14313256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206A-CF38-1BBB-FDB4-52663E42DE9D}"/>
              </a:ext>
            </a:extLst>
          </p:cNvPr>
          <p:cNvSpPr>
            <a:spLocks noGrp="1"/>
          </p:cNvSpPr>
          <p:nvPr>
            <p:ph type="title"/>
          </p:nvPr>
        </p:nvSpPr>
        <p:spPr>
          <a:xfrm>
            <a:off x="457200" y="144838"/>
            <a:ext cx="8229600" cy="685800"/>
          </a:xfrm>
        </p:spPr>
        <p:txBody>
          <a:bodyPr/>
          <a:lstStyle/>
          <a:p>
            <a:r>
              <a:rPr lang="en-US" dirty="0"/>
              <a:t>Use Case Study: Microsoft's Copilots</a:t>
            </a:r>
          </a:p>
        </p:txBody>
      </p:sp>
      <p:sp>
        <p:nvSpPr>
          <p:cNvPr id="3" name="Content Placeholder 2">
            <a:extLst>
              <a:ext uri="{FF2B5EF4-FFF2-40B4-BE49-F238E27FC236}">
                <a16:creationId xmlns:a16="http://schemas.microsoft.com/office/drawing/2014/main" id="{DAB0738C-97F8-2296-687B-1D391AF9F5DB}"/>
              </a:ext>
            </a:extLst>
          </p:cNvPr>
          <p:cNvSpPr>
            <a:spLocks noGrp="1"/>
          </p:cNvSpPr>
          <p:nvPr>
            <p:ph idx="1"/>
          </p:nvPr>
        </p:nvSpPr>
        <p:spPr/>
        <p:txBody>
          <a:bodyPr/>
          <a:lstStyle/>
          <a:p>
            <a:r>
              <a:rPr lang="en-US" dirty="0"/>
              <a:t>Windows Copilot</a:t>
            </a:r>
          </a:p>
          <a:p>
            <a:r>
              <a:rPr lang="en-US" dirty="0"/>
              <a:t>Microsoft 365 Copilot</a:t>
            </a:r>
          </a:p>
          <a:p>
            <a:r>
              <a:rPr lang="en-US" dirty="0"/>
              <a:t>GitHub</a:t>
            </a:r>
          </a:p>
          <a:p>
            <a:r>
              <a:rPr lang="en-US" dirty="0"/>
              <a:t>Other copilots</a:t>
            </a:r>
          </a:p>
          <a:p>
            <a:pPr lvl="1"/>
            <a:r>
              <a:rPr lang="en-US" dirty="0"/>
              <a:t>Power Platform</a:t>
            </a:r>
          </a:p>
          <a:p>
            <a:pPr lvl="1"/>
            <a:r>
              <a:rPr lang="en-US" dirty="0"/>
              <a:t>Microsoft Fabric</a:t>
            </a:r>
          </a:p>
          <a:p>
            <a:pPr lvl="1"/>
            <a:r>
              <a:rPr lang="en-US" dirty="0"/>
              <a:t>Azure AI</a:t>
            </a:r>
          </a:p>
          <a:p>
            <a:pPr lvl="1"/>
            <a:r>
              <a:rPr lang="en-US" dirty="0"/>
              <a:t>Dynamics 365</a:t>
            </a:r>
          </a:p>
          <a:p>
            <a:pPr lvl="1"/>
            <a:r>
              <a:rPr lang="en-US" dirty="0"/>
              <a:t>And more!</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E374CEA0-B320-01DC-2775-0BA9F9A754FC}"/>
              </a:ext>
            </a:extLst>
          </p:cNvPr>
          <p:cNvSpPr>
            <a:spLocks noGrp="1"/>
          </p:cNvSpPr>
          <p:nvPr>
            <p:ph type="sldNum" sz="quarter" idx="4"/>
          </p:nvPr>
        </p:nvSpPr>
        <p:spPr/>
        <p:txBody>
          <a:bodyPr/>
          <a:lstStyle/>
          <a:p>
            <a:fld id="{6DAB3F6F-6A30-410C-8DAB-3E7769D71CBC}" type="slidenum">
              <a:rPr lang="en-US" smtClean="0"/>
              <a:pPr/>
              <a:t>168</a:t>
            </a:fld>
            <a:endParaRPr lang="en-US"/>
          </a:p>
        </p:txBody>
      </p:sp>
      <p:pic>
        <p:nvPicPr>
          <p:cNvPr id="1026" name="Picture 2" descr="Copilot logo">
            <a:extLst>
              <a:ext uri="{FF2B5EF4-FFF2-40B4-BE49-F238E27FC236}">
                <a16:creationId xmlns:a16="http://schemas.microsoft.com/office/drawing/2014/main" id="{77596D4A-6C2C-5BCC-AF09-9E5961BF9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318" y="1546249"/>
            <a:ext cx="3642735" cy="205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3051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9B495-09E9-0D1F-0A93-B607DA1E4CC3}"/>
              </a:ext>
            </a:extLst>
          </p:cNvPr>
          <p:cNvSpPr>
            <a:spLocks noGrp="1"/>
          </p:cNvSpPr>
          <p:nvPr>
            <p:ph sz="half" idx="1"/>
          </p:nvPr>
        </p:nvSpPr>
        <p:spPr/>
        <p:txBody>
          <a:bodyPr wrap="square" anchor="t">
            <a:normAutofit/>
          </a:bodyPr>
          <a:lstStyle/>
          <a:p>
            <a:r>
              <a:rPr lang="en-US" dirty="0"/>
              <a:t>Data accuracy</a:t>
            </a:r>
          </a:p>
          <a:p>
            <a:r>
              <a:rPr lang="en-US" dirty="0"/>
              <a:t>Bias</a:t>
            </a:r>
          </a:p>
          <a:p>
            <a:r>
              <a:rPr lang="en-US" dirty="0"/>
              <a:t>Security</a:t>
            </a:r>
          </a:p>
          <a:p>
            <a:r>
              <a:rPr lang="en-US" dirty="0"/>
              <a:t>Trust but Verify</a:t>
            </a:r>
          </a:p>
          <a:p>
            <a:r>
              <a:rPr lang="en-US" dirty="0"/>
              <a:t>Know the source</a:t>
            </a:r>
          </a:p>
          <a:p>
            <a:r>
              <a:rPr lang="en-US" dirty="0"/>
              <a:t>Fear of use of available tools</a:t>
            </a:r>
          </a:p>
        </p:txBody>
      </p:sp>
      <p:pic>
        <p:nvPicPr>
          <p:cNvPr id="6" name="Content Placeholder 5" descr="3D rendering of a robotic arm with fingers half-curled and the index finger pointing out">
            <a:extLst>
              <a:ext uri="{FF2B5EF4-FFF2-40B4-BE49-F238E27FC236}">
                <a16:creationId xmlns:a16="http://schemas.microsoft.com/office/drawing/2014/main" id="{ACAB1ECA-4794-1950-42F5-C728EB923E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177101"/>
            <a:ext cx="4038600" cy="3063936"/>
          </a:xfrm>
        </p:spPr>
      </p:pic>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dirty="0"/>
              <a:t>Challenges</a:t>
            </a: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169</a:t>
            </a:fld>
            <a:endParaRPr lang="en-US"/>
          </a:p>
        </p:txBody>
      </p:sp>
    </p:spTree>
    <p:extLst>
      <p:ext uri="{BB962C8B-B14F-4D97-AF65-F5344CB8AC3E}">
        <p14:creationId xmlns:p14="http://schemas.microsoft.com/office/powerpoint/2010/main" val="102815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B3B5-702E-C588-EED8-96FA59063537}"/>
              </a:ext>
            </a:extLst>
          </p:cNvPr>
          <p:cNvSpPr>
            <a:spLocks noGrp="1"/>
          </p:cNvSpPr>
          <p:nvPr>
            <p:ph type="title"/>
          </p:nvPr>
        </p:nvSpPr>
        <p:spPr>
          <a:xfrm>
            <a:off x="457200" y="144838"/>
            <a:ext cx="8229600" cy="685800"/>
          </a:xfrm>
        </p:spPr>
        <p:txBody>
          <a:bodyPr/>
          <a:lstStyle/>
          <a:p>
            <a:r>
              <a:rPr lang="en-US" dirty="0"/>
              <a:t>Leases, SBITAs, PPP Term</a:t>
            </a:r>
          </a:p>
        </p:txBody>
      </p:sp>
      <p:sp>
        <p:nvSpPr>
          <p:cNvPr id="3" name="Content Placeholder 2">
            <a:extLst>
              <a:ext uri="{FF2B5EF4-FFF2-40B4-BE49-F238E27FC236}">
                <a16:creationId xmlns:a16="http://schemas.microsoft.com/office/drawing/2014/main" id="{2F57680F-1A37-8C5C-43A2-A81EA877377B}"/>
              </a:ext>
            </a:extLst>
          </p:cNvPr>
          <p:cNvSpPr>
            <a:spLocks noGrp="1"/>
          </p:cNvSpPr>
          <p:nvPr>
            <p:ph idx="1"/>
          </p:nvPr>
        </p:nvSpPr>
        <p:spPr/>
        <p:txBody>
          <a:bodyPr/>
          <a:lstStyle/>
          <a:p>
            <a:pPr lvl="1"/>
            <a:r>
              <a:rPr lang="en-US" dirty="0"/>
              <a:t>Do not remeasure liability/receivable solely for changes in index </a:t>
            </a:r>
            <a:r>
              <a:rPr lang="en-US"/>
              <a:t>or rate</a:t>
            </a:r>
            <a:endParaRPr lang="en-US" dirty="0"/>
          </a:p>
          <a:p>
            <a:pPr lvl="1"/>
            <a:r>
              <a:rPr lang="en-US" dirty="0"/>
              <a:t>Provisions that allow for termination due to a violation of lease/SBITA, PPP terms, such as default on payments is not considered an option to terminate the lease/SBITA or PPP</a:t>
            </a:r>
          </a:p>
          <a:p>
            <a:r>
              <a:rPr lang="en-US" dirty="0"/>
              <a:t>Leases and SBITA – Short Term</a:t>
            </a:r>
          </a:p>
          <a:p>
            <a:pPr lvl="1"/>
            <a:r>
              <a:rPr lang="en-US" dirty="0"/>
              <a:t>Short term leases&lt; 12 months</a:t>
            </a:r>
          </a:p>
          <a:p>
            <a:pPr lvl="1"/>
            <a:r>
              <a:rPr lang="en-US" dirty="0"/>
              <a:t>If modified:</a:t>
            </a:r>
          </a:p>
          <a:p>
            <a:pPr lvl="2"/>
            <a:r>
              <a:rPr lang="en-US" dirty="0"/>
              <a:t>Determined the modified term from the inception of </a:t>
            </a:r>
            <a:r>
              <a:rPr lang="en-US"/>
              <a:t>the lease.</a:t>
            </a:r>
            <a:endParaRPr lang="en-US" dirty="0"/>
          </a:p>
          <a:p>
            <a:pPr lvl="2"/>
            <a:r>
              <a:rPr lang="en-US" dirty="0"/>
              <a:t>Lease term should be assessed beginning at modification date for purposes of measuring the receivable/liability.</a:t>
            </a:r>
          </a:p>
          <a:p>
            <a:pPr lvl="1"/>
            <a:endParaRPr lang="en-US" dirty="0"/>
          </a:p>
          <a:p>
            <a:endParaRPr lang="en-US" dirty="0"/>
          </a:p>
        </p:txBody>
      </p:sp>
      <p:sp>
        <p:nvSpPr>
          <p:cNvPr id="4" name="Slide Number Placeholder 3">
            <a:extLst>
              <a:ext uri="{FF2B5EF4-FFF2-40B4-BE49-F238E27FC236}">
                <a16:creationId xmlns:a16="http://schemas.microsoft.com/office/drawing/2014/main" id="{0029A677-FE40-0D8B-C28F-FAC0D573D369}"/>
              </a:ext>
            </a:extLst>
          </p:cNvPr>
          <p:cNvSpPr>
            <a:spLocks noGrp="1"/>
          </p:cNvSpPr>
          <p:nvPr>
            <p:ph type="sldNum" sz="quarter" idx="4"/>
          </p:nvPr>
        </p:nvSpPr>
        <p:spPr/>
        <p:txBody>
          <a:bodyPr/>
          <a:lstStyle/>
          <a:p>
            <a:fld id="{6DAB3F6F-6A30-410C-8DAB-3E7769D71CBC}" type="slidenum">
              <a:rPr lang="en-US" smtClean="0"/>
              <a:pPr/>
              <a:t>17</a:t>
            </a:fld>
            <a:endParaRPr lang="en-US" dirty="0"/>
          </a:p>
        </p:txBody>
      </p:sp>
    </p:spTree>
    <p:extLst>
      <p:ext uri="{BB962C8B-B14F-4D97-AF65-F5344CB8AC3E}">
        <p14:creationId xmlns:p14="http://schemas.microsoft.com/office/powerpoint/2010/main" val="29744215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9B495-09E9-0D1F-0A93-B607DA1E4CC3}"/>
              </a:ext>
            </a:extLst>
          </p:cNvPr>
          <p:cNvSpPr>
            <a:spLocks noGrp="1"/>
          </p:cNvSpPr>
          <p:nvPr>
            <p:ph sz="half" idx="1"/>
          </p:nvPr>
        </p:nvSpPr>
        <p:spPr/>
        <p:txBody>
          <a:bodyPr wrap="square" anchor="t">
            <a:normAutofit lnSpcReduction="10000"/>
          </a:bodyPr>
          <a:lstStyle/>
          <a:p>
            <a:r>
              <a:rPr lang="en-US" dirty="0"/>
              <a:t>Be intentional on how AI can provide the most benefit</a:t>
            </a:r>
          </a:p>
          <a:p>
            <a:r>
              <a:rPr lang="en-US" dirty="0"/>
              <a:t>Controls – keep a human in the loop, and trust but verify</a:t>
            </a:r>
          </a:p>
          <a:p>
            <a:r>
              <a:rPr lang="en-US" dirty="0"/>
              <a:t>Limited, controlled roll out. </a:t>
            </a:r>
            <a:r>
              <a:rPr lang="en-US"/>
              <a:t>Pilot first</a:t>
            </a:r>
            <a:endParaRPr lang="en-US" dirty="0"/>
          </a:p>
          <a:p>
            <a:r>
              <a:rPr lang="en-US" dirty="0"/>
              <a:t>Security of infrastructure</a:t>
            </a:r>
          </a:p>
          <a:p>
            <a:r>
              <a:rPr lang="en-US" dirty="0"/>
              <a:t>LLM versus OpenAI</a:t>
            </a:r>
          </a:p>
        </p:txBody>
      </p:sp>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dirty="0"/>
              <a:t>Overcoming Challenges</a:t>
            </a: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170</a:t>
            </a:fld>
            <a:endParaRPr lang="en-US"/>
          </a:p>
        </p:txBody>
      </p:sp>
      <p:pic>
        <p:nvPicPr>
          <p:cNvPr id="11" name="Picture 10" descr="A group of people standing in front of a staircase with many icons&#10;&#10;Description automatically generated">
            <a:extLst>
              <a:ext uri="{FF2B5EF4-FFF2-40B4-BE49-F238E27FC236}">
                <a16:creationId xmlns:a16="http://schemas.microsoft.com/office/drawing/2014/main" id="{220D8293-F53E-CBBF-AE9F-2ACC6485C2A5}"/>
              </a:ext>
            </a:extLst>
          </p:cNvPr>
          <p:cNvPicPr>
            <a:picLocks noChangeAspect="1"/>
          </p:cNvPicPr>
          <p:nvPr/>
        </p:nvPicPr>
        <p:blipFill rotWithShape="1">
          <a:blip r:embed="rId3">
            <a:extLst>
              <a:ext uri="{28A0092B-C50C-407E-A947-70E740481C1C}">
                <a14:useLocalDpi xmlns:a14="http://schemas.microsoft.com/office/drawing/2010/main" val="0"/>
              </a:ext>
            </a:extLst>
          </a:blip>
          <a:srcRect l="6328" r="12788" b="3"/>
          <a:stretch/>
        </p:blipFill>
        <p:spPr>
          <a:xfrm>
            <a:off x="4938073" y="765130"/>
            <a:ext cx="3028951" cy="3744685"/>
          </a:xfrm>
          <a:prstGeom prst="rect">
            <a:avLst/>
          </a:prstGeom>
          <a:noFill/>
        </p:spPr>
      </p:pic>
    </p:spTree>
    <p:extLst>
      <p:ext uri="{BB962C8B-B14F-4D97-AF65-F5344CB8AC3E}">
        <p14:creationId xmlns:p14="http://schemas.microsoft.com/office/powerpoint/2010/main" val="22922913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rmAutofit/>
          </a:bodyPr>
          <a:lstStyle/>
          <a:p>
            <a:r>
              <a:rPr lang="en-US"/>
              <a:t>How To Get There</a:t>
            </a:r>
            <a:endParaRPr lang="en-US" dirty="0"/>
          </a:p>
        </p:txBody>
      </p:sp>
      <p:graphicFrame>
        <p:nvGraphicFramePr>
          <p:cNvPr id="9" name="Content Placeholder 2">
            <a:extLst>
              <a:ext uri="{FF2B5EF4-FFF2-40B4-BE49-F238E27FC236}">
                <a16:creationId xmlns:a16="http://schemas.microsoft.com/office/drawing/2014/main" id="{5BD22C9E-4F9E-8FC6-752D-2D51A6DFEE82}"/>
              </a:ext>
            </a:extLst>
          </p:cNvPr>
          <p:cNvGraphicFramePr>
            <a:graphicFrameLocks noGrp="1"/>
          </p:cNvGraphicFramePr>
          <p:nvPr>
            <p:ph idx="1"/>
            <p:extLst>
              <p:ext uri="{D42A27DB-BD31-4B8C-83A1-F6EECF244321}">
                <p14:modId xmlns:p14="http://schemas.microsoft.com/office/powerpoint/2010/main" val="2165257476"/>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171</a:t>
            </a:fld>
            <a:endParaRPr lang="en-US"/>
          </a:p>
        </p:txBody>
      </p:sp>
    </p:spTree>
    <p:extLst>
      <p:ext uri="{BB962C8B-B14F-4D97-AF65-F5344CB8AC3E}">
        <p14:creationId xmlns:p14="http://schemas.microsoft.com/office/powerpoint/2010/main" val="9958618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room with a large window and a large screen with people sitting at desks&#10;&#10;Description automatically generated">
            <a:extLst>
              <a:ext uri="{FF2B5EF4-FFF2-40B4-BE49-F238E27FC236}">
                <a16:creationId xmlns:a16="http://schemas.microsoft.com/office/drawing/2014/main" id="{2547A8BB-1909-5D4A-5A39-15A67B201B4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605631" y="842963"/>
            <a:ext cx="3741737" cy="3741737"/>
          </a:xfrm>
          <a:noFill/>
        </p:spPr>
      </p:pic>
      <p:sp>
        <p:nvSpPr>
          <p:cNvPr id="3" name="Content Placeholder 2">
            <a:extLst>
              <a:ext uri="{FF2B5EF4-FFF2-40B4-BE49-F238E27FC236}">
                <a16:creationId xmlns:a16="http://schemas.microsoft.com/office/drawing/2014/main" id="{9139B495-09E9-0D1F-0A93-B607DA1E4CC3}"/>
              </a:ext>
            </a:extLst>
          </p:cNvPr>
          <p:cNvSpPr>
            <a:spLocks noGrp="1"/>
          </p:cNvSpPr>
          <p:nvPr>
            <p:ph sz="half" idx="2"/>
          </p:nvPr>
        </p:nvSpPr>
        <p:spPr/>
        <p:txBody>
          <a:bodyPr wrap="square" anchor="t">
            <a:normAutofit/>
          </a:bodyPr>
          <a:lstStyle/>
          <a:p>
            <a:r>
              <a:rPr lang="en-US" dirty="0"/>
              <a:t>It’s not going away</a:t>
            </a:r>
          </a:p>
          <a:p>
            <a:r>
              <a:rPr lang="en-US" dirty="0"/>
              <a:t>Speed of growth will continue to expedite</a:t>
            </a:r>
          </a:p>
          <a:p>
            <a:r>
              <a:rPr lang="en-US" dirty="0"/>
              <a:t>Controls?</a:t>
            </a:r>
          </a:p>
          <a:p>
            <a:r>
              <a:rPr lang="en-US" dirty="0"/>
              <a:t>There will be many models to choose from</a:t>
            </a:r>
          </a:p>
          <a:p>
            <a:r>
              <a:rPr lang="en-US" dirty="0"/>
              <a:t>The use cases will become endless</a:t>
            </a:r>
          </a:p>
        </p:txBody>
      </p:sp>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p:txBody>
          <a:bodyPr wrap="square" anchor="ctr">
            <a:noAutofit/>
          </a:bodyPr>
          <a:lstStyle/>
          <a:p>
            <a:r>
              <a:rPr lang="en-US" dirty="0"/>
              <a:t>Future Trends</a:t>
            </a:r>
          </a:p>
        </p:txBody>
      </p:sp>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172</a:t>
            </a:fld>
            <a:endParaRPr lang="en-US"/>
          </a:p>
        </p:txBody>
      </p:sp>
    </p:spTree>
    <p:extLst>
      <p:ext uri="{BB962C8B-B14F-4D97-AF65-F5344CB8AC3E}">
        <p14:creationId xmlns:p14="http://schemas.microsoft.com/office/powerpoint/2010/main" val="41969026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6130-1EF8-B465-F4F3-6B419EF587B2}"/>
              </a:ext>
            </a:extLst>
          </p:cNvPr>
          <p:cNvSpPr>
            <a:spLocks noGrp="1"/>
          </p:cNvSpPr>
          <p:nvPr>
            <p:ph type="title"/>
          </p:nvPr>
        </p:nvSpPr>
        <p:spPr>
          <a:xfrm>
            <a:off x="457200" y="144838"/>
            <a:ext cx="8229600" cy="685800"/>
          </a:xfrm>
        </p:spPr>
        <p:txBody>
          <a:bodyPr wrap="square" anchor="ctr">
            <a:normAutofit/>
          </a:bodyPr>
          <a:lstStyle/>
          <a:p>
            <a:r>
              <a:rPr lang="en-US" dirty="0"/>
              <a:t>Question and Answer Session</a:t>
            </a:r>
          </a:p>
        </p:txBody>
      </p:sp>
      <p:pic>
        <p:nvPicPr>
          <p:cNvPr id="9" name="Content Placeholder 8" descr="A question mark of a typewriter type bar">
            <a:extLst>
              <a:ext uri="{FF2B5EF4-FFF2-40B4-BE49-F238E27FC236}">
                <a16:creationId xmlns:a16="http://schemas.microsoft.com/office/drawing/2014/main" id="{CE167641-C253-5A78-9C25-6CD53F9AD3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817343" y="830638"/>
            <a:ext cx="5509315" cy="3671887"/>
          </a:xfrm>
          <a:noFill/>
        </p:spPr>
      </p:pic>
      <p:sp>
        <p:nvSpPr>
          <p:cNvPr id="4" name="Slide Number Placeholder 3">
            <a:extLst>
              <a:ext uri="{FF2B5EF4-FFF2-40B4-BE49-F238E27FC236}">
                <a16:creationId xmlns:a16="http://schemas.microsoft.com/office/drawing/2014/main" id="{DC73877E-715C-7427-490B-94EE2346D2A1}"/>
              </a:ext>
            </a:extLst>
          </p:cNvPr>
          <p:cNvSpPr>
            <a:spLocks noGrp="1"/>
          </p:cNvSpPr>
          <p:nvPr>
            <p:ph type="sldNum" sz="quarter" idx="4"/>
          </p:nvPr>
        </p:nvSpPr>
        <p:spPr/>
        <p:txBody>
          <a:bodyPr wrap="square" anchor="ctr">
            <a:noAutofit/>
          </a:bodyPr>
          <a:lstStyle/>
          <a:p>
            <a:fld id="{F8E24598-D429-A34B-B4A6-5808099B37D3}" type="slidenum">
              <a:rPr lang="en-US" smtClean="0"/>
              <a:pPr/>
              <a:t>173</a:t>
            </a:fld>
            <a:endParaRPr lang="en-US"/>
          </a:p>
        </p:txBody>
      </p:sp>
    </p:spTree>
    <p:extLst>
      <p:ext uri="{BB962C8B-B14F-4D97-AF65-F5344CB8AC3E}">
        <p14:creationId xmlns:p14="http://schemas.microsoft.com/office/powerpoint/2010/main" val="91504682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C40F9B-5B4B-D353-1336-711F414DE5AE}"/>
              </a:ext>
            </a:extLst>
          </p:cNvPr>
          <p:cNvPicPr>
            <a:picLocks noChangeAspect="1"/>
          </p:cNvPicPr>
          <p:nvPr/>
        </p:nvPicPr>
        <p:blipFill rotWithShape="1">
          <a:blip r:embed="rId3"/>
          <a:srcRect r="6" b="1190"/>
          <a:stretch/>
        </p:blipFill>
        <p:spPr>
          <a:xfrm>
            <a:off x="1485912" y="1295237"/>
            <a:ext cx="3030141" cy="3219623"/>
          </a:xfrm>
          <a:prstGeom prst="rect">
            <a:avLst/>
          </a:prstGeom>
          <a:noFill/>
        </p:spPr>
      </p:pic>
      <p:sp>
        <p:nvSpPr>
          <p:cNvPr id="5" name="TextBox 4">
            <a:extLst>
              <a:ext uri="{FF2B5EF4-FFF2-40B4-BE49-F238E27FC236}">
                <a16:creationId xmlns:a16="http://schemas.microsoft.com/office/drawing/2014/main" id="{2CFC134B-F0B9-C782-CF57-63480DC7B461}"/>
              </a:ext>
            </a:extLst>
          </p:cNvPr>
          <p:cNvSpPr txBox="1"/>
          <p:nvPr/>
        </p:nvSpPr>
        <p:spPr bwMode="auto">
          <a:xfrm>
            <a:off x="4696797" y="1295236"/>
            <a:ext cx="3031331" cy="1043601"/>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fontAlgn="base">
              <a:lnSpc>
                <a:spcPct val="90000"/>
              </a:lnSpc>
              <a:spcBef>
                <a:spcPct val="20000"/>
              </a:spcBef>
              <a:spcAft>
                <a:spcPct val="0"/>
              </a:spcAft>
              <a:buClr>
                <a:srgbClr val="87C1C3"/>
              </a:buClr>
            </a:pPr>
            <a:r>
              <a:rPr lang="en-US" sz="1600" b="1" i="1" dirty="0">
                <a:solidFill>
                  <a:schemeClr val="accent2">
                    <a:lumMod val="50000"/>
                  </a:schemeClr>
                </a:solidFill>
                <a:latin typeface="Georgia" panose="02040502050405020303" pitchFamily="18" charset="0"/>
                <a:cs typeface="Calibri" pitchFamily="34" charset="0"/>
              </a:rPr>
              <a:t>Mitch Thompson</a:t>
            </a:r>
          </a:p>
          <a:p>
            <a:pPr fontAlgn="base">
              <a:lnSpc>
                <a:spcPct val="90000"/>
              </a:lnSpc>
              <a:spcBef>
                <a:spcPct val="20000"/>
              </a:spcBef>
              <a:spcAft>
                <a:spcPct val="0"/>
              </a:spcAft>
              <a:buClr>
                <a:srgbClr val="87C1C3"/>
              </a:buClr>
            </a:pPr>
            <a:r>
              <a:rPr lang="en-US" sz="1400" i="1" dirty="0">
                <a:solidFill>
                  <a:schemeClr val="accent2">
                    <a:lumMod val="50000"/>
                  </a:schemeClr>
                </a:solidFill>
                <a:latin typeface="Georgia" panose="02040502050405020303" pitchFamily="18" charset="0"/>
                <a:cs typeface="Calibri" pitchFamily="34" charset="0"/>
              </a:rPr>
              <a:t>Digital Growth Director</a:t>
            </a:r>
          </a:p>
          <a:p>
            <a:pPr fontAlgn="base">
              <a:lnSpc>
                <a:spcPct val="90000"/>
              </a:lnSpc>
              <a:spcBef>
                <a:spcPct val="20000"/>
              </a:spcBef>
              <a:spcAft>
                <a:spcPct val="0"/>
              </a:spcAft>
              <a:buClr>
                <a:srgbClr val="87C1C3"/>
              </a:buClr>
            </a:pPr>
            <a:r>
              <a:rPr lang="en-US" sz="1400" i="1" dirty="0">
                <a:solidFill>
                  <a:schemeClr val="accent2">
                    <a:lumMod val="50000"/>
                  </a:schemeClr>
                </a:solidFill>
                <a:latin typeface="Georgia" panose="02040502050405020303" pitchFamily="18" charset="0"/>
                <a:cs typeface="Calibri" pitchFamily="34" charset="0"/>
              </a:rPr>
              <a:t>Mitch.Thompson@CLAconnect.com</a:t>
            </a:r>
          </a:p>
          <a:p>
            <a:pPr fontAlgn="base">
              <a:lnSpc>
                <a:spcPct val="90000"/>
              </a:lnSpc>
              <a:spcBef>
                <a:spcPct val="20000"/>
              </a:spcBef>
              <a:spcAft>
                <a:spcPct val="0"/>
              </a:spcAft>
              <a:buClr>
                <a:srgbClr val="87C1C3"/>
              </a:buClr>
            </a:pPr>
            <a:r>
              <a:rPr lang="en-US" sz="1400" i="1" dirty="0">
                <a:solidFill>
                  <a:schemeClr val="accent2">
                    <a:lumMod val="50000"/>
                  </a:schemeClr>
                </a:solidFill>
                <a:latin typeface="Georgia" panose="02040502050405020303" pitchFamily="18" charset="0"/>
                <a:cs typeface="Calibri" pitchFamily="34" charset="0"/>
              </a:rPr>
              <a:t>(317) 569-6154</a:t>
            </a:r>
          </a:p>
          <a:p>
            <a:pPr fontAlgn="base">
              <a:lnSpc>
                <a:spcPct val="90000"/>
              </a:lnSpc>
              <a:spcBef>
                <a:spcPct val="20000"/>
              </a:spcBef>
              <a:spcAft>
                <a:spcPct val="0"/>
              </a:spcAft>
              <a:buClr>
                <a:srgbClr val="87C1C3"/>
              </a:buClr>
            </a:pPr>
            <a:endParaRPr lang="en-US" sz="500" i="1" dirty="0">
              <a:solidFill>
                <a:schemeClr val="accent2">
                  <a:lumMod val="50000"/>
                </a:schemeClr>
              </a:solidFill>
              <a:latin typeface="Georgia" panose="02040502050405020303" pitchFamily="18" charset="0"/>
              <a:cs typeface="Calibri" pitchFamily="34" charset="0"/>
            </a:endParaRPr>
          </a:p>
        </p:txBody>
      </p:sp>
      <p:pic>
        <p:nvPicPr>
          <p:cNvPr id="9" name="Picture 8" descr="A qr code with a white background&#10;&#10;Description automatically generated">
            <a:extLst>
              <a:ext uri="{FF2B5EF4-FFF2-40B4-BE49-F238E27FC236}">
                <a16:creationId xmlns:a16="http://schemas.microsoft.com/office/drawing/2014/main" id="{641650DD-D1E3-74B6-554B-BB6A962B83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9" r="1728" b="-2"/>
          <a:stretch/>
        </p:blipFill>
        <p:spPr>
          <a:xfrm>
            <a:off x="4626784" y="2310073"/>
            <a:ext cx="2075845" cy="2204787"/>
          </a:xfrm>
          <a:prstGeom prst="rect">
            <a:avLst/>
          </a:prstGeom>
          <a:noFill/>
        </p:spPr>
      </p:pic>
      <p:sp>
        <p:nvSpPr>
          <p:cNvPr id="10" name="Title 1">
            <a:extLst>
              <a:ext uri="{FF2B5EF4-FFF2-40B4-BE49-F238E27FC236}">
                <a16:creationId xmlns:a16="http://schemas.microsoft.com/office/drawing/2014/main" id="{DFA1B920-8ADF-03F1-1434-BBD7A5F131C8}"/>
              </a:ext>
            </a:extLst>
          </p:cNvPr>
          <p:cNvSpPr>
            <a:spLocks noGrp="1"/>
          </p:cNvSpPr>
          <p:nvPr>
            <p:ph type="title"/>
          </p:nvPr>
        </p:nvSpPr>
        <p:spPr/>
        <p:txBody>
          <a:bodyPr vert="horz" wrap="square" lIns="91440" tIns="45720" rIns="91440" bIns="45720" numCol="1" anchor="ctr" anchorCtr="0" compatLnSpc="1">
            <a:prstTxWarp prst="textNoShape">
              <a:avLst/>
            </a:prstTxWarp>
            <a:normAutofit/>
          </a:bodyPr>
          <a:lstStyle/>
          <a:p>
            <a:r>
              <a:rPr lang="en-US" b="0" i="0">
                <a:latin typeface="Calibri" panose="020F0502020204030204" pitchFamily="34" charset="0"/>
                <a:ea typeface="+mj-ea"/>
                <a:cs typeface="Calibri" pitchFamily="34" charset="0"/>
              </a:rPr>
              <a:t>Thank You!</a:t>
            </a:r>
            <a:endParaRPr lang="en-US" b="0" i="0" dirty="0">
              <a:latin typeface="Calibri" panose="020F0502020204030204" pitchFamily="34" charset="0"/>
              <a:ea typeface="+mj-ea"/>
              <a:cs typeface="Calibri" pitchFamily="34" charset="0"/>
            </a:endParaRPr>
          </a:p>
        </p:txBody>
      </p:sp>
      <p:sp>
        <p:nvSpPr>
          <p:cNvPr id="12" name="Slide Number Placeholder 11">
            <a:extLst>
              <a:ext uri="{FF2B5EF4-FFF2-40B4-BE49-F238E27FC236}">
                <a16:creationId xmlns:a16="http://schemas.microsoft.com/office/drawing/2014/main" id="{BB73A667-F19D-114A-E0BF-0668F3EF5A1E}"/>
              </a:ext>
            </a:extLst>
          </p:cNvPr>
          <p:cNvSpPr>
            <a:spLocks noGrp="1"/>
          </p:cNvSpPr>
          <p:nvPr>
            <p:ph type="sldNum" sz="quarter" idx="4"/>
          </p:nvPr>
        </p:nvSpPr>
        <p:spPr/>
        <p:txBody>
          <a:bodyPr wrap="square" anchor="ctr" anchorCtr="0">
            <a:noAutofit/>
          </a:bodyPr>
          <a:lstStyle/>
          <a:p>
            <a:pPr>
              <a:spcAft>
                <a:spcPts val="600"/>
              </a:spcAft>
            </a:pPr>
            <a:fld id="{6DAB3F6F-6A30-410C-8DAB-3E7769D71CBC}" type="slidenum">
              <a:rPr lang="en-US" smtClean="0"/>
              <a:pPr>
                <a:spcAft>
                  <a:spcPts val="600"/>
                </a:spcAft>
              </a:pPr>
              <a:t>174</a:t>
            </a:fld>
            <a:endParaRPr lang="en-US"/>
          </a:p>
        </p:txBody>
      </p:sp>
    </p:spTree>
    <p:extLst>
      <p:ext uri="{BB962C8B-B14F-4D97-AF65-F5344CB8AC3E}">
        <p14:creationId xmlns:p14="http://schemas.microsoft.com/office/powerpoint/2010/main" val="38768052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140F79-DA4D-D9B0-8F9D-8D97345E709C}"/>
              </a:ext>
            </a:extLst>
          </p:cNvPr>
          <p:cNvSpPr>
            <a:spLocks noGrp="1"/>
          </p:cNvSpPr>
          <p:nvPr>
            <p:ph type="ctrTitle"/>
          </p:nvPr>
        </p:nvSpPr>
        <p:spPr/>
        <p:txBody>
          <a:bodyPr/>
          <a:lstStyle/>
          <a:p>
            <a:r>
              <a:rPr lang="en-US" dirty="0"/>
              <a:t>45 Minute Lunch Break</a:t>
            </a:r>
          </a:p>
        </p:txBody>
      </p:sp>
      <p:sp>
        <p:nvSpPr>
          <p:cNvPr id="6" name="Subtitle 5">
            <a:extLst>
              <a:ext uri="{FF2B5EF4-FFF2-40B4-BE49-F238E27FC236}">
                <a16:creationId xmlns:a16="http://schemas.microsoft.com/office/drawing/2014/main" id="{EF441105-E210-ADE4-534C-2F98B950C5D9}"/>
              </a:ext>
            </a:extLst>
          </p:cNvPr>
          <p:cNvSpPr>
            <a:spLocks noGrp="1"/>
          </p:cNvSpPr>
          <p:nvPr>
            <p:ph type="subTitle" idx="1"/>
          </p:nvPr>
        </p:nvSpPr>
        <p:spPr/>
        <p:txBody>
          <a:bodyPr/>
          <a:lstStyle/>
          <a:p>
            <a:r>
              <a:rPr lang="en-US" dirty="0"/>
              <a:t>11:45 a.m. – 12:30 p.m.</a:t>
            </a:r>
          </a:p>
        </p:txBody>
      </p:sp>
      <p:sp>
        <p:nvSpPr>
          <p:cNvPr id="4" name="Slide Number Placeholder 3">
            <a:extLst>
              <a:ext uri="{FF2B5EF4-FFF2-40B4-BE49-F238E27FC236}">
                <a16:creationId xmlns:a16="http://schemas.microsoft.com/office/drawing/2014/main" id="{65DE8597-951F-EDB8-7E10-3ABE64742DFB}"/>
              </a:ext>
            </a:extLst>
          </p:cNvPr>
          <p:cNvSpPr>
            <a:spLocks noGrp="1"/>
          </p:cNvSpPr>
          <p:nvPr>
            <p:ph type="sldNum" sz="quarter" idx="4"/>
          </p:nvPr>
        </p:nvSpPr>
        <p:spPr/>
        <p:txBody>
          <a:bodyPr/>
          <a:lstStyle/>
          <a:p>
            <a:fld id="{6DAB3F6F-6A30-410C-8DAB-3E7769D71CBC}" type="slidenum">
              <a:rPr lang="en-US" smtClean="0"/>
              <a:pPr/>
              <a:t>175</a:t>
            </a:fld>
            <a:endParaRPr lang="en-US" dirty="0"/>
          </a:p>
        </p:txBody>
      </p:sp>
    </p:spTree>
    <p:extLst>
      <p:ext uri="{BB962C8B-B14F-4D97-AF65-F5344CB8AC3E}">
        <p14:creationId xmlns:p14="http://schemas.microsoft.com/office/powerpoint/2010/main" val="317828367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1500" dirty="0"/>
              <a:t>Doug Anderson, ASA, MAAA, Executive Director</a:t>
            </a:r>
          </a:p>
          <a:p>
            <a:r>
              <a:rPr lang="en-US" sz="1500" dirty="0"/>
              <a:t>March 1, 2024</a:t>
            </a:r>
          </a:p>
        </p:txBody>
      </p:sp>
      <p:sp>
        <p:nvSpPr>
          <p:cNvPr id="4" name="Slide Number Placeholder 3">
            <a:extLst>
              <a:ext uri="{FF2B5EF4-FFF2-40B4-BE49-F238E27FC236}">
                <a16:creationId xmlns:a16="http://schemas.microsoft.com/office/drawing/2014/main" id="{97553542-CB07-5AA5-9EA0-908CBA69D8A5}"/>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176</a:t>
            </a:fld>
            <a:endParaRPr lang="en-US" sz="800" dirty="0"/>
          </a:p>
        </p:txBody>
      </p:sp>
      <p:sp>
        <p:nvSpPr>
          <p:cNvPr id="2" name="Title 1"/>
          <p:cNvSpPr>
            <a:spLocks noGrp="1"/>
          </p:cNvSpPr>
          <p:nvPr>
            <p:ph type="ctrTitle"/>
          </p:nvPr>
        </p:nvSpPr>
        <p:spPr>
          <a:xfrm>
            <a:off x="2286000" y="893884"/>
            <a:ext cx="6858000" cy="1790700"/>
          </a:xfrm>
        </p:spPr>
        <p:txBody>
          <a:bodyPr>
            <a:normAutofit/>
          </a:bodyPr>
          <a:lstStyle/>
          <a:p>
            <a:r>
              <a:rPr lang="en-US" sz="3600" dirty="0">
                <a:latin typeface="+mn-lt"/>
              </a:rPr>
              <a:t>PERA Pension Update</a:t>
            </a:r>
            <a:br>
              <a:rPr lang="en-US" sz="2400" dirty="0">
                <a:latin typeface="+mn-lt"/>
              </a:rPr>
            </a:br>
            <a:endParaRPr lang="en-US" sz="2400" dirty="0">
              <a:latin typeface="+mn-lt"/>
            </a:endParaRPr>
          </a:p>
        </p:txBody>
      </p:sp>
    </p:spTree>
    <p:extLst>
      <p:ext uri="{BB962C8B-B14F-4D97-AF65-F5344CB8AC3E}">
        <p14:creationId xmlns:p14="http://schemas.microsoft.com/office/powerpoint/2010/main" val="2141908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6A8E0F-1994-5B23-53BF-305535F55A96}"/>
              </a:ext>
            </a:extLst>
          </p:cNvPr>
          <p:cNvPicPr>
            <a:picLocks noChangeAspect="1"/>
          </p:cNvPicPr>
          <p:nvPr/>
        </p:nvPicPr>
        <p:blipFill>
          <a:blip r:embed="rId3"/>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DD1944D8-F640-3AFA-F3E8-97EE559AD340}"/>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177</a:t>
            </a:fld>
            <a:endParaRPr lang="en-US" sz="800" dirty="0"/>
          </a:p>
        </p:txBody>
      </p:sp>
    </p:spTree>
    <p:extLst>
      <p:ext uri="{BB962C8B-B14F-4D97-AF65-F5344CB8AC3E}">
        <p14:creationId xmlns:p14="http://schemas.microsoft.com/office/powerpoint/2010/main" val="15637141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6873-530C-8E43-707B-21605D29A00A}"/>
              </a:ext>
            </a:extLst>
          </p:cNvPr>
          <p:cNvSpPr>
            <a:spLocks noGrp="1"/>
          </p:cNvSpPr>
          <p:nvPr>
            <p:ph type="title"/>
          </p:nvPr>
        </p:nvSpPr>
        <p:spPr/>
        <p:txBody>
          <a:bodyPr>
            <a:normAutofit fontScale="90000"/>
          </a:bodyPr>
          <a:lstStyle/>
          <a:p>
            <a:r>
              <a:rPr lang="en-US" dirty="0"/>
              <a:t>Learning Objective</a:t>
            </a:r>
          </a:p>
        </p:txBody>
      </p:sp>
      <p:sp>
        <p:nvSpPr>
          <p:cNvPr id="4" name="TextBox 3">
            <a:extLst>
              <a:ext uri="{FF2B5EF4-FFF2-40B4-BE49-F238E27FC236}">
                <a16:creationId xmlns:a16="http://schemas.microsoft.com/office/drawing/2014/main" id="{83B49B0C-C057-E196-AE5F-92C937AB4E79}"/>
              </a:ext>
            </a:extLst>
          </p:cNvPr>
          <p:cNvSpPr txBox="1"/>
          <p:nvPr/>
        </p:nvSpPr>
        <p:spPr>
          <a:xfrm>
            <a:off x="354227" y="824468"/>
            <a:ext cx="4580238" cy="369332"/>
          </a:xfrm>
          <a:prstGeom prst="rect">
            <a:avLst/>
          </a:prstGeom>
          <a:noFill/>
        </p:spPr>
        <p:txBody>
          <a:bodyPr wrap="square">
            <a:spAutoFit/>
          </a:bodyPr>
          <a:lstStyle/>
          <a:p>
            <a:r>
              <a:rPr lang="en-US" i="1" dirty="0"/>
              <a:t>At the end of the session, you will be able to:</a:t>
            </a:r>
          </a:p>
        </p:txBody>
      </p:sp>
      <p:sp>
        <p:nvSpPr>
          <p:cNvPr id="6" name="TextBox 5">
            <a:extLst>
              <a:ext uri="{FF2B5EF4-FFF2-40B4-BE49-F238E27FC236}">
                <a16:creationId xmlns:a16="http://schemas.microsoft.com/office/drawing/2014/main" id="{4EF355FA-FCB5-65BA-C91F-DA05331DEFC7}"/>
              </a:ext>
            </a:extLst>
          </p:cNvPr>
          <p:cNvSpPr txBox="1"/>
          <p:nvPr/>
        </p:nvSpPr>
        <p:spPr>
          <a:xfrm>
            <a:off x="354227" y="1394423"/>
            <a:ext cx="5511114" cy="369332"/>
          </a:xfrm>
          <a:prstGeom prst="rect">
            <a:avLst/>
          </a:prstGeom>
          <a:noFill/>
        </p:spPr>
        <p:txBody>
          <a:bodyPr wrap="square">
            <a:spAutoFit/>
          </a:bodyPr>
          <a:lstStyle/>
          <a:p>
            <a:r>
              <a:rPr lang="en-US" dirty="0"/>
              <a:t>•Recognize the status of public pensions in Minnesota</a:t>
            </a:r>
          </a:p>
        </p:txBody>
      </p:sp>
    </p:spTree>
    <p:extLst>
      <p:ext uri="{BB962C8B-B14F-4D97-AF65-F5344CB8AC3E}">
        <p14:creationId xmlns:p14="http://schemas.microsoft.com/office/powerpoint/2010/main" val="11975213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8F6D4C-B683-923D-CA52-E453BAE225FD}"/>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EC9B0CF1-9FC7-A0FC-5931-DDE2498D170E}"/>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179</a:t>
            </a:fld>
            <a:endParaRPr lang="en-US" sz="800" dirty="0"/>
          </a:p>
        </p:txBody>
      </p:sp>
    </p:spTree>
    <p:extLst>
      <p:ext uri="{BB962C8B-B14F-4D97-AF65-F5344CB8AC3E}">
        <p14:creationId xmlns:p14="http://schemas.microsoft.com/office/powerpoint/2010/main" val="1585903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AFCD2-8005-4C48-B13C-4DBD49C6EECC}"/>
              </a:ext>
            </a:extLst>
          </p:cNvPr>
          <p:cNvSpPr>
            <a:spLocks noGrp="1"/>
          </p:cNvSpPr>
          <p:nvPr>
            <p:ph type="ctrTitle"/>
          </p:nvPr>
        </p:nvSpPr>
        <p:spPr/>
        <p:txBody>
          <a:bodyPr/>
          <a:lstStyle/>
          <a:p>
            <a:r>
              <a:rPr lang="en-US" dirty="0"/>
              <a:t>GASB 100 Accounting Changes And Error Corrections – An Amendment Of GASB Statement No. 62</a:t>
            </a:r>
          </a:p>
        </p:txBody>
      </p:sp>
      <p:sp>
        <p:nvSpPr>
          <p:cNvPr id="7" name="Subtitle 6">
            <a:extLst>
              <a:ext uri="{FF2B5EF4-FFF2-40B4-BE49-F238E27FC236}">
                <a16:creationId xmlns:a16="http://schemas.microsoft.com/office/drawing/2014/main" id="{88167650-07DE-40FA-DC18-6CF93C22C4CD}"/>
              </a:ext>
            </a:extLst>
          </p:cNvPr>
          <p:cNvSpPr>
            <a:spLocks noGrp="1"/>
          </p:cNvSpPr>
          <p:nvPr>
            <p:ph type="subTitle" idx="1"/>
          </p:nvPr>
        </p:nvSpPr>
        <p:spPr/>
        <p:txBody>
          <a:bodyPr/>
          <a:lstStyle/>
          <a:p>
            <a:r>
              <a:rPr lang="en-US" dirty="0"/>
              <a:t>Effective date is fiscal years beginning after June 15, 2023 (6/30/24 &amp; 12/31/24)</a:t>
            </a:r>
          </a:p>
          <a:p>
            <a:endParaRPr lang="en-US" dirty="0"/>
          </a:p>
        </p:txBody>
      </p:sp>
      <p:sp>
        <p:nvSpPr>
          <p:cNvPr id="2" name="Slide Number Placeholder 1">
            <a:extLst>
              <a:ext uri="{FF2B5EF4-FFF2-40B4-BE49-F238E27FC236}">
                <a16:creationId xmlns:a16="http://schemas.microsoft.com/office/drawing/2014/main" id="{DBAECC0E-0CD9-4111-B7ED-C73151901C8B}"/>
              </a:ext>
            </a:extLst>
          </p:cNvPr>
          <p:cNvSpPr>
            <a:spLocks noGrp="1"/>
          </p:cNvSpPr>
          <p:nvPr>
            <p:ph type="sldNum" sz="quarter" idx="4"/>
          </p:nvPr>
        </p:nvSpPr>
        <p:spPr/>
        <p:txBody>
          <a:bodyPr/>
          <a:lstStyle/>
          <a:p>
            <a:fld id="{F8E24598-D429-A34B-B4A6-5808099B37D3}" type="slidenum">
              <a:rPr lang="en-US" smtClean="0"/>
              <a:pPr/>
              <a:t>18</a:t>
            </a:fld>
            <a:endParaRPr lang="en-US" dirty="0"/>
          </a:p>
        </p:txBody>
      </p:sp>
    </p:spTree>
    <p:extLst>
      <p:ext uri="{BB962C8B-B14F-4D97-AF65-F5344CB8AC3E}">
        <p14:creationId xmlns:p14="http://schemas.microsoft.com/office/powerpoint/2010/main" val="320593315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2EA68-7D61-E1EA-B128-058A308F2F53}"/>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441688DE-D1AA-F4D1-E308-94019CE76F1B}"/>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180</a:t>
            </a:fld>
            <a:endParaRPr lang="en-US" sz="800" dirty="0"/>
          </a:p>
        </p:txBody>
      </p:sp>
    </p:spTree>
    <p:extLst>
      <p:ext uri="{BB962C8B-B14F-4D97-AF65-F5344CB8AC3E}">
        <p14:creationId xmlns:p14="http://schemas.microsoft.com/office/powerpoint/2010/main" val="31934791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DEC26-8E41-0579-DE8B-A7AF26533DD7}"/>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82CBA38D-6B52-8E6A-3253-B6A11A53DDA8}"/>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181</a:t>
            </a:fld>
            <a:endParaRPr lang="en-US" sz="800" dirty="0"/>
          </a:p>
        </p:txBody>
      </p:sp>
    </p:spTree>
    <p:extLst>
      <p:ext uri="{BB962C8B-B14F-4D97-AF65-F5344CB8AC3E}">
        <p14:creationId xmlns:p14="http://schemas.microsoft.com/office/powerpoint/2010/main" val="41827285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2654B-5D78-0DFA-F8F4-A663DAF3820D}"/>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D255543A-68BE-CADA-ADF7-715A6A9946F9}"/>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182</a:t>
            </a:fld>
            <a:endParaRPr lang="en-US" sz="800" dirty="0"/>
          </a:p>
        </p:txBody>
      </p:sp>
    </p:spTree>
    <p:extLst>
      <p:ext uri="{BB962C8B-B14F-4D97-AF65-F5344CB8AC3E}">
        <p14:creationId xmlns:p14="http://schemas.microsoft.com/office/powerpoint/2010/main" val="699748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3B7FB-FF88-5741-A62B-B2ECAEB48A20}"/>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8F133238-9215-C9EE-9B84-BF803092FB4C}"/>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183</a:t>
            </a:fld>
            <a:endParaRPr lang="en-US" sz="800" dirty="0"/>
          </a:p>
        </p:txBody>
      </p:sp>
    </p:spTree>
    <p:extLst>
      <p:ext uri="{BB962C8B-B14F-4D97-AF65-F5344CB8AC3E}">
        <p14:creationId xmlns:p14="http://schemas.microsoft.com/office/powerpoint/2010/main" val="34501776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2D29D-33A4-73DA-7E93-C8D163065473}"/>
              </a:ext>
            </a:extLst>
          </p:cNvPr>
          <p:cNvPicPr>
            <a:picLocks noChangeAspect="1"/>
          </p:cNvPicPr>
          <p:nvPr/>
        </p:nvPicPr>
        <p:blipFill>
          <a:blip r:embed="rId2"/>
          <a:stretch>
            <a:fillRect/>
          </a:stretch>
        </p:blipFill>
        <p:spPr>
          <a:xfrm>
            <a:off x="0" y="0"/>
            <a:ext cx="9144000" cy="5143500"/>
          </a:xfrm>
          <a:prstGeom prst="rect">
            <a:avLst/>
          </a:prstGeom>
        </p:spPr>
      </p:pic>
      <p:sp>
        <p:nvSpPr>
          <p:cNvPr id="4" name="Slide Number Placeholder 3">
            <a:extLst>
              <a:ext uri="{FF2B5EF4-FFF2-40B4-BE49-F238E27FC236}">
                <a16:creationId xmlns:a16="http://schemas.microsoft.com/office/drawing/2014/main" id="{71E3FC0C-3886-6759-FAD3-A40FBD85279E}"/>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184</a:t>
            </a:fld>
            <a:endParaRPr lang="en-US" sz="800" dirty="0"/>
          </a:p>
        </p:txBody>
      </p:sp>
    </p:spTree>
    <p:extLst>
      <p:ext uri="{BB962C8B-B14F-4D97-AF65-F5344CB8AC3E}">
        <p14:creationId xmlns:p14="http://schemas.microsoft.com/office/powerpoint/2010/main" val="12141832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AFC7A9-2A0D-DAEC-3FB8-07819172A08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C349D550-EA13-FB0C-0248-13E28D02B5E5}"/>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185</a:t>
            </a:fld>
            <a:endParaRPr lang="en-US" sz="800" dirty="0"/>
          </a:p>
        </p:txBody>
      </p:sp>
    </p:spTree>
    <p:extLst>
      <p:ext uri="{BB962C8B-B14F-4D97-AF65-F5344CB8AC3E}">
        <p14:creationId xmlns:p14="http://schemas.microsoft.com/office/powerpoint/2010/main" val="23704005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217C7-CD96-0B07-5EEA-E46BDB77FBDC}"/>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87F3F5BF-7183-24D7-7E2C-BBBF29FFDBB9}"/>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186</a:t>
            </a:fld>
            <a:endParaRPr lang="en-US" sz="800" dirty="0"/>
          </a:p>
        </p:txBody>
      </p:sp>
    </p:spTree>
    <p:extLst>
      <p:ext uri="{BB962C8B-B14F-4D97-AF65-F5344CB8AC3E}">
        <p14:creationId xmlns:p14="http://schemas.microsoft.com/office/powerpoint/2010/main" val="279102197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7F6FF-1127-9D46-286A-C2A3C040513C}"/>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C3CBBC98-97F5-33A6-EA77-3E19E71FA836}"/>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187</a:t>
            </a:fld>
            <a:endParaRPr lang="en-US" sz="800" dirty="0"/>
          </a:p>
        </p:txBody>
      </p:sp>
    </p:spTree>
    <p:extLst>
      <p:ext uri="{BB962C8B-B14F-4D97-AF65-F5344CB8AC3E}">
        <p14:creationId xmlns:p14="http://schemas.microsoft.com/office/powerpoint/2010/main" val="30622894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5E71B-D4C0-6802-495A-39C6A4B6762C}"/>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C2DB218E-EB1A-4B86-CA43-930C4739D0B5}"/>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188</a:t>
            </a:fld>
            <a:endParaRPr lang="en-US" sz="800" dirty="0"/>
          </a:p>
        </p:txBody>
      </p:sp>
    </p:spTree>
    <p:extLst>
      <p:ext uri="{BB962C8B-B14F-4D97-AF65-F5344CB8AC3E}">
        <p14:creationId xmlns:p14="http://schemas.microsoft.com/office/powerpoint/2010/main" val="10087754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8C6BC6-D250-565D-F1A8-CFD4B30CF724}"/>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EF321F39-CDD8-367E-CC54-14BB5DF28FDF}"/>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189</a:t>
            </a:fld>
            <a:endParaRPr lang="en-US" sz="800" dirty="0"/>
          </a:p>
        </p:txBody>
      </p:sp>
    </p:spTree>
    <p:extLst>
      <p:ext uri="{BB962C8B-B14F-4D97-AF65-F5344CB8AC3E}">
        <p14:creationId xmlns:p14="http://schemas.microsoft.com/office/powerpoint/2010/main" val="197793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3BD2-EE07-BD67-4AA8-4C3781885A0B}"/>
              </a:ext>
            </a:extLst>
          </p:cNvPr>
          <p:cNvSpPr>
            <a:spLocks noGrp="1"/>
          </p:cNvSpPr>
          <p:nvPr>
            <p:ph type="title"/>
          </p:nvPr>
        </p:nvSpPr>
        <p:spPr>
          <a:xfrm>
            <a:off x="457200" y="144838"/>
            <a:ext cx="8229600" cy="685800"/>
          </a:xfrm>
        </p:spPr>
        <p:txBody>
          <a:bodyPr/>
          <a:lstStyle/>
          <a:p>
            <a:r>
              <a:rPr lang="en-US" dirty="0"/>
              <a:t>GASB State No. 62 Categories</a:t>
            </a:r>
          </a:p>
        </p:txBody>
      </p:sp>
      <p:graphicFrame>
        <p:nvGraphicFramePr>
          <p:cNvPr id="5" name="Content Placeholder 2">
            <a:extLst>
              <a:ext uri="{FF2B5EF4-FFF2-40B4-BE49-F238E27FC236}">
                <a16:creationId xmlns:a16="http://schemas.microsoft.com/office/drawing/2014/main" id="{412989C8-C5D9-E8D8-28B5-2F5D54AC7B54}"/>
              </a:ext>
            </a:extLst>
          </p:cNvPr>
          <p:cNvGraphicFramePr>
            <a:graphicFrameLocks noGrp="1"/>
          </p:cNvGraphicFramePr>
          <p:nvPr>
            <p:ph idx="1"/>
            <p:extLst>
              <p:ext uri="{D42A27DB-BD31-4B8C-83A1-F6EECF244321}">
                <p14:modId xmlns:p14="http://schemas.microsoft.com/office/powerpoint/2010/main" val="2491713831"/>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30B01F4-2E44-2D1C-DB8D-826205C87984}"/>
              </a:ext>
            </a:extLst>
          </p:cNvPr>
          <p:cNvSpPr>
            <a:spLocks noGrp="1"/>
          </p:cNvSpPr>
          <p:nvPr>
            <p:ph type="sldNum" sz="quarter" idx="4"/>
          </p:nvPr>
        </p:nvSpPr>
        <p:spPr/>
        <p:txBody>
          <a:bodyPr/>
          <a:lstStyle/>
          <a:p>
            <a:fld id="{6DAB3F6F-6A30-410C-8DAB-3E7769D71CBC}" type="slidenum">
              <a:rPr lang="en-US" smtClean="0"/>
              <a:pPr/>
              <a:t>19</a:t>
            </a:fld>
            <a:endParaRPr lang="en-US" dirty="0"/>
          </a:p>
        </p:txBody>
      </p:sp>
    </p:spTree>
    <p:extLst>
      <p:ext uri="{BB962C8B-B14F-4D97-AF65-F5344CB8AC3E}">
        <p14:creationId xmlns:p14="http://schemas.microsoft.com/office/powerpoint/2010/main" val="409667022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E0818-2C45-19F9-EA9E-C85604FE8BAC}"/>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687C4A5C-BEF2-276C-9C59-3B4C394E3995}"/>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190</a:t>
            </a:fld>
            <a:endParaRPr lang="en-US" sz="800" dirty="0"/>
          </a:p>
        </p:txBody>
      </p:sp>
    </p:spTree>
    <p:extLst>
      <p:ext uri="{BB962C8B-B14F-4D97-AF65-F5344CB8AC3E}">
        <p14:creationId xmlns:p14="http://schemas.microsoft.com/office/powerpoint/2010/main" val="22974001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E8FBC-6B5A-B365-5D6A-2CF9E9C37F0E}"/>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957CA2E2-41DB-982B-934A-2D60ADCB9C81}"/>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191</a:t>
            </a:fld>
            <a:endParaRPr lang="en-US" sz="800" dirty="0"/>
          </a:p>
        </p:txBody>
      </p:sp>
    </p:spTree>
    <p:extLst>
      <p:ext uri="{BB962C8B-B14F-4D97-AF65-F5344CB8AC3E}">
        <p14:creationId xmlns:p14="http://schemas.microsoft.com/office/powerpoint/2010/main" val="162691711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50947-2B9F-1689-D8F7-B144BEC4E7DF}"/>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5C9103AA-B1AE-B22B-5256-2C476095BE74}"/>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192</a:t>
            </a:fld>
            <a:endParaRPr lang="en-US" sz="800" dirty="0"/>
          </a:p>
        </p:txBody>
      </p:sp>
    </p:spTree>
    <p:extLst>
      <p:ext uri="{BB962C8B-B14F-4D97-AF65-F5344CB8AC3E}">
        <p14:creationId xmlns:p14="http://schemas.microsoft.com/office/powerpoint/2010/main" val="30441816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72B63-37ED-7F01-AF9B-63412E63CBC7}"/>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816ECD6C-EA47-4E57-8E50-636945540553}"/>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193</a:t>
            </a:fld>
            <a:endParaRPr lang="en-US" sz="800" dirty="0"/>
          </a:p>
        </p:txBody>
      </p:sp>
    </p:spTree>
    <p:extLst>
      <p:ext uri="{BB962C8B-B14F-4D97-AF65-F5344CB8AC3E}">
        <p14:creationId xmlns:p14="http://schemas.microsoft.com/office/powerpoint/2010/main" val="171333273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2D9D44-C24F-AA50-7EDB-E4BBAC35514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16150FD4-CA48-539D-ED9F-D963D64B1ED7}"/>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194</a:t>
            </a:fld>
            <a:endParaRPr lang="en-US" sz="800" dirty="0"/>
          </a:p>
        </p:txBody>
      </p:sp>
    </p:spTree>
    <p:extLst>
      <p:ext uri="{BB962C8B-B14F-4D97-AF65-F5344CB8AC3E}">
        <p14:creationId xmlns:p14="http://schemas.microsoft.com/office/powerpoint/2010/main" val="177766231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3F2421-0273-5146-CAF7-B6D094868ADA}"/>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9F66C9CA-86A2-77D3-C125-E811EF1EF657}"/>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195</a:t>
            </a:fld>
            <a:endParaRPr lang="en-US" sz="800" dirty="0"/>
          </a:p>
        </p:txBody>
      </p:sp>
    </p:spTree>
    <p:extLst>
      <p:ext uri="{BB962C8B-B14F-4D97-AF65-F5344CB8AC3E}">
        <p14:creationId xmlns:p14="http://schemas.microsoft.com/office/powerpoint/2010/main" val="157658769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D4809-33EE-870C-E8FD-9DF62056DFE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9BF00105-F1EC-233C-CDD4-61819B9F27BD}"/>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196</a:t>
            </a:fld>
            <a:endParaRPr lang="en-US" sz="800" dirty="0"/>
          </a:p>
        </p:txBody>
      </p:sp>
    </p:spTree>
    <p:extLst>
      <p:ext uri="{BB962C8B-B14F-4D97-AF65-F5344CB8AC3E}">
        <p14:creationId xmlns:p14="http://schemas.microsoft.com/office/powerpoint/2010/main" val="101546739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9BC48-8B03-3695-0435-F4C6E08FAC1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F8114984-E46C-1475-9304-C6011DD1C190}"/>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197</a:t>
            </a:fld>
            <a:endParaRPr lang="en-US" sz="800" dirty="0"/>
          </a:p>
        </p:txBody>
      </p:sp>
    </p:spTree>
    <p:extLst>
      <p:ext uri="{BB962C8B-B14F-4D97-AF65-F5344CB8AC3E}">
        <p14:creationId xmlns:p14="http://schemas.microsoft.com/office/powerpoint/2010/main" val="5306016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4807E-E877-19F7-1A46-76D4930A0E59}"/>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CAC1E470-EB29-89EE-2514-370C02A437F5}"/>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198</a:t>
            </a:fld>
            <a:endParaRPr lang="en-US" sz="800" dirty="0"/>
          </a:p>
        </p:txBody>
      </p:sp>
    </p:spTree>
    <p:extLst>
      <p:ext uri="{BB962C8B-B14F-4D97-AF65-F5344CB8AC3E}">
        <p14:creationId xmlns:p14="http://schemas.microsoft.com/office/powerpoint/2010/main" val="22926443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0B0BD1-C91E-671F-A689-D4482A8B4B17}"/>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86243935-FEC1-C163-9067-FC435F7E0DEB}"/>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199</a:t>
            </a:fld>
            <a:endParaRPr lang="en-US" sz="800" dirty="0"/>
          </a:p>
        </p:txBody>
      </p:sp>
    </p:spTree>
    <p:extLst>
      <p:ext uri="{BB962C8B-B14F-4D97-AF65-F5344CB8AC3E}">
        <p14:creationId xmlns:p14="http://schemas.microsoft.com/office/powerpoint/2010/main" val="40018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51AA4-0627-29DA-4BA2-88CE3F164CC0}"/>
              </a:ext>
            </a:extLst>
          </p:cNvPr>
          <p:cNvSpPr>
            <a:spLocks noGrp="1"/>
          </p:cNvSpPr>
          <p:nvPr>
            <p:ph type="sldNum" sz="quarter" idx="4"/>
          </p:nvPr>
        </p:nvSpPr>
        <p:spPr/>
        <p:txBody>
          <a:bodyPr/>
          <a:lstStyle/>
          <a:p>
            <a:fld id="{6DAB3F6F-6A30-410C-8DAB-3E7769D71CBC}" type="slidenum">
              <a:rPr lang="en-US" smtClean="0"/>
              <a:pPr/>
              <a:t>2</a:t>
            </a:fld>
            <a:endParaRPr lang="en-US" dirty="0"/>
          </a:p>
        </p:txBody>
      </p:sp>
    </p:spTree>
    <p:custDataLst>
      <p:custData r:id="rId1"/>
      <p:custData r:id="rId2"/>
    </p:custDataLst>
    <p:extLst>
      <p:ext uri="{BB962C8B-B14F-4D97-AF65-F5344CB8AC3E}">
        <p14:creationId xmlns:p14="http://schemas.microsoft.com/office/powerpoint/2010/main" val="128377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3BD2-EE07-BD67-4AA8-4C3781885A0B}"/>
              </a:ext>
            </a:extLst>
          </p:cNvPr>
          <p:cNvSpPr>
            <a:spLocks noGrp="1"/>
          </p:cNvSpPr>
          <p:nvPr>
            <p:ph type="title"/>
          </p:nvPr>
        </p:nvSpPr>
        <p:spPr>
          <a:xfrm>
            <a:off x="457200" y="144838"/>
            <a:ext cx="8229600" cy="685800"/>
          </a:xfrm>
        </p:spPr>
        <p:txBody>
          <a:bodyPr/>
          <a:lstStyle/>
          <a:p>
            <a:r>
              <a:rPr lang="en-US" dirty="0"/>
              <a:t>GASB State No. 100 Categories</a:t>
            </a:r>
          </a:p>
        </p:txBody>
      </p:sp>
      <p:graphicFrame>
        <p:nvGraphicFramePr>
          <p:cNvPr id="5" name="Content Placeholder 2">
            <a:extLst>
              <a:ext uri="{FF2B5EF4-FFF2-40B4-BE49-F238E27FC236}">
                <a16:creationId xmlns:a16="http://schemas.microsoft.com/office/drawing/2014/main" id="{412989C8-C5D9-E8D8-28B5-2F5D54AC7B54}"/>
              </a:ext>
            </a:extLst>
          </p:cNvPr>
          <p:cNvGraphicFramePr>
            <a:graphicFrameLocks noGrp="1"/>
          </p:cNvGraphicFramePr>
          <p:nvPr>
            <p:ph idx="1"/>
            <p:extLst>
              <p:ext uri="{D42A27DB-BD31-4B8C-83A1-F6EECF244321}">
                <p14:modId xmlns:p14="http://schemas.microsoft.com/office/powerpoint/2010/main" val="4160767371"/>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30B01F4-2E44-2D1C-DB8D-826205C87984}"/>
              </a:ext>
            </a:extLst>
          </p:cNvPr>
          <p:cNvSpPr>
            <a:spLocks noGrp="1"/>
          </p:cNvSpPr>
          <p:nvPr>
            <p:ph type="sldNum" sz="quarter" idx="4"/>
          </p:nvPr>
        </p:nvSpPr>
        <p:spPr/>
        <p:txBody>
          <a:bodyPr/>
          <a:lstStyle/>
          <a:p>
            <a:fld id="{6DAB3F6F-6A30-410C-8DAB-3E7769D71CBC}" type="slidenum">
              <a:rPr lang="en-US" smtClean="0"/>
              <a:pPr/>
              <a:t>20</a:t>
            </a:fld>
            <a:endParaRPr lang="en-US" dirty="0"/>
          </a:p>
        </p:txBody>
      </p:sp>
      <p:sp>
        <p:nvSpPr>
          <p:cNvPr id="3" name="Multiplication Sign 2">
            <a:extLst>
              <a:ext uri="{FF2B5EF4-FFF2-40B4-BE49-F238E27FC236}">
                <a16:creationId xmlns:a16="http://schemas.microsoft.com/office/drawing/2014/main" id="{754FBBC7-159E-2D28-9CFA-5638AAC194C8}"/>
              </a:ext>
            </a:extLst>
          </p:cNvPr>
          <p:cNvSpPr/>
          <p:nvPr/>
        </p:nvSpPr>
        <p:spPr bwMode="auto">
          <a:xfrm>
            <a:off x="671945" y="1114258"/>
            <a:ext cx="2057400" cy="1316182"/>
          </a:xfrm>
          <a:prstGeom prst="mathMultiply">
            <a:avLst/>
          </a:prstGeom>
          <a:solidFill>
            <a:schemeClr val="accent4"/>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err="1">
              <a:ln>
                <a:noFill/>
              </a:ln>
              <a:solidFill>
                <a:srgbClr val="FF0000"/>
              </a:solidFill>
              <a:effectLst/>
              <a:latin typeface="Arial" charset="0"/>
              <a:ea typeface="ヒラギノ角ゴ Pro W3" pitchFamily="1" charset="-128"/>
            </a:endParaRPr>
          </a:p>
        </p:txBody>
      </p:sp>
    </p:spTree>
    <p:extLst>
      <p:ext uri="{BB962C8B-B14F-4D97-AF65-F5344CB8AC3E}">
        <p14:creationId xmlns:p14="http://schemas.microsoft.com/office/powerpoint/2010/main" val="401259289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52F87-BFAF-3E64-4F2E-82B359980EE5}"/>
              </a:ext>
            </a:extLst>
          </p:cNvPr>
          <p:cNvPicPr>
            <a:picLocks noChangeAspect="1"/>
          </p:cNvPicPr>
          <p:nvPr/>
        </p:nvPicPr>
        <p:blipFill>
          <a:blip r:embed="rId2"/>
          <a:stretch>
            <a:fillRect/>
          </a:stretch>
        </p:blipFill>
        <p:spPr>
          <a:xfrm>
            <a:off x="0" y="0"/>
            <a:ext cx="9144000" cy="5143500"/>
          </a:xfrm>
          <a:prstGeom prst="rect">
            <a:avLst/>
          </a:prstGeom>
        </p:spPr>
      </p:pic>
      <p:sp>
        <p:nvSpPr>
          <p:cNvPr id="2" name="Slide Number Placeholder 3">
            <a:extLst>
              <a:ext uri="{FF2B5EF4-FFF2-40B4-BE49-F238E27FC236}">
                <a16:creationId xmlns:a16="http://schemas.microsoft.com/office/drawing/2014/main" id="{AAAB884A-4BDF-5FF1-C74A-B2615D6075DB}"/>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200</a:t>
            </a:fld>
            <a:endParaRPr lang="en-US" sz="800" dirty="0"/>
          </a:p>
        </p:txBody>
      </p:sp>
    </p:spTree>
    <p:extLst>
      <p:ext uri="{BB962C8B-B14F-4D97-AF65-F5344CB8AC3E}">
        <p14:creationId xmlns:p14="http://schemas.microsoft.com/office/powerpoint/2010/main" val="41823539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DEE75-0328-2C40-BB7F-ED730F8B65DF}"/>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6FF38465-7384-6E66-D445-64B3D06B31B1}"/>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201</a:t>
            </a:fld>
            <a:endParaRPr lang="en-US" sz="800" dirty="0"/>
          </a:p>
        </p:txBody>
      </p:sp>
    </p:spTree>
    <p:extLst>
      <p:ext uri="{BB962C8B-B14F-4D97-AF65-F5344CB8AC3E}">
        <p14:creationId xmlns:p14="http://schemas.microsoft.com/office/powerpoint/2010/main" val="213661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DE84A-D04A-6B7C-915A-8702718CF58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7E5E332E-EE2A-BDCC-F529-DDB7AAE2372D}"/>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202</a:t>
            </a:fld>
            <a:endParaRPr lang="en-US" sz="800" dirty="0"/>
          </a:p>
        </p:txBody>
      </p:sp>
    </p:spTree>
    <p:extLst>
      <p:ext uri="{BB962C8B-B14F-4D97-AF65-F5344CB8AC3E}">
        <p14:creationId xmlns:p14="http://schemas.microsoft.com/office/powerpoint/2010/main" val="42288938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3C8DFF-88C0-2480-C757-EF91D285BD29}"/>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1DCAE894-0E4D-73AE-312C-753F8AE8604C}"/>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203</a:t>
            </a:fld>
            <a:endParaRPr lang="en-US" sz="800" dirty="0"/>
          </a:p>
        </p:txBody>
      </p:sp>
    </p:spTree>
    <p:extLst>
      <p:ext uri="{BB962C8B-B14F-4D97-AF65-F5344CB8AC3E}">
        <p14:creationId xmlns:p14="http://schemas.microsoft.com/office/powerpoint/2010/main" val="353341031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68D471-AA1E-9B69-3B33-D5E67847A2B5}"/>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8999F033-42BC-5B18-0E1B-E6AB8D36E64F}"/>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204</a:t>
            </a:fld>
            <a:endParaRPr lang="en-US" sz="800" dirty="0"/>
          </a:p>
        </p:txBody>
      </p:sp>
    </p:spTree>
    <p:extLst>
      <p:ext uri="{BB962C8B-B14F-4D97-AF65-F5344CB8AC3E}">
        <p14:creationId xmlns:p14="http://schemas.microsoft.com/office/powerpoint/2010/main" val="386039275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A5BED4-1561-36AA-F916-07FA77802DFF}"/>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35F9072E-1DA3-5CBC-D122-E5500C20924E}"/>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205</a:t>
            </a:fld>
            <a:endParaRPr lang="en-US" sz="800" dirty="0"/>
          </a:p>
        </p:txBody>
      </p:sp>
    </p:spTree>
    <p:extLst>
      <p:ext uri="{BB962C8B-B14F-4D97-AF65-F5344CB8AC3E}">
        <p14:creationId xmlns:p14="http://schemas.microsoft.com/office/powerpoint/2010/main" val="29129453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143FB2-0FD1-340F-65CA-0EA3BDDADDC0}"/>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62962F47-6F39-0D91-8706-8EC20C374528}"/>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206</a:t>
            </a:fld>
            <a:endParaRPr lang="en-US" sz="800" dirty="0"/>
          </a:p>
        </p:txBody>
      </p:sp>
    </p:spTree>
    <p:extLst>
      <p:ext uri="{BB962C8B-B14F-4D97-AF65-F5344CB8AC3E}">
        <p14:creationId xmlns:p14="http://schemas.microsoft.com/office/powerpoint/2010/main" val="181686498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264FE-E764-D88D-EBEC-7924C19FC559}"/>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D58760EC-7BCC-4B1C-1C33-20484B555D68}"/>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207</a:t>
            </a:fld>
            <a:endParaRPr lang="en-US" sz="800" dirty="0"/>
          </a:p>
        </p:txBody>
      </p:sp>
    </p:spTree>
    <p:extLst>
      <p:ext uri="{BB962C8B-B14F-4D97-AF65-F5344CB8AC3E}">
        <p14:creationId xmlns:p14="http://schemas.microsoft.com/office/powerpoint/2010/main" val="308166189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C36136-AE70-459E-28DB-06F2A1C4C629}"/>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038A514A-AAE6-5D9E-52B4-0B8321C3D28A}"/>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208</a:t>
            </a:fld>
            <a:endParaRPr lang="en-US" sz="800" dirty="0"/>
          </a:p>
        </p:txBody>
      </p:sp>
    </p:spTree>
    <p:extLst>
      <p:ext uri="{BB962C8B-B14F-4D97-AF65-F5344CB8AC3E}">
        <p14:creationId xmlns:p14="http://schemas.microsoft.com/office/powerpoint/2010/main" val="179570485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E935FF-CEE5-13F7-492A-09B5433E3F10}"/>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3CEF2DE6-11A4-CDCD-C763-5D5013A388B7}"/>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209</a:t>
            </a:fld>
            <a:endParaRPr lang="en-US" sz="800" dirty="0"/>
          </a:p>
        </p:txBody>
      </p:sp>
    </p:spTree>
    <p:extLst>
      <p:ext uri="{BB962C8B-B14F-4D97-AF65-F5344CB8AC3E}">
        <p14:creationId xmlns:p14="http://schemas.microsoft.com/office/powerpoint/2010/main" val="3005160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6FD7-A9D8-02A2-4B06-C315784935B1}"/>
              </a:ext>
            </a:extLst>
          </p:cNvPr>
          <p:cNvSpPr>
            <a:spLocks noGrp="1"/>
          </p:cNvSpPr>
          <p:nvPr>
            <p:ph type="title"/>
          </p:nvPr>
        </p:nvSpPr>
        <p:spPr>
          <a:xfrm>
            <a:off x="457200" y="144838"/>
            <a:ext cx="8229600" cy="685800"/>
          </a:xfrm>
        </p:spPr>
        <p:txBody>
          <a:bodyPr/>
          <a:lstStyle/>
          <a:p>
            <a:r>
              <a:rPr lang="en-US"/>
              <a:t>Change In Accounting Principles</a:t>
            </a:r>
            <a:endParaRPr lang="en-US" dirty="0"/>
          </a:p>
        </p:txBody>
      </p:sp>
      <p:sp>
        <p:nvSpPr>
          <p:cNvPr id="3" name="Content Placeholder 2">
            <a:extLst>
              <a:ext uri="{FF2B5EF4-FFF2-40B4-BE49-F238E27FC236}">
                <a16:creationId xmlns:a16="http://schemas.microsoft.com/office/drawing/2014/main" id="{F686F0CD-130A-E9F6-531B-B2FFBF8D278A}"/>
              </a:ext>
            </a:extLst>
          </p:cNvPr>
          <p:cNvSpPr>
            <a:spLocks noGrp="1"/>
          </p:cNvSpPr>
          <p:nvPr>
            <p:ph idx="1"/>
          </p:nvPr>
        </p:nvSpPr>
        <p:spPr/>
        <p:txBody>
          <a:bodyPr/>
          <a:lstStyle/>
          <a:p>
            <a:r>
              <a:rPr lang="en-US" sz="2000" dirty="0">
                <a:solidFill>
                  <a:schemeClr val="tx2">
                    <a:lumMod val="100000"/>
                  </a:schemeClr>
                </a:solidFill>
              </a:rPr>
              <a:t>Change from one generally accepted accounting principle to another</a:t>
            </a:r>
          </a:p>
          <a:p>
            <a:pPr lvl="1"/>
            <a:r>
              <a:rPr lang="en-US" sz="1800" dirty="0">
                <a:solidFill>
                  <a:schemeClr val="tx2">
                    <a:lumMod val="100000"/>
                  </a:schemeClr>
                </a:solidFill>
              </a:rPr>
              <a:t>Only when new accounting principle is preferable considering qualitative characteristics of understandability, reliability, relevance, timeliness or comparability</a:t>
            </a:r>
          </a:p>
          <a:p>
            <a:r>
              <a:rPr lang="en-US" sz="2000" dirty="0">
                <a:solidFill>
                  <a:schemeClr val="tx2">
                    <a:lumMod val="100000"/>
                  </a:schemeClr>
                </a:solidFill>
              </a:rPr>
              <a:t>Implementation of new accounting pronouncement</a:t>
            </a:r>
          </a:p>
          <a:p>
            <a:pPr lvl="1"/>
            <a:r>
              <a:rPr lang="en-US" sz="1800" dirty="0">
                <a:solidFill>
                  <a:schemeClr val="tx2">
                    <a:lumMod val="100000"/>
                  </a:schemeClr>
                </a:solidFill>
              </a:rPr>
              <a:t>Think GASB 84, 87, and 96</a:t>
            </a:r>
          </a:p>
          <a:p>
            <a:r>
              <a:rPr lang="en-US" sz="2000" dirty="0">
                <a:solidFill>
                  <a:schemeClr val="tx2">
                    <a:lumMod val="100000"/>
                  </a:schemeClr>
                </a:solidFill>
              </a:rPr>
              <a:t>Reported retroactively by restating beginning fund balance or net position as needed</a:t>
            </a:r>
          </a:p>
          <a:p>
            <a:r>
              <a:rPr lang="en-US" sz="2000" dirty="0">
                <a:solidFill>
                  <a:schemeClr val="tx2">
                    <a:lumMod val="100000"/>
                  </a:schemeClr>
                </a:solidFill>
              </a:rPr>
              <a:t>Additional note disclosures are applicable</a:t>
            </a:r>
          </a:p>
          <a:p>
            <a:r>
              <a:rPr lang="en-US" sz="2000" dirty="0">
                <a:solidFill>
                  <a:schemeClr val="tx2">
                    <a:lumMod val="100000"/>
                  </a:schemeClr>
                </a:solidFill>
              </a:rPr>
              <a:t>Most common one you will encounter (hopefully)</a:t>
            </a:r>
          </a:p>
          <a:p>
            <a:pPr lvl="1"/>
            <a:endParaRPr lang="en-US" dirty="0"/>
          </a:p>
        </p:txBody>
      </p:sp>
      <p:sp>
        <p:nvSpPr>
          <p:cNvPr id="4" name="Slide Number Placeholder 3">
            <a:extLst>
              <a:ext uri="{FF2B5EF4-FFF2-40B4-BE49-F238E27FC236}">
                <a16:creationId xmlns:a16="http://schemas.microsoft.com/office/drawing/2014/main" id="{2F2983D2-4F86-929B-A9C8-8F32CF3470C0}"/>
              </a:ext>
            </a:extLst>
          </p:cNvPr>
          <p:cNvSpPr>
            <a:spLocks noGrp="1"/>
          </p:cNvSpPr>
          <p:nvPr>
            <p:ph type="sldNum" sz="quarter" idx="4"/>
          </p:nvPr>
        </p:nvSpPr>
        <p:spPr/>
        <p:txBody>
          <a:bodyPr/>
          <a:lstStyle/>
          <a:p>
            <a:fld id="{6DAB3F6F-6A30-410C-8DAB-3E7769D71CBC}" type="slidenum">
              <a:rPr lang="en-US" smtClean="0"/>
              <a:pPr/>
              <a:t>21</a:t>
            </a:fld>
            <a:endParaRPr lang="en-US" dirty="0"/>
          </a:p>
        </p:txBody>
      </p:sp>
    </p:spTree>
    <p:extLst>
      <p:ext uri="{BB962C8B-B14F-4D97-AF65-F5344CB8AC3E}">
        <p14:creationId xmlns:p14="http://schemas.microsoft.com/office/powerpoint/2010/main" val="346408606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D35375-01C2-8B61-C907-5FE4B368B40A}"/>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681BD5D4-E60F-64FA-EBC4-495C15F4F705}"/>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210</a:t>
            </a:fld>
            <a:endParaRPr lang="en-US" sz="800" dirty="0"/>
          </a:p>
        </p:txBody>
      </p:sp>
    </p:spTree>
    <p:extLst>
      <p:ext uri="{BB962C8B-B14F-4D97-AF65-F5344CB8AC3E}">
        <p14:creationId xmlns:p14="http://schemas.microsoft.com/office/powerpoint/2010/main" val="214849322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CDF40-2B27-B015-13A3-EF2712A286B7}"/>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9DEF7478-FE08-3F95-BD86-8C146C62D977}"/>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211</a:t>
            </a:fld>
            <a:endParaRPr lang="en-US" sz="800" dirty="0"/>
          </a:p>
        </p:txBody>
      </p:sp>
    </p:spTree>
    <p:extLst>
      <p:ext uri="{BB962C8B-B14F-4D97-AF65-F5344CB8AC3E}">
        <p14:creationId xmlns:p14="http://schemas.microsoft.com/office/powerpoint/2010/main" val="14242008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13F4F-34E0-8898-3FAC-D83060B8EC74}"/>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F1AD0ED5-C843-C232-48BA-F7E3B794E42D}"/>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212</a:t>
            </a:fld>
            <a:endParaRPr lang="en-US" sz="800" dirty="0"/>
          </a:p>
        </p:txBody>
      </p:sp>
    </p:spTree>
    <p:extLst>
      <p:ext uri="{BB962C8B-B14F-4D97-AF65-F5344CB8AC3E}">
        <p14:creationId xmlns:p14="http://schemas.microsoft.com/office/powerpoint/2010/main" val="26849305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328E4-C530-8618-C8EC-412C9CFEDFE3}"/>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B2010912-BE1D-452B-4CA4-937A80B78707}"/>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213</a:t>
            </a:fld>
            <a:endParaRPr lang="en-US" sz="800" dirty="0"/>
          </a:p>
        </p:txBody>
      </p:sp>
    </p:spTree>
    <p:extLst>
      <p:ext uri="{BB962C8B-B14F-4D97-AF65-F5344CB8AC3E}">
        <p14:creationId xmlns:p14="http://schemas.microsoft.com/office/powerpoint/2010/main" val="327414297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3AB420-BEE0-61F6-9014-BBC355215559}"/>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47A32C1D-E0CE-7E65-7FF0-58B866F397CD}"/>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214</a:t>
            </a:fld>
            <a:endParaRPr lang="en-US" sz="800" dirty="0"/>
          </a:p>
        </p:txBody>
      </p:sp>
    </p:spTree>
    <p:extLst>
      <p:ext uri="{BB962C8B-B14F-4D97-AF65-F5344CB8AC3E}">
        <p14:creationId xmlns:p14="http://schemas.microsoft.com/office/powerpoint/2010/main" val="145064961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C9A1F-FD6F-81F6-32C7-2407F746B2F1}"/>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BD542AAE-BA74-ECE0-1FD3-0384C855AD11}"/>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215</a:t>
            </a:fld>
            <a:endParaRPr lang="en-US" sz="800" dirty="0"/>
          </a:p>
        </p:txBody>
      </p:sp>
    </p:spTree>
    <p:extLst>
      <p:ext uri="{BB962C8B-B14F-4D97-AF65-F5344CB8AC3E}">
        <p14:creationId xmlns:p14="http://schemas.microsoft.com/office/powerpoint/2010/main" val="108378242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CE22BD-EEB2-2217-FAD2-9F6420C304B5}"/>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3">
            <a:extLst>
              <a:ext uri="{FF2B5EF4-FFF2-40B4-BE49-F238E27FC236}">
                <a16:creationId xmlns:a16="http://schemas.microsoft.com/office/drawing/2014/main" id="{65E31E00-BA34-1B70-A58E-8FF51A72A826}"/>
              </a:ext>
            </a:extLst>
          </p:cNvPr>
          <p:cNvSpPr>
            <a:spLocks noGrp="1"/>
          </p:cNvSpPr>
          <p:nvPr>
            <p:ph type="sldNum" sz="quarter" idx="12"/>
          </p:nvPr>
        </p:nvSpPr>
        <p:spPr>
          <a:xfrm>
            <a:off x="8659089" y="4774190"/>
            <a:ext cx="424295" cy="273844"/>
          </a:xfrm>
        </p:spPr>
        <p:txBody>
          <a:bodyPr/>
          <a:lstStyle/>
          <a:p>
            <a:fld id="{63562373-F543-4939-AA2F-120E9EDD27D2}" type="slidenum">
              <a:rPr lang="en-US" sz="800" smtClean="0"/>
              <a:pPr/>
              <a:t>216</a:t>
            </a:fld>
            <a:endParaRPr lang="en-US" sz="800" dirty="0"/>
          </a:p>
        </p:txBody>
      </p:sp>
    </p:spTree>
    <p:extLst>
      <p:ext uri="{BB962C8B-B14F-4D97-AF65-F5344CB8AC3E}">
        <p14:creationId xmlns:p14="http://schemas.microsoft.com/office/powerpoint/2010/main" val="368510317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AA546D-D0F1-64C3-FA49-B49B6AECF6A2}"/>
              </a:ext>
            </a:extLst>
          </p:cNvPr>
          <p:cNvSpPr>
            <a:spLocks noGrp="1"/>
          </p:cNvSpPr>
          <p:nvPr>
            <p:ph type="subTitle" idx="1"/>
          </p:nvPr>
        </p:nvSpPr>
        <p:spPr/>
        <p:txBody>
          <a:bodyPr/>
          <a:lstStyle/>
          <a:p>
            <a:endParaRPr lang="en-US" dirty="0"/>
          </a:p>
          <a:p>
            <a:endParaRPr lang="en-US" dirty="0"/>
          </a:p>
        </p:txBody>
      </p:sp>
      <p:sp>
        <p:nvSpPr>
          <p:cNvPr id="4" name="Title 3">
            <a:extLst>
              <a:ext uri="{FF2B5EF4-FFF2-40B4-BE49-F238E27FC236}">
                <a16:creationId xmlns:a16="http://schemas.microsoft.com/office/drawing/2014/main" id="{2ED32B9C-5287-B9CD-4F9E-D216DB12DCAC}"/>
              </a:ext>
            </a:extLst>
          </p:cNvPr>
          <p:cNvSpPr>
            <a:spLocks noGrp="1"/>
          </p:cNvSpPr>
          <p:nvPr>
            <p:ph type="title"/>
          </p:nvPr>
        </p:nvSpPr>
        <p:spPr/>
        <p:txBody>
          <a:bodyPr/>
          <a:lstStyle/>
          <a:p>
            <a:r>
              <a:rPr lang="en-US"/>
              <a:t>Economic And Market Update</a:t>
            </a:r>
            <a:endParaRPr lang="en-US" dirty="0"/>
          </a:p>
        </p:txBody>
      </p:sp>
      <p:sp>
        <p:nvSpPr>
          <p:cNvPr id="2" name="Slide Number Placeholder 1">
            <a:extLst>
              <a:ext uri="{FF2B5EF4-FFF2-40B4-BE49-F238E27FC236}">
                <a16:creationId xmlns:a16="http://schemas.microsoft.com/office/drawing/2014/main" id="{722726A9-7EC6-D53D-535C-EF71275A7825}"/>
              </a:ext>
            </a:extLst>
          </p:cNvPr>
          <p:cNvSpPr>
            <a:spLocks noGrp="1"/>
          </p:cNvSpPr>
          <p:nvPr>
            <p:ph type="sldNum" sz="quarter" idx="4"/>
          </p:nvPr>
        </p:nvSpPr>
        <p:spPr/>
        <p:txBody>
          <a:bodyPr/>
          <a:lstStyle/>
          <a:p>
            <a:pPr lvl="0"/>
            <a:fld id="{F8E24598-D429-A34B-B4A6-5808099B37D3}" type="slidenum">
              <a:rPr lang="en-US" noProof="0" smtClean="0"/>
              <a:pPr lvl="0"/>
              <a:t>217</a:t>
            </a:fld>
            <a:endParaRPr lang="en-US" noProof="0" dirty="0"/>
          </a:p>
        </p:txBody>
      </p:sp>
    </p:spTree>
    <p:extLst>
      <p:ext uri="{BB962C8B-B14F-4D97-AF65-F5344CB8AC3E}">
        <p14:creationId xmlns:p14="http://schemas.microsoft.com/office/powerpoint/2010/main" val="94420969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4DFA-BF34-164C-F984-9F4E653DBD6F}"/>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C2169B45-F2AD-B4A0-EAAE-100B76F91C01}"/>
              </a:ext>
            </a:extLst>
          </p:cNvPr>
          <p:cNvSpPr>
            <a:spLocks noGrp="1"/>
          </p:cNvSpPr>
          <p:nvPr>
            <p:ph idx="1"/>
          </p:nvPr>
        </p:nvSpPr>
        <p:spPr/>
        <p:txBody>
          <a:bodyPr/>
          <a:lstStyle/>
          <a:p>
            <a:pPr marL="0" indent="0">
              <a:buNone/>
            </a:pPr>
            <a:r>
              <a:rPr lang="en-US" sz="1200" b="1" dirty="0">
                <a:solidFill>
                  <a:schemeClr val="tx2">
                    <a:lumMod val="100000"/>
                  </a:schemeClr>
                </a:solidFill>
              </a:rPr>
              <a:t>CliftonLarsonAllen Wealth Advisors, LLC (“CLA Wealth Advisors”)</a:t>
            </a:r>
            <a:r>
              <a:rPr lang="en-US" sz="1200" dirty="0">
                <a:solidFill>
                  <a:schemeClr val="tx2">
                    <a:lumMod val="100000"/>
                  </a:schemeClr>
                </a:solidFill>
              </a:rPr>
              <a:t> </a:t>
            </a:r>
            <a:br>
              <a:rPr lang="en-US" sz="1200" dirty="0">
                <a:solidFill>
                  <a:schemeClr val="tx2">
                    <a:lumMod val="100000"/>
                  </a:schemeClr>
                </a:solidFill>
              </a:rPr>
            </a:br>
            <a:br>
              <a:rPr lang="en-US" sz="1200" dirty="0">
                <a:solidFill>
                  <a:schemeClr val="tx2">
                    <a:lumMod val="100000"/>
                  </a:schemeClr>
                </a:solidFill>
              </a:rPr>
            </a:br>
            <a:r>
              <a:rPr lang="en-US" sz="1200" i="1" dirty="0">
                <a:solidFill>
                  <a:schemeClr val="tx2">
                    <a:lumMod val="100000"/>
                  </a:schemeClr>
                </a:solidFill>
              </a:rPr>
              <a:t>The purpose of this publication is purely educational and informational. It is not intended to promote any product or service and should not be relied on for accounting, legal, tax, or investment advice. The views expressed are those of CLA Wealth Advisors. They are subject to change at any time. Past performance does not imply or guarantee future results. Investing entails risks, including possible loss of principal. Diversification cannot assure a profit or guarantee against a loss. Investing involves other forms of risk that are not described here. For that reason, you should contact an investment professional before acting on any information in this publication.</a:t>
            </a:r>
            <a:br>
              <a:rPr lang="en-US" sz="1200" dirty="0">
                <a:solidFill>
                  <a:schemeClr val="tx2">
                    <a:lumMod val="100000"/>
                  </a:schemeClr>
                </a:solidFill>
              </a:rPr>
            </a:br>
            <a:r>
              <a:rPr lang="en-US" sz="1200" i="1" dirty="0">
                <a:solidFill>
                  <a:schemeClr val="tx2">
                    <a:lumMod val="100000"/>
                  </a:schemeClr>
                </a:solidFill>
              </a:rPr>
              <a:t>Financial information is from third-party sources. Such information is believed to be reliable but is not verified or guaranteed. Performances from any indices in this report are presented without factoring fees or charges and are provided for reference and competitive purposes only. Any fees, charges, or holdings different than the indices will affect individual results. Indexes are unmanaged; one cannot invest directly into an index. Investment Advisory Services offered through CliftonLarsonAllen Wealth Advisors, LLC, an SEC Registered Investment Advisor.</a:t>
            </a:r>
            <a:br>
              <a:rPr lang="en-US" sz="1200" i="1" dirty="0">
                <a:solidFill>
                  <a:schemeClr val="tx2">
                    <a:lumMod val="100000"/>
                  </a:schemeClr>
                </a:solidFill>
              </a:rPr>
            </a:br>
            <a:br>
              <a:rPr lang="en-US" sz="1200" dirty="0">
                <a:solidFill>
                  <a:schemeClr val="tx2">
                    <a:lumMod val="100000"/>
                  </a:schemeClr>
                </a:solidFill>
              </a:rPr>
            </a:br>
            <a:r>
              <a:rPr lang="en-US" sz="1200" b="1" i="1" dirty="0">
                <a:solidFill>
                  <a:schemeClr val="tx2">
                    <a:lumMod val="100000"/>
                  </a:schemeClr>
                </a:solidFill>
              </a:rPr>
              <a:t>Prior approval is required for further distribution of this material.</a:t>
            </a:r>
            <a:endParaRPr lang="en-US" sz="1200" dirty="0">
              <a:solidFill>
                <a:schemeClr val="tx2">
                  <a:lumMod val="100000"/>
                </a:schemeClr>
              </a:solidFill>
            </a:endParaRPr>
          </a:p>
        </p:txBody>
      </p:sp>
      <p:sp>
        <p:nvSpPr>
          <p:cNvPr id="4" name="Slide Number Placeholder 3">
            <a:extLst>
              <a:ext uri="{FF2B5EF4-FFF2-40B4-BE49-F238E27FC236}">
                <a16:creationId xmlns:a16="http://schemas.microsoft.com/office/drawing/2014/main" id="{8C7C3A5C-4BE5-61AF-DDA8-3EB780412E2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B3F6F-6A30-410C-8DAB-3E7769D71CBC}" type="slidenum">
              <a:rPr kumimoji="0" lang="en-US" sz="800" b="0" i="0" u="none" strike="noStrike" kern="1200" cap="none" spc="0" normalizeH="0" baseline="0" noProof="0" smtClean="0">
                <a:ln>
                  <a:noFill/>
                </a:ln>
                <a:solidFill>
                  <a:srgbClr val="2E33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800" b="0" i="0" u="none" strike="noStrike" kern="1200" cap="none" spc="0" normalizeH="0" baseline="0" noProof="0" dirty="0">
              <a:ln>
                <a:noFill/>
              </a:ln>
              <a:solidFill>
                <a:srgbClr val="2E334E"/>
              </a:solidFill>
              <a:effectLst/>
              <a:uLnTx/>
              <a:uFillTx/>
              <a:latin typeface="Calibri"/>
              <a:ea typeface="+mn-ea"/>
              <a:cs typeface="+mn-cs"/>
            </a:endParaRPr>
          </a:p>
        </p:txBody>
      </p:sp>
    </p:spTree>
    <p:extLst>
      <p:ext uri="{BB962C8B-B14F-4D97-AF65-F5344CB8AC3E}">
        <p14:creationId xmlns:p14="http://schemas.microsoft.com/office/powerpoint/2010/main" val="40515390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F08AA-4BB3-7284-7C00-97113B9D6A8C}"/>
              </a:ext>
            </a:extLst>
          </p:cNvPr>
          <p:cNvSpPr>
            <a:spLocks noGrp="1"/>
          </p:cNvSpPr>
          <p:nvPr>
            <p:ph type="title"/>
          </p:nvPr>
        </p:nvSpPr>
        <p:spPr>
          <a:xfrm>
            <a:off x="457200" y="144838"/>
            <a:ext cx="8229600" cy="685800"/>
          </a:xfrm>
        </p:spPr>
        <p:txBody>
          <a:bodyPr wrap="square" anchor="ctr">
            <a:normAutofit/>
          </a:bodyPr>
          <a:lstStyle/>
          <a:p>
            <a:r>
              <a:rPr lang="en-US"/>
              <a:t>Agenda</a:t>
            </a:r>
            <a:endParaRPr lang="en-US" dirty="0"/>
          </a:p>
        </p:txBody>
      </p:sp>
      <p:graphicFrame>
        <p:nvGraphicFramePr>
          <p:cNvPr id="22" name="Content Placeholder 17">
            <a:extLst>
              <a:ext uri="{FF2B5EF4-FFF2-40B4-BE49-F238E27FC236}">
                <a16:creationId xmlns:a16="http://schemas.microsoft.com/office/drawing/2014/main" id="{38EF3391-4770-9EE0-04F3-35E1B4F0B90A}"/>
              </a:ext>
            </a:extLst>
          </p:cNvPr>
          <p:cNvGraphicFramePr>
            <a:graphicFrameLocks noGrp="1"/>
          </p:cNvGraphicFramePr>
          <p:nvPr>
            <p:ph idx="1"/>
            <p:extLst>
              <p:ext uri="{D42A27DB-BD31-4B8C-83A1-F6EECF244321}">
                <p14:modId xmlns:p14="http://schemas.microsoft.com/office/powerpoint/2010/main" val="2572693212"/>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748CAF2-516E-0E65-AB0B-DBB0BECC8B8A}"/>
              </a:ext>
            </a:extLst>
          </p:cNvPr>
          <p:cNvSpPr>
            <a:spLocks noGrp="1"/>
          </p:cNvSpPr>
          <p:nvPr>
            <p:ph type="sldNum" sz="quarter" idx="4"/>
          </p:nvPr>
        </p:nvSpPr>
        <p:spPr/>
        <p:txBody>
          <a:bodyPr wrap="square" anchor="ctr">
            <a:noAutofit/>
          </a:bodyPr>
          <a:lstStyle/>
          <a:p>
            <a:pPr lvl="0"/>
            <a:fld id="{6DAB3F6F-6A30-410C-8DAB-3E7769D71CBC}" type="slidenum">
              <a:rPr lang="en-US" noProof="0" smtClean="0"/>
              <a:pPr lvl="0"/>
              <a:t>219</a:t>
            </a:fld>
            <a:endParaRPr lang="en-US" noProof="0"/>
          </a:p>
        </p:txBody>
      </p:sp>
    </p:spTree>
    <p:extLst>
      <p:ext uri="{BB962C8B-B14F-4D97-AF65-F5344CB8AC3E}">
        <p14:creationId xmlns:p14="http://schemas.microsoft.com/office/powerpoint/2010/main" val="359743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549B-E21A-B668-889C-11AA9B506790}"/>
              </a:ext>
            </a:extLst>
          </p:cNvPr>
          <p:cNvSpPr>
            <a:spLocks noGrp="1"/>
          </p:cNvSpPr>
          <p:nvPr>
            <p:ph type="title"/>
          </p:nvPr>
        </p:nvSpPr>
        <p:spPr>
          <a:xfrm>
            <a:off x="457200" y="144838"/>
            <a:ext cx="8229600" cy="685800"/>
          </a:xfrm>
        </p:spPr>
        <p:txBody>
          <a:bodyPr wrap="square" anchor="ctr">
            <a:normAutofit/>
          </a:bodyPr>
          <a:lstStyle/>
          <a:p>
            <a:r>
              <a:rPr lang="en-US" dirty="0"/>
              <a:t>Not A Change In Accounting Principle</a:t>
            </a:r>
          </a:p>
        </p:txBody>
      </p:sp>
      <p:graphicFrame>
        <p:nvGraphicFramePr>
          <p:cNvPr id="8" name="Content Placeholder 7">
            <a:extLst>
              <a:ext uri="{FF2B5EF4-FFF2-40B4-BE49-F238E27FC236}">
                <a16:creationId xmlns:a16="http://schemas.microsoft.com/office/drawing/2014/main" id="{D80B9492-1DC8-C955-DA01-C7A69219FC7C}"/>
              </a:ext>
            </a:extLst>
          </p:cNvPr>
          <p:cNvGraphicFramePr>
            <a:graphicFrameLocks noGrp="1"/>
          </p:cNvGraphicFramePr>
          <p:nvPr>
            <p:ph idx="1"/>
            <p:extLst>
              <p:ext uri="{D42A27DB-BD31-4B8C-83A1-F6EECF244321}">
                <p14:modId xmlns:p14="http://schemas.microsoft.com/office/powerpoint/2010/main" val="3706019476"/>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0787696-2F92-6CDD-6525-E113406AE407}"/>
              </a:ext>
            </a:extLst>
          </p:cNvPr>
          <p:cNvSpPr>
            <a:spLocks noGrp="1"/>
          </p:cNvSpPr>
          <p:nvPr>
            <p:ph type="sldNum" sz="quarter" idx="4"/>
          </p:nvPr>
        </p:nvSpPr>
        <p:spPr/>
        <p:txBody>
          <a:bodyPr wrap="square" anchor="ctr">
            <a:noAutofit/>
          </a:bodyPr>
          <a:lstStyle/>
          <a:p>
            <a:fld id="{F8E24598-D429-A34B-B4A6-5808099B37D3}" type="slidenum">
              <a:rPr lang="en-US" smtClean="0"/>
              <a:pPr/>
              <a:t>22</a:t>
            </a:fld>
            <a:endParaRPr lang="en-US" dirty="0"/>
          </a:p>
        </p:txBody>
      </p:sp>
    </p:spTree>
    <p:extLst>
      <p:ext uri="{BB962C8B-B14F-4D97-AF65-F5344CB8AC3E}">
        <p14:creationId xmlns:p14="http://schemas.microsoft.com/office/powerpoint/2010/main" val="76200434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7679-07FA-409F-FC27-78C6F0CF100A}"/>
              </a:ext>
            </a:extLst>
          </p:cNvPr>
          <p:cNvSpPr>
            <a:spLocks noGrp="1"/>
          </p:cNvSpPr>
          <p:nvPr>
            <p:ph type="title"/>
          </p:nvPr>
        </p:nvSpPr>
        <p:spPr/>
        <p:txBody>
          <a:bodyPr/>
          <a:lstStyle/>
          <a:p>
            <a:r>
              <a:rPr lang="en-US" dirty="0"/>
              <a:t>Learning Objective</a:t>
            </a:r>
          </a:p>
        </p:txBody>
      </p:sp>
      <p:sp>
        <p:nvSpPr>
          <p:cNvPr id="3" name="Content Placeholder 2">
            <a:extLst>
              <a:ext uri="{FF2B5EF4-FFF2-40B4-BE49-F238E27FC236}">
                <a16:creationId xmlns:a16="http://schemas.microsoft.com/office/drawing/2014/main" id="{4D0AD0CA-413B-C512-0447-8D7C9F1AF7FB}"/>
              </a:ext>
            </a:extLst>
          </p:cNvPr>
          <p:cNvSpPr>
            <a:spLocks noGrp="1"/>
          </p:cNvSpPr>
          <p:nvPr>
            <p:ph idx="1"/>
          </p:nvPr>
        </p:nvSpPr>
        <p:spPr/>
        <p:txBody>
          <a:bodyPr/>
          <a:lstStyle/>
          <a:p>
            <a:pPr marL="0" indent="0">
              <a:buNone/>
            </a:pPr>
            <a:r>
              <a:rPr lang="en-US" sz="1800" b="1" i="1" dirty="0">
                <a:effectLst/>
                <a:latin typeface="Calibri" panose="020F0502020204030204" pitchFamily="34" charset="0"/>
                <a:ea typeface="Times New Roman" panose="02020603050405020304" pitchFamily="18" charset="0"/>
                <a:cs typeface="Arial" panose="020B0604020202020204" pitchFamily="34" charset="0"/>
              </a:rPr>
              <a:t>At the end of the session, you will be able to:</a:t>
            </a:r>
          </a:p>
          <a:p>
            <a:r>
              <a:rPr lang="en-US" sz="2000" dirty="0">
                <a:effectLst/>
                <a:latin typeface="Calibri" panose="020F0502020204030204" pitchFamily="34" charset="0"/>
                <a:ea typeface="Times New Roman" panose="02020603050405020304" pitchFamily="18" charset="0"/>
                <a:cs typeface="Arial" panose="020B0604020202020204" pitchFamily="34" charset="0"/>
              </a:rPr>
              <a:t>Review current economic trends</a:t>
            </a:r>
            <a:endParaRPr lang="en-US" sz="20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63CB0856-571C-0DDA-E47D-4832B3557A82}"/>
              </a:ext>
            </a:extLst>
          </p:cNvPr>
          <p:cNvSpPr>
            <a:spLocks noGrp="1"/>
          </p:cNvSpPr>
          <p:nvPr>
            <p:ph type="sldNum" sz="quarter" idx="4"/>
          </p:nvPr>
        </p:nvSpPr>
        <p:spPr/>
        <p:txBody>
          <a:bodyPr/>
          <a:lstStyle/>
          <a:p>
            <a:fld id="{6DAB3F6F-6A30-410C-8DAB-3E7769D71CBC}" type="slidenum">
              <a:rPr lang="en-US" smtClean="0"/>
              <a:pPr/>
              <a:t>220</a:t>
            </a:fld>
            <a:endParaRPr lang="en-US" dirty="0"/>
          </a:p>
        </p:txBody>
      </p:sp>
    </p:spTree>
    <p:extLst>
      <p:ext uri="{BB962C8B-B14F-4D97-AF65-F5344CB8AC3E}">
        <p14:creationId xmlns:p14="http://schemas.microsoft.com/office/powerpoint/2010/main" val="4164639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1F6D-4166-33BE-8BC6-36A9B49E44A5}"/>
              </a:ext>
            </a:extLst>
          </p:cNvPr>
          <p:cNvSpPr>
            <a:spLocks noGrp="1"/>
          </p:cNvSpPr>
          <p:nvPr>
            <p:ph type="ctrTitle"/>
          </p:nvPr>
        </p:nvSpPr>
        <p:spPr/>
        <p:txBody>
          <a:bodyPr/>
          <a:lstStyle/>
          <a:p>
            <a:r>
              <a:rPr lang="en-US" dirty="0"/>
              <a:t>Economic Update</a:t>
            </a:r>
          </a:p>
        </p:txBody>
      </p:sp>
      <p:sp>
        <p:nvSpPr>
          <p:cNvPr id="3" name="Subtitle 2">
            <a:extLst>
              <a:ext uri="{FF2B5EF4-FFF2-40B4-BE49-F238E27FC236}">
                <a16:creationId xmlns:a16="http://schemas.microsoft.com/office/drawing/2014/main" id="{58881257-E90E-F01A-D667-9641AB131FE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7C5CDCF-F497-D4C2-F64B-65397B07D578}"/>
              </a:ext>
            </a:extLst>
          </p:cNvPr>
          <p:cNvSpPr>
            <a:spLocks noGrp="1"/>
          </p:cNvSpPr>
          <p:nvPr>
            <p:ph type="sldNum" sz="quarter" idx="4"/>
          </p:nvPr>
        </p:nvSpPr>
        <p:spPr/>
        <p:txBody>
          <a:bodyPr/>
          <a:lstStyle/>
          <a:p>
            <a:pPr lvl="0"/>
            <a:fld id="{6DAB3F6F-6A30-410C-8DAB-3E7769D71CBC}" type="slidenum">
              <a:rPr lang="en-US" noProof="0" smtClean="0"/>
              <a:pPr lvl="0"/>
              <a:t>221</a:t>
            </a:fld>
            <a:endParaRPr lang="en-US" noProof="0" dirty="0"/>
          </a:p>
        </p:txBody>
      </p:sp>
    </p:spTree>
    <p:extLst>
      <p:ext uri="{BB962C8B-B14F-4D97-AF65-F5344CB8AC3E}">
        <p14:creationId xmlns:p14="http://schemas.microsoft.com/office/powerpoint/2010/main" val="7094494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11E9-A36A-47EC-705A-0B0E36D00D8A}"/>
              </a:ext>
            </a:extLst>
          </p:cNvPr>
          <p:cNvSpPr>
            <a:spLocks noGrp="1"/>
          </p:cNvSpPr>
          <p:nvPr>
            <p:ph type="title"/>
          </p:nvPr>
        </p:nvSpPr>
        <p:spPr/>
        <p:txBody>
          <a:bodyPr/>
          <a:lstStyle/>
          <a:p>
            <a:r>
              <a:rPr lang="en-US"/>
              <a:t>Current Market Sentiment </a:t>
            </a:r>
            <a:endParaRPr lang="en-US" dirty="0"/>
          </a:p>
        </p:txBody>
      </p:sp>
      <p:pic>
        <p:nvPicPr>
          <p:cNvPr id="6" name="Content Placeholder 5">
            <a:extLst>
              <a:ext uri="{FF2B5EF4-FFF2-40B4-BE49-F238E27FC236}">
                <a16:creationId xmlns:a16="http://schemas.microsoft.com/office/drawing/2014/main" id="{31AA60EF-EF92-4E97-B25F-D11BC10D3E10}"/>
              </a:ext>
            </a:extLst>
          </p:cNvPr>
          <p:cNvPicPr>
            <a:picLocks noGrp="1" noChangeAspect="1"/>
          </p:cNvPicPr>
          <p:nvPr>
            <p:ph idx="1"/>
          </p:nvPr>
        </p:nvPicPr>
        <p:blipFill>
          <a:blip r:embed="rId2"/>
          <a:stretch>
            <a:fillRect/>
          </a:stretch>
        </p:blipFill>
        <p:spPr>
          <a:xfrm>
            <a:off x="2576357" y="768292"/>
            <a:ext cx="3991286" cy="3760787"/>
          </a:xfrm>
        </p:spPr>
      </p:pic>
      <p:sp>
        <p:nvSpPr>
          <p:cNvPr id="4" name="Slide Number Placeholder 3">
            <a:extLst>
              <a:ext uri="{FF2B5EF4-FFF2-40B4-BE49-F238E27FC236}">
                <a16:creationId xmlns:a16="http://schemas.microsoft.com/office/drawing/2014/main" id="{227C7C65-F199-05D0-4F2E-5A56802127A9}"/>
              </a:ext>
            </a:extLst>
          </p:cNvPr>
          <p:cNvSpPr>
            <a:spLocks noGrp="1"/>
          </p:cNvSpPr>
          <p:nvPr>
            <p:ph type="sldNum" sz="quarter" idx="4"/>
          </p:nvPr>
        </p:nvSpPr>
        <p:spPr/>
        <p:txBody>
          <a:bodyPr/>
          <a:lstStyle/>
          <a:p>
            <a:fld id="{6DAB3F6F-6A30-410C-8DAB-3E7769D71CBC}" type="slidenum">
              <a:rPr lang="en-US" smtClean="0"/>
              <a:pPr/>
              <a:t>222</a:t>
            </a:fld>
            <a:endParaRPr lang="en-US" dirty="0"/>
          </a:p>
        </p:txBody>
      </p:sp>
      <p:sp>
        <p:nvSpPr>
          <p:cNvPr id="3" name="TextBox 2">
            <a:extLst>
              <a:ext uri="{FF2B5EF4-FFF2-40B4-BE49-F238E27FC236}">
                <a16:creationId xmlns:a16="http://schemas.microsoft.com/office/drawing/2014/main" id="{30732473-49D4-5DE9-3191-49C0CF107239}"/>
              </a:ext>
            </a:extLst>
          </p:cNvPr>
          <p:cNvSpPr txBox="1">
            <a:spLocks/>
          </p:cNvSpPr>
          <p:nvPr/>
        </p:nvSpPr>
        <p:spPr>
          <a:xfrm>
            <a:off x="6476161" y="4299781"/>
            <a:ext cx="1391626" cy="215444"/>
          </a:xfrm>
          <a:prstGeom prst="rect">
            <a:avLst/>
          </a:prstGeom>
          <a:noFill/>
        </p:spPr>
        <p:txBody>
          <a:bodyPr wrap="square" rtlCol="0">
            <a:spAutoFit/>
          </a:bodyPr>
          <a:lstStyle/>
          <a:p>
            <a:r>
              <a:rPr lang="en-US" sz="800" dirty="0"/>
              <a:t>Source: CNN Business</a:t>
            </a:r>
          </a:p>
        </p:txBody>
      </p:sp>
    </p:spTree>
    <p:extLst>
      <p:ext uri="{BB962C8B-B14F-4D97-AF65-F5344CB8AC3E}">
        <p14:creationId xmlns:p14="http://schemas.microsoft.com/office/powerpoint/2010/main" val="23273549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7EE9-AD71-2801-0290-B329437E5CDB}"/>
              </a:ext>
            </a:extLst>
          </p:cNvPr>
          <p:cNvSpPr>
            <a:spLocks noGrp="1"/>
          </p:cNvSpPr>
          <p:nvPr>
            <p:ph type="title"/>
          </p:nvPr>
        </p:nvSpPr>
        <p:spPr/>
        <p:txBody>
          <a:bodyPr/>
          <a:lstStyle/>
          <a:p>
            <a:r>
              <a:rPr lang="en-US"/>
              <a:t>Sentiment And Returns</a:t>
            </a:r>
            <a:endParaRPr lang="en-US" dirty="0"/>
          </a:p>
        </p:txBody>
      </p:sp>
      <p:pic>
        <p:nvPicPr>
          <p:cNvPr id="6" name="Content Placeholder 5">
            <a:extLst>
              <a:ext uri="{FF2B5EF4-FFF2-40B4-BE49-F238E27FC236}">
                <a16:creationId xmlns:a16="http://schemas.microsoft.com/office/drawing/2014/main" id="{C028CF54-2092-75F0-F4F9-0715CB87A728}"/>
              </a:ext>
            </a:extLst>
          </p:cNvPr>
          <p:cNvPicPr>
            <a:picLocks noGrp="1" noChangeAspect="1"/>
          </p:cNvPicPr>
          <p:nvPr>
            <p:ph idx="1"/>
          </p:nvPr>
        </p:nvPicPr>
        <p:blipFill>
          <a:blip r:embed="rId2"/>
          <a:stretch>
            <a:fillRect/>
          </a:stretch>
        </p:blipFill>
        <p:spPr>
          <a:xfrm>
            <a:off x="1380060" y="831877"/>
            <a:ext cx="6049826" cy="3479746"/>
          </a:xfrm>
        </p:spPr>
      </p:pic>
      <p:sp>
        <p:nvSpPr>
          <p:cNvPr id="4" name="Slide Number Placeholder 3">
            <a:extLst>
              <a:ext uri="{FF2B5EF4-FFF2-40B4-BE49-F238E27FC236}">
                <a16:creationId xmlns:a16="http://schemas.microsoft.com/office/drawing/2014/main" id="{326284CE-9738-65FF-150F-A6F7AB61EC5C}"/>
              </a:ext>
            </a:extLst>
          </p:cNvPr>
          <p:cNvSpPr>
            <a:spLocks noGrp="1"/>
          </p:cNvSpPr>
          <p:nvPr>
            <p:ph type="sldNum" sz="quarter" idx="4"/>
          </p:nvPr>
        </p:nvSpPr>
        <p:spPr/>
        <p:txBody>
          <a:bodyPr/>
          <a:lstStyle/>
          <a:p>
            <a:fld id="{6DAB3F6F-6A30-410C-8DAB-3E7769D71CBC}" type="slidenum">
              <a:rPr lang="en-US" smtClean="0"/>
              <a:pPr/>
              <a:t>223</a:t>
            </a:fld>
            <a:endParaRPr lang="en-US" dirty="0"/>
          </a:p>
        </p:txBody>
      </p:sp>
      <p:pic>
        <p:nvPicPr>
          <p:cNvPr id="8" name="Picture 7">
            <a:extLst>
              <a:ext uri="{FF2B5EF4-FFF2-40B4-BE49-F238E27FC236}">
                <a16:creationId xmlns:a16="http://schemas.microsoft.com/office/drawing/2014/main" id="{A78995C8-D563-64A8-84E2-3C2BE6CDCCA7}"/>
              </a:ext>
            </a:extLst>
          </p:cNvPr>
          <p:cNvPicPr>
            <a:picLocks noChangeAspect="1"/>
          </p:cNvPicPr>
          <p:nvPr/>
        </p:nvPicPr>
        <p:blipFill>
          <a:blip r:embed="rId3"/>
          <a:stretch>
            <a:fillRect/>
          </a:stretch>
        </p:blipFill>
        <p:spPr>
          <a:xfrm>
            <a:off x="1621477" y="4306305"/>
            <a:ext cx="3537176" cy="346158"/>
          </a:xfrm>
          <a:prstGeom prst="rect">
            <a:avLst/>
          </a:prstGeom>
        </p:spPr>
      </p:pic>
    </p:spTree>
    <p:extLst>
      <p:ext uri="{BB962C8B-B14F-4D97-AF65-F5344CB8AC3E}">
        <p14:creationId xmlns:p14="http://schemas.microsoft.com/office/powerpoint/2010/main" val="378274096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1CE0-4F3B-97D8-6DE3-E202150AD899}"/>
              </a:ext>
            </a:extLst>
          </p:cNvPr>
          <p:cNvSpPr>
            <a:spLocks noGrp="1"/>
          </p:cNvSpPr>
          <p:nvPr>
            <p:ph type="title"/>
          </p:nvPr>
        </p:nvSpPr>
        <p:spPr/>
        <p:txBody>
          <a:bodyPr/>
          <a:lstStyle/>
          <a:p>
            <a:r>
              <a:rPr lang="en-US"/>
              <a:t>Unemployment Rate </a:t>
            </a:r>
            <a:endParaRPr lang="en-US" dirty="0"/>
          </a:p>
        </p:txBody>
      </p:sp>
      <p:pic>
        <p:nvPicPr>
          <p:cNvPr id="6" name="Content Placeholder 5">
            <a:extLst>
              <a:ext uri="{FF2B5EF4-FFF2-40B4-BE49-F238E27FC236}">
                <a16:creationId xmlns:a16="http://schemas.microsoft.com/office/drawing/2014/main" id="{CAB24922-F11A-1E55-C859-20E2871D87F8}"/>
              </a:ext>
            </a:extLst>
          </p:cNvPr>
          <p:cNvPicPr>
            <a:picLocks noGrp="1" noChangeAspect="1"/>
          </p:cNvPicPr>
          <p:nvPr>
            <p:ph idx="1"/>
          </p:nvPr>
        </p:nvPicPr>
        <p:blipFill>
          <a:blip r:embed="rId2"/>
          <a:stretch>
            <a:fillRect/>
          </a:stretch>
        </p:blipFill>
        <p:spPr>
          <a:xfrm>
            <a:off x="1330366" y="830638"/>
            <a:ext cx="6165671" cy="3492012"/>
          </a:xfrm>
        </p:spPr>
      </p:pic>
      <p:sp>
        <p:nvSpPr>
          <p:cNvPr id="4" name="Slide Number Placeholder 3">
            <a:extLst>
              <a:ext uri="{FF2B5EF4-FFF2-40B4-BE49-F238E27FC236}">
                <a16:creationId xmlns:a16="http://schemas.microsoft.com/office/drawing/2014/main" id="{F4EF2513-B7A0-ED3D-D9CF-49D619BEE9F1}"/>
              </a:ext>
            </a:extLst>
          </p:cNvPr>
          <p:cNvSpPr>
            <a:spLocks noGrp="1"/>
          </p:cNvSpPr>
          <p:nvPr>
            <p:ph type="sldNum" sz="quarter" idx="4"/>
          </p:nvPr>
        </p:nvSpPr>
        <p:spPr/>
        <p:txBody>
          <a:bodyPr/>
          <a:lstStyle/>
          <a:p>
            <a:fld id="{6DAB3F6F-6A30-410C-8DAB-3E7769D71CBC}" type="slidenum">
              <a:rPr lang="en-US" smtClean="0"/>
              <a:pPr/>
              <a:t>224</a:t>
            </a:fld>
            <a:endParaRPr lang="en-US" dirty="0"/>
          </a:p>
        </p:txBody>
      </p:sp>
      <p:pic>
        <p:nvPicPr>
          <p:cNvPr id="8" name="Picture 7">
            <a:extLst>
              <a:ext uri="{FF2B5EF4-FFF2-40B4-BE49-F238E27FC236}">
                <a16:creationId xmlns:a16="http://schemas.microsoft.com/office/drawing/2014/main" id="{75428D28-00A8-4B97-519F-12A90E121E6B}"/>
              </a:ext>
            </a:extLst>
          </p:cNvPr>
          <p:cNvPicPr>
            <a:picLocks noChangeAspect="1"/>
          </p:cNvPicPr>
          <p:nvPr/>
        </p:nvPicPr>
        <p:blipFill>
          <a:blip r:embed="rId3"/>
          <a:stretch>
            <a:fillRect/>
          </a:stretch>
        </p:blipFill>
        <p:spPr>
          <a:xfrm>
            <a:off x="1624878" y="4369355"/>
            <a:ext cx="5160055" cy="301236"/>
          </a:xfrm>
          <a:prstGeom prst="rect">
            <a:avLst/>
          </a:prstGeom>
        </p:spPr>
      </p:pic>
    </p:spTree>
    <p:extLst>
      <p:ext uri="{BB962C8B-B14F-4D97-AF65-F5344CB8AC3E}">
        <p14:creationId xmlns:p14="http://schemas.microsoft.com/office/powerpoint/2010/main" val="419160956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A5DD-4370-17D2-BE6D-90487DDD34BA}"/>
              </a:ext>
            </a:extLst>
          </p:cNvPr>
          <p:cNvSpPr>
            <a:spLocks noGrp="1"/>
          </p:cNvSpPr>
          <p:nvPr>
            <p:ph type="title"/>
          </p:nvPr>
        </p:nvSpPr>
        <p:spPr/>
        <p:txBody>
          <a:bodyPr/>
          <a:lstStyle/>
          <a:p>
            <a:r>
              <a:rPr lang="en-US" dirty="0"/>
              <a:t>Gross Domestic Product </a:t>
            </a:r>
          </a:p>
        </p:txBody>
      </p:sp>
      <p:pic>
        <p:nvPicPr>
          <p:cNvPr id="8" name="Content Placeholder 7">
            <a:extLst>
              <a:ext uri="{FF2B5EF4-FFF2-40B4-BE49-F238E27FC236}">
                <a16:creationId xmlns:a16="http://schemas.microsoft.com/office/drawing/2014/main" id="{2B2EA59F-8D61-2089-13AF-E55F18DABE94}"/>
              </a:ext>
            </a:extLst>
          </p:cNvPr>
          <p:cNvPicPr>
            <a:picLocks noGrp="1" noChangeAspect="1"/>
          </p:cNvPicPr>
          <p:nvPr>
            <p:ph idx="1"/>
          </p:nvPr>
        </p:nvPicPr>
        <p:blipFill>
          <a:blip r:embed="rId2"/>
          <a:stretch>
            <a:fillRect/>
          </a:stretch>
        </p:blipFill>
        <p:spPr>
          <a:xfrm>
            <a:off x="1286189" y="914671"/>
            <a:ext cx="5987833" cy="3671887"/>
          </a:xfrm>
        </p:spPr>
      </p:pic>
      <p:sp>
        <p:nvSpPr>
          <p:cNvPr id="4" name="Slide Number Placeholder 3">
            <a:extLst>
              <a:ext uri="{FF2B5EF4-FFF2-40B4-BE49-F238E27FC236}">
                <a16:creationId xmlns:a16="http://schemas.microsoft.com/office/drawing/2014/main" id="{15EF5060-1899-D37C-1B9A-4EA17CB91EAF}"/>
              </a:ext>
            </a:extLst>
          </p:cNvPr>
          <p:cNvSpPr>
            <a:spLocks noGrp="1"/>
          </p:cNvSpPr>
          <p:nvPr>
            <p:ph type="sldNum" sz="quarter" idx="4"/>
          </p:nvPr>
        </p:nvSpPr>
        <p:spPr/>
        <p:txBody>
          <a:bodyPr/>
          <a:lstStyle/>
          <a:p>
            <a:fld id="{6DAB3F6F-6A30-410C-8DAB-3E7769D71CBC}" type="slidenum">
              <a:rPr lang="en-US" smtClean="0"/>
              <a:pPr/>
              <a:t>225</a:t>
            </a:fld>
            <a:endParaRPr lang="en-US" dirty="0"/>
          </a:p>
        </p:txBody>
      </p:sp>
    </p:spTree>
    <p:extLst>
      <p:ext uri="{BB962C8B-B14F-4D97-AF65-F5344CB8AC3E}">
        <p14:creationId xmlns:p14="http://schemas.microsoft.com/office/powerpoint/2010/main" val="132495283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2142-9E5E-37F8-866A-07987D3282A6}"/>
              </a:ext>
            </a:extLst>
          </p:cNvPr>
          <p:cNvSpPr>
            <a:spLocks noGrp="1"/>
          </p:cNvSpPr>
          <p:nvPr>
            <p:ph type="title"/>
          </p:nvPr>
        </p:nvSpPr>
        <p:spPr/>
        <p:txBody>
          <a:bodyPr/>
          <a:lstStyle/>
          <a:p>
            <a:r>
              <a:rPr lang="en-US" dirty="0"/>
              <a:t>Current GDP Estimates </a:t>
            </a:r>
          </a:p>
        </p:txBody>
      </p:sp>
      <p:sp>
        <p:nvSpPr>
          <p:cNvPr id="4" name="Slide Number Placeholder 3">
            <a:extLst>
              <a:ext uri="{FF2B5EF4-FFF2-40B4-BE49-F238E27FC236}">
                <a16:creationId xmlns:a16="http://schemas.microsoft.com/office/drawing/2014/main" id="{12FF7BCD-4310-6A30-1BD8-BFC091CCB35E}"/>
              </a:ext>
            </a:extLst>
          </p:cNvPr>
          <p:cNvSpPr>
            <a:spLocks noGrp="1"/>
          </p:cNvSpPr>
          <p:nvPr>
            <p:ph type="sldNum" sz="quarter" idx="4"/>
          </p:nvPr>
        </p:nvSpPr>
        <p:spPr/>
        <p:txBody>
          <a:bodyPr/>
          <a:lstStyle/>
          <a:p>
            <a:fld id="{6DAB3F6F-6A30-410C-8DAB-3E7769D71CBC}" type="slidenum">
              <a:rPr lang="en-US" smtClean="0"/>
              <a:pPr/>
              <a:t>226</a:t>
            </a:fld>
            <a:endParaRPr lang="en-US" dirty="0"/>
          </a:p>
        </p:txBody>
      </p:sp>
      <p:pic>
        <p:nvPicPr>
          <p:cNvPr id="1026" name="Picture 2" descr="GDPNow">
            <a:extLst>
              <a:ext uri="{FF2B5EF4-FFF2-40B4-BE49-F238E27FC236}">
                <a16:creationId xmlns:a16="http://schemas.microsoft.com/office/drawing/2014/main" id="{71BB7B5C-F178-B2F4-E395-B46351B93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337" y="758952"/>
            <a:ext cx="4723326" cy="391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28973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6C5B-62AF-4B26-FEFB-422F5523B7A2}"/>
              </a:ext>
            </a:extLst>
          </p:cNvPr>
          <p:cNvSpPr>
            <a:spLocks noGrp="1"/>
          </p:cNvSpPr>
          <p:nvPr>
            <p:ph type="title"/>
          </p:nvPr>
        </p:nvSpPr>
        <p:spPr/>
        <p:txBody>
          <a:bodyPr/>
          <a:lstStyle/>
          <a:p>
            <a:r>
              <a:rPr lang="en-US"/>
              <a:t>Defaults And Debt </a:t>
            </a:r>
            <a:endParaRPr lang="en-US" dirty="0"/>
          </a:p>
        </p:txBody>
      </p:sp>
      <p:pic>
        <p:nvPicPr>
          <p:cNvPr id="20" name="Content Placeholder 19">
            <a:extLst>
              <a:ext uri="{FF2B5EF4-FFF2-40B4-BE49-F238E27FC236}">
                <a16:creationId xmlns:a16="http://schemas.microsoft.com/office/drawing/2014/main" id="{0D9A8E8F-B1C3-F18D-4CBE-ACB53EE251E5}"/>
              </a:ext>
            </a:extLst>
          </p:cNvPr>
          <p:cNvPicPr>
            <a:picLocks noGrp="1" noChangeAspect="1"/>
          </p:cNvPicPr>
          <p:nvPr>
            <p:ph idx="1"/>
          </p:nvPr>
        </p:nvPicPr>
        <p:blipFill>
          <a:blip r:embed="rId2"/>
          <a:stretch>
            <a:fillRect/>
          </a:stretch>
        </p:blipFill>
        <p:spPr>
          <a:xfrm>
            <a:off x="457200" y="1071529"/>
            <a:ext cx="3715353" cy="2174395"/>
          </a:xfrm>
        </p:spPr>
      </p:pic>
      <p:sp>
        <p:nvSpPr>
          <p:cNvPr id="4" name="Slide Number Placeholder 3">
            <a:extLst>
              <a:ext uri="{FF2B5EF4-FFF2-40B4-BE49-F238E27FC236}">
                <a16:creationId xmlns:a16="http://schemas.microsoft.com/office/drawing/2014/main" id="{99B9BB40-1517-D461-BBF6-9B401EA1DB56}"/>
              </a:ext>
            </a:extLst>
          </p:cNvPr>
          <p:cNvSpPr>
            <a:spLocks noGrp="1"/>
          </p:cNvSpPr>
          <p:nvPr>
            <p:ph type="sldNum" sz="quarter" idx="4"/>
          </p:nvPr>
        </p:nvSpPr>
        <p:spPr/>
        <p:txBody>
          <a:bodyPr/>
          <a:lstStyle/>
          <a:p>
            <a:fld id="{6DAB3F6F-6A30-410C-8DAB-3E7769D71CBC}" type="slidenum">
              <a:rPr lang="en-US" smtClean="0"/>
              <a:pPr/>
              <a:t>227</a:t>
            </a:fld>
            <a:endParaRPr lang="en-US" dirty="0"/>
          </a:p>
        </p:txBody>
      </p:sp>
      <p:pic>
        <p:nvPicPr>
          <p:cNvPr id="8" name="Picture 7">
            <a:extLst>
              <a:ext uri="{FF2B5EF4-FFF2-40B4-BE49-F238E27FC236}">
                <a16:creationId xmlns:a16="http://schemas.microsoft.com/office/drawing/2014/main" id="{D3A7862A-61FA-DC99-7E8C-08C6CE8E3381}"/>
              </a:ext>
            </a:extLst>
          </p:cNvPr>
          <p:cNvPicPr>
            <a:picLocks noChangeAspect="1"/>
          </p:cNvPicPr>
          <p:nvPr/>
        </p:nvPicPr>
        <p:blipFill>
          <a:blip r:embed="rId3"/>
          <a:stretch>
            <a:fillRect/>
          </a:stretch>
        </p:blipFill>
        <p:spPr>
          <a:xfrm>
            <a:off x="788794" y="3601270"/>
            <a:ext cx="4404265" cy="554682"/>
          </a:xfrm>
          <a:prstGeom prst="rect">
            <a:avLst/>
          </a:prstGeom>
        </p:spPr>
      </p:pic>
      <p:pic>
        <p:nvPicPr>
          <p:cNvPr id="10" name="Picture 9">
            <a:extLst>
              <a:ext uri="{FF2B5EF4-FFF2-40B4-BE49-F238E27FC236}">
                <a16:creationId xmlns:a16="http://schemas.microsoft.com/office/drawing/2014/main" id="{A279B8F2-A89B-9F51-8454-F780B99184D9}"/>
              </a:ext>
            </a:extLst>
          </p:cNvPr>
          <p:cNvPicPr>
            <a:picLocks noChangeAspect="1"/>
          </p:cNvPicPr>
          <p:nvPr/>
        </p:nvPicPr>
        <p:blipFill>
          <a:blip r:embed="rId4"/>
          <a:stretch>
            <a:fillRect/>
          </a:stretch>
        </p:blipFill>
        <p:spPr>
          <a:xfrm>
            <a:off x="4346936" y="1071529"/>
            <a:ext cx="4016380" cy="2284621"/>
          </a:xfrm>
          <a:prstGeom prst="rect">
            <a:avLst/>
          </a:prstGeom>
        </p:spPr>
      </p:pic>
    </p:spTree>
    <p:extLst>
      <p:ext uri="{BB962C8B-B14F-4D97-AF65-F5344CB8AC3E}">
        <p14:creationId xmlns:p14="http://schemas.microsoft.com/office/powerpoint/2010/main" val="386081544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0DFC-B5FA-9CA8-28B2-4B6A83E1323B}"/>
              </a:ext>
            </a:extLst>
          </p:cNvPr>
          <p:cNvSpPr>
            <a:spLocks noGrp="1"/>
          </p:cNvSpPr>
          <p:nvPr>
            <p:ph type="title"/>
          </p:nvPr>
        </p:nvSpPr>
        <p:spPr/>
        <p:txBody>
          <a:bodyPr/>
          <a:lstStyle/>
          <a:p>
            <a:r>
              <a:rPr lang="en-US" dirty="0"/>
              <a:t>Cash Flowing </a:t>
            </a:r>
          </a:p>
        </p:txBody>
      </p:sp>
      <p:pic>
        <p:nvPicPr>
          <p:cNvPr id="6" name="Content Placeholder 5">
            <a:extLst>
              <a:ext uri="{FF2B5EF4-FFF2-40B4-BE49-F238E27FC236}">
                <a16:creationId xmlns:a16="http://schemas.microsoft.com/office/drawing/2014/main" id="{2F656D34-415B-A67D-985C-816F42F0F0B6}"/>
              </a:ext>
            </a:extLst>
          </p:cNvPr>
          <p:cNvPicPr>
            <a:picLocks noGrp="1" noChangeAspect="1"/>
          </p:cNvPicPr>
          <p:nvPr>
            <p:ph idx="1"/>
          </p:nvPr>
        </p:nvPicPr>
        <p:blipFill>
          <a:blip r:embed="rId2"/>
          <a:stretch>
            <a:fillRect/>
          </a:stretch>
        </p:blipFill>
        <p:spPr>
          <a:xfrm>
            <a:off x="547923" y="914671"/>
            <a:ext cx="3331011" cy="3671887"/>
          </a:xfrm>
        </p:spPr>
      </p:pic>
      <p:sp>
        <p:nvSpPr>
          <p:cNvPr id="4" name="Slide Number Placeholder 3">
            <a:extLst>
              <a:ext uri="{FF2B5EF4-FFF2-40B4-BE49-F238E27FC236}">
                <a16:creationId xmlns:a16="http://schemas.microsoft.com/office/drawing/2014/main" id="{6B1B7A5C-1884-B89E-B8C2-5114FAAEAB5B}"/>
              </a:ext>
            </a:extLst>
          </p:cNvPr>
          <p:cNvSpPr>
            <a:spLocks noGrp="1"/>
          </p:cNvSpPr>
          <p:nvPr>
            <p:ph type="sldNum" sz="quarter" idx="4"/>
          </p:nvPr>
        </p:nvSpPr>
        <p:spPr/>
        <p:txBody>
          <a:bodyPr/>
          <a:lstStyle/>
          <a:p>
            <a:fld id="{6DAB3F6F-6A30-410C-8DAB-3E7769D71CBC}" type="slidenum">
              <a:rPr lang="en-US" smtClean="0"/>
              <a:pPr/>
              <a:t>228</a:t>
            </a:fld>
            <a:endParaRPr lang="en-US" dirty="0"/>
          </a:p>
        </p:txBody>
      </p:sp>
      <p:pic>
        <p:nvPicPr>
          <p:cNvPr id="8" name="Picture 7">
            <a:extLst>
              <a:ext uri="{FF2B5EF4-FFF2-40B4-BE49-F238E27FC236}">
                <a16:creationId xmlns:a16="http://schemas.microsoft.com/office/drawing/2014/main" id="{9F87C8C3-9FB3-7EE4-6A6E-C1ED4D278444}"/>
              </a:ext>
            </a:extLst>
          </p:cNvPr>
          <p:cNvPicPr>
            <a:picLocks noChangeAspect="1"/>
          </p:cNvPicPr>
          <p:nvPr/>
        </p:nvPicPr>
        <p:blipFill>
          <a:blip r:embed="rId3"/>
          <a:stretch>
            <a:fillRect/>
          </a:stretch>
        </p:blipFill>
        <p:spPr>
          <a:xfrm>
            <a:off x="3991421" y="4033385"/>
            <a:ext cx="4400557" cy="338138"/>
          </a:xfrm>
          <a:prstGeom prst="rect">
            <a:avLst/>
          </a:prstGeom>
        </p:spPr>
      </p:pic>
      <p:pic>
        <p:nvPicPr>
          <p:cNvPr id="10" name="Picture 9">
            <a:extLst>
              <a:ext uri="{FF2B5EF4-FFF2-40B4-BE49-F238E27FC236}">
                <a16:creationId xmlns:a16="http://schemas.microsoft.com/office/drawing/2014/main" id="{C7A4915C-4DF6-B592-22B2-E004201BFF41}"/>
              </a:ext>
            </a:extLst>
          </p:cNvPr>
          <p:cNvPicPr>
            <a:picLocks noChangeAspect="1"/>
          </p:cNvPicPr>
          <p:nvPr/>
        </p:nvPicPr>
        <p:blipFill>
          <a:blip r:embed="rId4"/>
          <a:stretch>
            <a:fillRect/>
          </a:stretch>
        </p:blipFill>
        <p:spPr>
          <a:xfrm>
            <a:off x="3935354" y="914671"/>
            <a:ext cx="4751446" cy="2602594"/>
          </a:xfrm>
          <a:prstGeom prst="rect">
            <a:avLst/>
          </a:prstGeom>
        </p:spPr>
      </p:pic>
    </p:spTree>
    <p:extLst>
      <p:ext uri="{BB962C8B-B14F-4D97-AF65-F5344CB8AC3E}">
        <p14:creationId xmlns:p14="http://schemas.microsoft.com/office/powerpoint/2010/main" val="169815251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5D61-283C-83DA-5AE6-347B7E73C29B}"/>
              </a:ext>
            </a:extLst>
          </p:cNvPr>
          <p:cNvSpPr>
            <a:spLocks noGrp="1"/>
          </p:cNvSpPr>
          <p:nvPr>
            <p:ph type="title"/>
          </p:nvPr>
        </p:nvSpPr>
        <p:spPr/>
        <p:txBody>
          <a:bodyPr/>
          <a:lstStyle/>
          <a:p>
            <a:r>
              <a:rPr lang="en-US"/>
              <a:t>Extreme Data Swings Continue To Renormalize </a:t>
            </a:r>
            <a:endParaRPr lang="en-US" dirty="0"/>
          </a:p>
        </p:txBody>
      </p:sp>
      <p:pic>
        <p:nvPicPr>
          <p:cNvPr id="6" name="Content Placeholder 5">
            <a:extLst>
              <a:ext uri="{FF2B5EF4-FFF2-40B4-BE49-F238E27FC236}">
                <a16:creationId xmlns:a16="http://schemas.microsoft.com/office/drawing/2014/main" id="{C3D09B51-22D2-7FF3-E0F5-F45C5EE69DB5}"/>
              </a:ext>
            </a:extLst>
          </p:cNvPr>
          <p:cNvPicPr>
            <a:picLocks noGrp="1" noChangeAspect="1"/>
          </p:cNvPicPr>
          <p:nvPr>
            <p:ph idx="1"/>
          </p:nvPr>
        </p:nvPicPr>
        <p:blipFill>
          <a:blip r:embed="rId2"/>
          <a:stretch>
            <a:fillRect/>
          </a:stretch>
        </p:blipFill>
        <p:spPr>
          <a:xfrm>
            <a:off x="969128" y="950565"/>
            <a:ext cx="6210957" cy="3671887"/>
          </a:xfrm>
        </p:spPr>
      </p:pic>
      <p:sp>
        <p:nvSpPr>
          <p:cNvPr id="4" name="Slide Number Placeholder 3">
            <a:extLst>
              <a:ext uri="{FF2B5EF4-FFF2-40B4-BE49-F238E27FC236}">
                <a16:creationId xmlns:a16="http://schemas.microsoft.com/office/drawing/2014/main" id="{277A0D4C-8C82-4C2A-D481-8D9249CA58C5}"/>
              </a:ext>
            </a:extLst>
          </p:cNvPr>
          <p:cNvSpPr>
            <a:spLocks noGrp="1"/>
          </p:cNvSpPr>
          <p:nvPr>
            <p:ph type="sldNum" sz="quarter" idx="4"/>
          </p:nvPr>
        </p:nvSpPr>
        <p:spPr/>
        <p:txBody>
          <a:bodyPr/>
          <a:lstStyle/>
          <a:p>
            <a:fld id="{6DAB3F6F-6A30-410C-8DAB-3E7769D71CBC}" type="slidenum">
              <a:rPr lang="en-US" smtClean="0"/>
              <a:pPr/>
              <a:t>229</a:t>
            </a:fld>
            <a:endParaRPr lang="en-US" dirty="0"/>
          </a:p>
        </p:txBody>
      </p:sp>
    </p:spTree>
    <p:extLst>
      <p:ext uri="{BB962C8B-B14F-4D97-AF65-F5344CB8AC3E}">
        <p14:creationId xmlns:p14="http://schemas.microsoft.com/office/powerpoint/2010/main" val="3164957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6FD7-A9D8-02A2-4B06-C315784935B1}"/>
              </a:ext>
            </a:extLst>
          </p:cNvPr>
          <p:cNvSpPr>
            <a:spLocks noGrp="1"/>
          </p:cNvSpPr>
          <p:nvPr>
            <p:ph type="title"/>
          </p:nvPr>
        </p:nvSpPr>
        <p:spPr>
          <a:xfrm>
            <a:off x="457200" y="144838"/>
            <a:ext cx="8229600" cy="685800"/>
          </a:xfrm>
        </p:spPr>
        <p:txBody>
          <a:bodyPr/>
          <a:lstStyle/>
          <a:p>
            <a:r>
              <a:rPr lang="en-US"/>
              <a:t>Change In Accounting Principles (Continued)</a:t>
            </a:r>
            <a:endParaRPr lang="en-US" dirty="0"/>
          </a:p>
        </p:txBody>
      </p:sp>
      <p:sp>
        <p:nvSpPr>
          <p:cNvPr id="3" name="Content Placeholder 2">
            <a:extLst>
              <a:ext uri="{FF2B5EF4-FFF2-40B4-BE49-F238E27FC236}">
                <a16:creationId xmlns:a16="http://schemas.microsoft.com/office/drawing/2014/main" id="{F686F0CD-130A-E9F6-531B-B2FFBF8D278A}"/>
              </a:ext>
            </a:extLst>
          </p:cNvPr>
          <p:cNvSpPr>
            <a:spLocks noGrp="1"/>
          </p:cNvSpPr>
          <p:nvPr>
            <p:ph idx="1"/>
          </p:nvPr>
        </p:nvSpPr>
        <p:spPr>
          <a:xfrm>
            <a:off x="457200" y="804863"/>
            <a:ext cx="3844212" cy="3671887"/>
          </a:xfrm>
        </p:spPr>
        <p:txBody>
          <a:bodyPr/>
          <a:lstStyle/>
          <a:p>
            <a:r>
              <a:rPr lang="en-US"/>
              <a:t>Additional Note Disclosures Required – Update to Note 1: Summary of Significant Accounting Policies</a:t>
            </a:r>
          </a:p>
          <a:p>
            <a:r>
              <a:rPr lang="en-US"/>
              <a:t>Restatement of Note Disclosure beginning balances</a:t>
            </a:r>
            <a:endParaRPr lang="en-US" dirty="0"/>
          </a:p>
        </p:txBody>
      </p:sp>
      <p:sp>
        <p:nvSpPr>
          <p:cNvPr id="4" name="Slide Number Placeholder 3">
            <a:extLst>
              <a:ext uri="{FF2B5EF4-FFF2-40B4-BE49-F238E27FC236}">
                <a16:creationId xmlns:a16="http://schemas.microsoft.com/office/drawing/2014/main" id="{2F2983D2-4F86-929B-A9C8-8F32CF3470C0}"/>
              </a:ext>
            </a:extLst>
          </p:cNvPr>
          <p:cNvSpPr>
            <a:spLocks noGrp="1"/>
          </p:cNvSpPr>
          <p:nvPr>
            <p:ph type="sldNum" sz="quarter" idx="4"/>
          </p:nvPr>
        </p:nvSpPr>
        <p:spPr/>
        <p:txBody>
          <a:bodyPr/>
          <a:lstStyle/>
          <a:p>
            <a:fld id="{6DAB3F6F-6A30-410C-8DAB-3E7769D71CBC}" type="slidenum">
              <a:rPr lang="en-US" smtClean="0"/>
              <a:pPr/>
              <a:t>23</a:t>
            </a:fld>
            <a:endParaRPr lang="en-US" dirty="0"/>
          </a:p>
        </p:txBody>
      </p:sp>
      <p:pic>
        <p:nvPicPr>
          <p:cNvPr id="6" name="Picture 5">
            <a:extLst>
              <a:ext uri="{FF2B5EF4-FFF2-40B4-BE49-F238E27FC236}">
                <a16:creationId xmlns:a16="http://schemas.microsoft.com/office/drawing/2014/main" id="{DEE48599-8F38-C716-308F-F36D266C2435}"/>
              </a:ext>
            </a:extLst>
          </p:cNvPr>
          <p:cNvPicPr>
            <a:picLocks noChangeAspect="1"/>
          </p:cNvPicPr>
          <p:nvPr/>
        </p:nvPicPr>
        <p:blipFill>
          <a:blip r:embed="rId2"/>
          <a:stretch>
            <a:fillRect/>
          </a:stretch>
        </p:blipFill>
        <p:spPr>
          <a:xfrm>
            <a:off x="4117382" y="873363"/>
            <a:ext cx="3452395" cy="1867799"/>
          </a:xfrm>
          <a:prstGeom prst="rect">
            <a:avLst/>
          </a:prstGeom>
        </p:spPr>
      </p:pic>
      <p:pic>
        <p:nvPicPr>
          <p:cNvPr id="8" name="Picture 7">
            <a:extLst>
              <a:ext uri="{FF2B5EF4-FFF2-40B4-BE49-F238E27FC236}">
                <a16:creationId xmlns:a16="http://schemas.microsoft.com/office/drawing/2014/main" id="{315137FF-70D9-9F56-107E-3B77BE832E7E}"/>
              </a:ext>
            </a:extLst>
          </p:cNvPr>
          <p:cNvPicPr>
            <a:picLocks noChangeAspect="1"/>
          </p:cNvPicPr>
          <p:nvPr/>
        </p:nvPicPr>
        <p:blipFill>
          <a:blip r:embed="rId3"/>
          <a:stretch>
            <a:fillRect/>
          </a:stretch>
        </p:blipFill>
        <p:spPr>
          <a:xfrm>
            <a:off x="4117382" y="2736854"/>
            <a:ext cx="4890750" cy="1756292"/>
          </a:xfrm>
          <a:prstGeom prst="rect">
            <a:avLst/>
          </a:prstGeom>
        </p:spPr>
      </p:pic>
    </p:spTree>
    <p:extLst>
      <p:ext uri="{BB962C8B-B14F-4D97-AF65-F5344CB8AC3E}">
        <p14:creationId xmlns:p14="http://schemas.microsoft.com/office/powerpoint/2010/main" val="73224792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C7C6-1C46-2B1B-FC75-9AD9B50F989E}"/>
              </a:ext>
            </a:extLst>
          </p:cNvPr>
          <p:cNvSpPr>
            <a:spLocks noGrp="1"/>
          </p:cNvSpPr>
          <p:nvPr>
            <p:ph type="title"/>
          </p:nvPr>
        </p:nvSpPr>
        <p:spPr/>
        <p:txBody>
          <a:bodyPr/>
          <a:lstStyle/>
          <a:p>
            <a:r>
              <a:rPr lang="en-US" sz="2600"/>
              <a:t>Rising Interest Costs Affect Governments And Businesses</a:t>
            </a:r>
            <a:endParaRPr lang="en-US" sz="2600" dirty="0"/>
          </a:p>
        </p:txBody>
      </p:sp>
      <p:pic>
        <p:nvPicPr>
          <p:cNvPr id="6" name="Content Placeholder 5">
            <a:extLst>
              <a:ext uri="{FF2B5EF4-FFF2-40B4-BE49-F238E27FC236}">
                <a16:creationId xmlns:a16="http://schemas.microsoft.com/office/drawing/2014/main" id="{7C01D16E-F517-641A-DD24-CB903C0C6FCD}"/>
              </a:ext>
            </a:extLst>
          </p:cNvPr>
          <p:cNvPicPr>
            <a:picLocks noGrp="1" noChangeAspect="1"/>
          </p:cNvPicPr>
          <p:nvPr>
            <p:ph idx="1"/>
          </p:nvPr>
        </p:nvPicPr>
        <p:blipFill>
          <a:blip r:embed="rId2"/>
          <a:stretch>
            <a:fillRect/>
          </a:stretch>
        </p:blipFill>
        <p:spPr>
          <a:xfrm>
            <a:off x="457200" y="914671"/>
            <a:ext cx="7351603" cy="3671887"/>
          </a:xfrm>
        </p:spPr>
      </p:pic>
      <p:sp>
        <p:nvSpPr>
          <p:cNvPr id="4" name="Slide Number Placeholder 3">
            <a:extLst>
              <a:ext uri="{FF2B5EF4-FFF2-40B4-BE49-F238E27FC236}">
                <a16:creationId xmlns:a16="http://schemas.microsoft.com/office/drawing/2014/main" id="{0A5A65C5-5BF9-A2A5-A9EC-8E7B7DC78F19}"/>
              </a:ext>
            </a:extLst>
          </p:cNvPr>
          <p:cNvSpPr>
            <a:spLocks noGrp="1"/>
          </p:cNvSpPr>
          <p:nvPr>
            <p:ph type="sldNum" sz="quarter" idx="4"/>
          </p:nvPr>
        </p:nvSpPr>
        <p:spPr/>
        <p:txBody>
          <a:bodyPr/>
          <a:lstStyle/>
          <a:p>
            <a:fld id="{6DAB3F6F-6A30-410C-8DAB-3E7769D71CBC}" type="slidenum">
              <a:rPr lang="en-US" smtClean="0"/>
              <a:pPr/>
              <a:t>230</a:t>
            </a:fld>
            <a:endParaRPr lang="en-US" dirty="0"/>
          </a:p>
        </p:txBody>
      </p:sp>
    </p:spTree>
    <p:extLst>
      <p:ext uri="{BB962C8B-B14F-4D97-AF65-F5344CB8AC3E}">
        <p14:creationId xmlns:p14="http://schemas.microsoft.com/office/powerpoint/2010/main" val="16713812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AAD1-25EE-5EC1-D637-62891130B7A1}"/>
              </a:ext>
            </a:extLst>
          </p:cNvPr>
          <p:cNvSpPr>
            <a:spLocks noGrp="1"/>
          </p:cNvSpPr>
          <p:nvPr>
            <p:ph type="title"/>
          </p:nvPr>
        </p:nvSpPr>
        <p:spPr/>
        <p:txBody>
          <a:bodyPr/>
          <a:lstStyle/>
          <a:p>
            <a:r>
              <a:rPr lang="en-US" dirty="0"/>
              <a:t>Geopolitics </a:t>
            </a:r>
          </a:p>
        </p:txBody>
      </p:sp>
      <p:pic>
        <p:nvPicPr>
          <p:cNvPr id="6" name="Content Placeholder 5">
            <a:extLst>
              <a:ext uri="{FF2B5EF4-FFF2-40B4-BE49-F238E27FC236}">
                <a16:creationId xmlns:a16="http://schemas.microsoft.com/office/drawing/2014/main" id="{6419B7C3-43E2-DFC2-B926-ECBABF5AE8BC}"/>
              </a:ext>
            </a:extLst>
          </p:cNvPr>
          <p:cNvPicPr>
            <a:picLocks noGrp="1" noChangeAspect="1"/>
          </p:cNvPicPr>
          <p:nvPr>
            <p:ph idx="1"/>
          </p:nvPr>
        </p:nvPicPr>
        <p:blipFill>
          <a:blip r:embed="rId2"/>
          <a:stretch>
            <a:fillRect/>
          </a:stretch>
        </p:blipFill>
        <p:spPr>
          <a:xfrm>
            <a:off x="2903787" y="333497"/>
            <a:ext cx="3336426" cy="3945309"/>
          </a:xfrm>
        </p:spPr>
      </p:pic>
      <p:sp>
        <p:nvSpPr>
          <p:cNvPr id="4" name="Slide Number Placeholder 3">
            <a:extLst>
              <a:ext uri="{FF2B5EF4-FFF2-40B4-BE49-F238E27FC236}">
                <a16:creationId xmlns:a16="http://schemas.microsoft.com/office/drawing/2014/main" id="{D11F2450-48EB-CB20-B60B-FF513350F969}"/>
              </a:ext>
            </a:extLst>
          </p:cNvPr>
          <p:cNvSpPr>
            <a:spLocks noGrp="1"/>
          </p:cNvSpPr>
          <p:nvPr>
            <p:ph type="sldNum" sz="quarter" idx="4"/>
          </p:nvPr>
        </p:nvSpPr>
        <p:spPr/>
        <p:txBody>
          <a:bodyPr/>
          <a:lstStyle/>
          <a:p>
            <a:fld id="{6DAB3F6F-6A30-410C-8DAB-3E7769D71CBC}" type="slidenum">
              <a:rPr lang="en-US" smtClean="0"/>
              <a:pPr/>
              <a:t>231</a:t>
            </a:fld>
            <a:endParaRPr lang="en-US" dirty="0"/>
          </a:p>
        </p:txBody>
      </p:sp>
      <p:pic>
        <p:nvPicPr>
          <p:cNvPr id="8" name="Picture 7">
            <a:extLst>
              <a:ext uri="{FF2B5EF4-FFF2-40B4-BE49-F238E27FC236}">
                <a16:creationId xmlns:a16="http://schemas.microsoft.com/office/drawing/2014/main" id="{7613E753-1FA4-D0C8-1A72-4495E2E2C107}"/>
              </a:ext>
            </a:extLst>
          </p:cNvPr>
          <p:cNvPicPr>
            <a:picLocks noChangeAspect="1"/>
          </p:cNvPicPr>
          <p:nvPr/>
        </p:nvPicPr>
        <p:blipFill>
          <a:blip r:embed="rId3"/>
          <a:stretch>
            <a:fillRect/>
          </a:stretch>
        </p:blipFill>
        <p:spPr>
          <a:xfrm>
            <a:off x="2708210" y="4471132"/>
            <a:ext cx="3727580" cy="338871"/>
          </a:xfrm>
          <a:prstGeom prst="rect">
            <a:avLst/>
          </a:prstGeom>
        </p:spPr>
      </p:pic>
    </p:spTree>
    <p:extLst>
      <p:ext uri="{BB962C8B-B14F-4D97-AF65-F5344CB8AC3E}">
        <p14:creationId xmlns:p14="http://schemas.microsoft.com/office/powerpoint/2010/main" val="34784209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E3A7-E962-915D-5CD0-3B8749E981EA}"/>
              </a:ext>
            </a:extLst>
          </p:cNvPr>
          <p:cNvSpPr>
            <a:spLocks noGrp="1"/>
          </p:cNvSpPr>
          <p:nvPr>
            <p:ph type="title"/>
          </p:nvPr>
        </p:nvSpPr>
        <p:spPr/>
        <p:txBody>
          <a:bodyPr/>
          <a:lstStyle/>
          <a:p>
            <a:r>
              <a:rPr lang="en-US" dirty="0"/>
              <a:t>Fed Funds Rate Probabilities </a:t>
            </a:r>
          </a:p>
        </p:txBody>
      </p:sp>
      <p:pic>
        <p:nvPicPr>
          <p:cNvPr id="6" name="Content Placeholder 5">
            <a:extLst>
              <a:ext uri="{FF2B5EF4-FFF2-40B4-BE49-F238E27FC236}">
                <a16:creationId xmlns:a16="http://schemas.microsoft.com/office/drawing/2014/main" id="{296E3BFC-78C2-55B9-D8DD-419337329C30}"/>
              </a:ext>
            </a:extLst>
          </p:cNvPr>
          <p:cNvPicPr>
            <a:picLocks noGrp="1" noChangeAspect="1"/>
          </p:cNvPicPr>
          <p:nvPr>
            <p:ph idx="1"/>
          </p:nvPr>
        </p:nvPicPr>
        <p:blipFill>
          <a:blip r:embed="rId2"/>
          <a:stretch>
            <a:fillRect/>
          </a:stretch>
        </p:blipFill>
        <p:spPr>
          <a:xfrm>
            <a:off x="1930465" y="1241820"/>
            <a:ext cx="5283070" cy="2703818"/>
          </a:xfrm>
        </p:spPr>
      </p:pic>
      <p:sp>
        <p:nvSpPr>
          <p:cNvPr id="4" name="Slide Number Placeholder 3">
            <a:extLst>
              <a:ext uri="{FF2B5EF4-FFF2-40B4-BE49-F238E27FC236}">
                <a16:creationId xmlns:a16="http://schemas.microsoft.com/office/drawing/2014/main" id="{E6510BC6-D059-0B41-8B01-03D1F0AAC8EB}"/>
              </a:ext>
            </a:extLst>
          </p:cNvPr>
          <p:cNvSpPr>
            <a:spLocks noGrp="1"/>
          </p:cNvSpPr>
          <p:nvPr>
            <p:ph type="sldNum" sz="quarter" idx="4"/>
          </p:nvPr>
        </p:nvSpPr>
        <p:spPr/>
        <p:txBody>
          <a:bodyPr/>
          <a:lstStyle/>
          <a:p>
            <a:fld id="{6DAB3F6F-6A30-410C-8DAB-3E7769D71CBC}" type="slidenum">
              <a:rPr lang="en-US" smtClean="0"/>
              <a:pPr/>
              <a:t>232</a:t>
            </a:fld>
            <a:endParaRPr lang="en-US" dirty="0"/>
          </a:p>
        </p:txBody>
      </p:sp>
      <p:sp>
        <p:nvSpPr>
          <p:cNvPr id="7" name="TextBox 6">
            <a:extLst>
              <a:ext uri="{FF2B5EF4-FFF2-40B4-BE49-F238E27FC236}">
                <a16:creationId xmlns:a16="http://schemas.microsoft.com/office/drawing/2014/main" id="{AAA65247-28C2-525A-CBE2-063A60E9A97D}"/>
              </a:ext>
            </a:extLst>
          </p:cNvPr>
          <p:cNvSpPr txBox="1"/>
          <p:nvPr/>
        </p:nvSpPr>
        <p:spPr>
          <a:xfrm>
            <a:off x="1930465" y="4021908"/>
            <a:ext cx="2942705" cy="430887"/>
          </a:xfrm>
          <a:prstGeom prst="rect">
            <a:avLst/>
          </a:prstGeom>
          <a:noFill/>
        </p:spPr>
        <p:txBody>
          <a:bodyPr wrap="square" rtlCol="0">
            <a:spAutoFit/>
          </a:bodyPr>
          <a:lstStyle/>
          <a:p>
            <a:r>
              <a:rPr lang="en-US" sz="1100" dirty="0"/>
              <a:t>Source: </a:t>
            </a:r>
            <a:r>
              <a:rPr lang="en-US" sz="1100" dirty="0">
                <a:hlinkClick r:id="rId3"/>
              </a:rPr>
              <a:t>CME </a:t>
            </a:r>
            <a:r>
              <a:rPr lang="en-US" sz="1100" dirty="0" err="1">
                <a:hlinkClick r:id="rId3"/>
              </a:rPr>
              <a:t>FedWatch</a:t>
            </a:r>
            <a:r>
              <a:rPr lang="en-US" sz="1100" dirty="0">
                <a:hlinkClick r:id="rId3"/>
              </a:rPr>
              <a:t> Tool - CME Group</a:t>
            </a:r>
            <a:r>
              <a:rPr lang="en-US" sz="1100" dirty="0"/>
              <a:t> as of 2/16/24</a:t>
            </a:r>
          </a:p>
        </p:txBody>
      </p:sp>
    </p:spTree>
    <p:extLst>
      <p:ext uri="{BB962C8B-B14F-4D97-AF65-F5344CB8AC3E}">
        <p14:creationId xmlns:p14="http://schemas.microsoft.com/office/powerpoint/2010/main" val="359856094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67B29-3BC4-BE59-BC69-F03CDFD0B20A}"/>
              </a:ext>
            </a:extLst>
          </p:cNvPr>
          <p:cNvSpPr>
            <a:spLocks noGrp="1"/>
          </p:cNvSpPr>
          <p:nvPr>
            <p:ph type="ctrTitle"/>
          </p:nvPr>
        </p:nvSpPr>
        <p:spPr/>
        <p:txBody>
          <a:bodyPr/>
          <a:lstStyle/>
          <a:p>
            <a:r>
              <a:rPr lang="en-US" dirty="0"/>
              <a:t>Market Intel</a:t>
            </a:r>
          </a:p>
        </p:txBody>
      </p:sp>
      <p:sp>
        <p:nvSpPr>
          <p:cNvPr id="2" name="Subtitle 1">
            <a:extLst>
              <a:ext uri="{FF2B5EF4-FFF2-40B4-BE49-F238E27FC236}">
                <a16:creationId xmlns:a16="http://schemas.microsoft.com/office/drawing/2014/main" id="{EA1E1B5D-9A6A-6996-2357-6B290A9BB77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705051B-0BB8-9005-AAF1-F628FA32C47A}"/>
              </a:ext>
            </a:extLst>
          </p:cNvPr>
          <p:cNvSpPr>
            <a:spLocks noGrp="1"/>
          </p:cNvSpPr>
          <p:nvPr>
            <p:ph type="sldNum" sz="quarter" idx="4"/>
          </p:nvPr>
        </p:nvSpPr>
        <p:spPr/>
        <p:txBody>
          <a:bodyPr/>
          <a:lstStyle/>
          <a:p>
            <a:pPr lvl="0"/>
            <a:fld id="{6DAB3F6F-6A30-410C-8DAB-3E7769D71CBC}" type="slidenum">
              <a:rPr lang="en-US" noProof="0" smtClean="0"/>
              <a:pPr lvl="0"/>
              <a:t>233</a:t>
            </a:fld>
            <a:endParaRPr lang="en-US" noProof="0" dirty="0"/>
          </a:p>
        </p:txBody>
      </p:sp>
    </p:spTree>
    <p:extLst>
      <p:ext uri="{BB962C8B-B14F-4D97-AF65-F5344CB8AC3E}">
        <p14:creationId xmlns:p14="http://schemas.microsoft.com/office/powerpoint/2010/main" val="187073107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0EDA-692C-4DBC-F12D-C5DED944755E}"/>
              </a:ext>
            </a:extLst>
          </p:cNvPr>
          <p:cNvSpPr>
            <a:spLocks noGrp="1"/>
          </p:cNvSpPr>
          <p:nvPr>
            <p:ph type="title"/>
          </p:nvPr>
        </p:nvSpPr>
        <p:spPr/>
        <p:txBody>
          <a:bodyPr/>
          <a:lstStyle/>
          <a:p>
            <a:r>
              <a:rPr lang="en-US"/>
              <a:t>US Recession That Never Was</a:t>
            </a:r>
            <a:endParaRPr lang="en-US" dirty="0"/>
          </a:p>
        </p:txBody>
      </p:sp>
      <p:sp>
        <p:nvSpPr>
          <p:cNvPr id="4" name="Slide Number Placeholder 3">
            <a:extLst>
              <a:ext uri="{FF2B5EF4-FFF2-40B4-BE49-F238E27FC236}">
                <a16:creationId xmlns:a16="http://schemas.microsoft.com/office/drawing/2014/main" id="{D8696982-8AB9-8082-CE81-9959AFE5E579}"/>
              </a:ext>
            </a:extLst>
          </p:cNvPr>
          <p:cNvSpPr>
            <a:spLocks noGrp="1"/>
          </p:cNvSpPr>
          <p:nvPr>
            <p:ph type="sldNum" sz="quarter" idx="4"/>
          </p:nvPr>
        </p:nvSpPr>
        <p:spPr/>
        <p:txBody>
          <a:bodyPr/>
          <a:lstStyle/>
          <a:p>
            <a:fld id="{6DAB3F6F-6A30-410C-8DAB-3E7769D71CBC}" type="slidenum">
              <a:rPr lang="en-US" smtClean="0"/>
              <a:pPr/>
              <a:t>234</a:t>
            </a:fld>
            <a:endParaRPr lang="en-US" dirty="0"/>
          </a:p>
        </p:txBody>
      </p:sp>
      <p:pic>
        <p:nvPicPr>
          <p:cNvPr id="5" name="Picture 4">
            <a:extLst>
              <a:ext uri="{FF2B5EF4-FFF2-40B4-BE49-F238E27FC236}">
                <a16:creationId xmlns:a16="http://schemas.microsoft.com/office/drawing/2014/main" id="{EB853C60-2225-B9F7-0A32-014955446B23}"/>
              </a:ext>
            </a:extLst>
          </p:cNvPr>
          <p:cNvPicPr>
            <a:picLocks noChangeAspect="1"/>
          </p:cNvPicPr>
          <p:nvPr/>
        </p:nvPicPr>
        <p:blipFill>
          <a:blip r:embed="rId2"/>
          <a:stretch>
            <a:fillRect/>
          </a:stretch>
        </p:blipFill>
        <p:spPr>
          <a:xfrm>
            <a:off x="2322021" y="772417"/>
            <a:ext cx="4026737" cy="3612520"/>
          </a:xfrm>
          <a:prstGeom prst="rect">
            <a:avLst/>
          </a:prstGeom>
        </p:spPr>
      </p:pic>
      <p:sp>
        <p:nvSpPr>
          <p:cNvPr id="7" name="TextBox 6">
            <a:extLst>
              <a:ext uri="{FF2B5EF4-FFF2-40B4-BE49-F238E27FC236}">
                <a16:creationId xmlns:a16="http://schemas.microsoft.com/office/drawing/2014/main" id="{48566CD6-2AA7-00BA-E7D4-C06B13F86699}"/>
              </a:ext>
            </a:extLst>
          </p:cNvPr>
          <p:cNvSpPr txBox="1"/>
          <p:nvPr/>
        </p:nvSpPr>
        <p:spPr>
          <a:xfrm>
            <a:off x="2322021" y="4455147"/>
            <a:ext cx="2128058" cy="215444"/>
          </a:xfrm>
          <a:prstGeom prst="rect">
            <a:avLst/>
          </a:prstGeom>
          <a:noFill/>
        </p:spPr>
        <p:txBody>
          <a:bodyPr wrap="square" rtlCol="0">
            <a:spAutoFit/>
          </a:bodyPr>
          <a:lstStyle/>
          <a:p>
            <a:r>
              <a:rPr lang="en-US" sz="800" dirty="0"/>
              <a:t>Source: Bloomberg, April 2023</a:t>
            </a:r>
          </a:p>
        </p:txBody>
      </p:sp>
    </p:spTree>
    <p:extLst>
      <p:ext uri="{BB962C8B-B14F-4D97-AF65-F5344CB8AC3E}">
        <p14:creationId xmlns:p14="http://schemas.microsoft.com/office/powerpoint/2010/main" val="1539775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8637-AAD4-B1D2-502A-D679B03DAE7B}"/>
              </a:ext>
            </a:extLst>
          </p:cNvPr>
          <p:cNvSpPr>
            <a:spLocks noGrp="1"/>
          </p:cNvSpPr>
          <p:nvPr>
            <p:ph type="title"/>
          </p:nvPr>
        </p:nvSpPr>
        <p:spPr/>
        <p:txBody>
          <a:bodyPr/>
          <a:lstStyle/>
          <a:p>
            <a:r>
              <a:rPr lang="en-US" dirty="0"/>
              <a:t>UK / Japan Recession</a:t>
            </a:r>
          </a:p>
        </p:txBody>
      </p:sp>
      <p:sp>
        <p:nvSpPr>
          <p:cNvPr id="3" name="Content Placeholder 2">
            <a:extLst>
              <a:ext uri="{FF2B5EF4-FFF2-40B4-BE49-F238E27FC236}">
                <a16:creationId xmlns:a16="http://schemas.microsoft.com/office/drawing/2014/main" id="{40F3D3F9-CD3A-7316-B7F9-D57F6FB357AE}"/>
              </a:ext>
            </a:extLst>
          </p:cNvPr>
          <p:cNvSpPr>
            <a:spLocks noGrp="1"/>
          </p:cNvSpPr>
          <p:nvPr>
            <p:ph idx="1"/>
          </p:nvPr>
        </p:nvSpPr>
        <p:spPr>
          <a:xfrm>
            <a:off x="2036235" y="4230095"/>
            <a:ext cx="7610798" cy="130837"/>
          </a:xfrm>
        </p:spPr>
        <p:txBody>
          <a:bodyPr/>
          <a:lstStyle/>
          <a:p>
            <a:pPr marL="0" indent="0">
              <a:buNone/>
            </a:pPr>
            <a:r>
              <a:rPr lang="en-US" sz="900" dirty="0">
                <a:solidFill>
                  <a:schemeClr val="tx2">
                    <a:lumMod val="100000"/>
                  </a:schemeClr>
                </a:solidFill>
              </a:rPr>
              <a:t>Source: Data: Yahoo Finance; Chart: </a:t>
            </a:r>
            <a:r>
              <a:rPr lang="en-US" sz="900" dirty="0" err="1">
                <a:solidFill>
                  <a:schemeClr val="tx2">
                    <a:lumMod val="100000"/>
                  </a:schemeClr>
                </a:solidFill>
              </a:rPr>
              <a:t>Axios</a:t>
            </a:r>
            <a:r>
              <a:rPr lang="en-US" sz="900" dirty="0">
                <a:solidFill>
                  <a:schemeClr val="tx2">
                    <a:lumMod val="100000"/>
                  </a:schemeClr>
                </a:solidFill>
              </a:rPr>
              <a:t> Visuals</a:t>
            </a:r>
          </a:p>
        </p:txBody>
      </p:sp>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235</a:t>
            </a:fld>
            <a:endParaRPr lang="en-US" dirty="0"/>
          </a:p>
        </p:txBody>
      </p:sp>
      <p:pic>
        <p:nvPicPr>
          <p:cNvPr id="6" name="Picture 5">
            <a:extLst>
              <a:ext uri="{FF2B5EF4-FFF2-40B4-BE49-F238E27FC236}">
                <a16:creationId xmlns:a16="http://schemas.microsoft.com/office/drawing/2014/main" id="{1EA059D0-837D-0F29-9BB0-6FD3CB46501A}"/>
              </a:ext>
            </a:extLst>
          </p:cNvPr>
          <p:cNvPicPr>
            <a:picLocks noChangeAspect="1"/>
          </p:cNvPicPr>
          <p:nvPr/>
        </p:nvPicPr>
        <p:blipFill>
          <a:blip r:embed="rId4"/>
          <a:stretch>
            <a:fillRect/>
          </a:stretch>
        </p:blipFill>
        <p:spPr>
          <a:xfrm>
            <a:off x="2036235" y="856951"/>
            <a:ext cx="5071529" cy="3275145"/>
          </a:xfrm>
          <a:prstGeom prst="rect">
            <a:avLst/>
          </a:prstGeom>
        </p:spPr>
      </p:pic>
    </p:spTree>
    <p:custDataLst>
      <p:custData r:id="rId1"/>
      <p:custData r:id="rId2"/>
    </p:custDataLst>
    <p:extLst>
      <p:ext uri="{BB962C8B-B14F-4D97-AF65-F5344CB8AC3E}">
        <p14:creationId xmlns:p14="http://schemas.microsoft.com/office/powerpoint/2010/main" val="170641332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4692-2BFB-AAEC-B3D9-9D51BE2612B4}"/>
              </a:ext>
            </a:extLst>
          </p:cNvPr>
          <p:cNvSpPr>
            <a:spLocks noGrp="1"/>
          </p:cNvSpPr>
          <p:nvPr>
            <p:ph type="title"/>
          </p:nvPr>
        </p:nvSpPr>
        <p:spPr/>
        <p:txBody>
          <a:bodyPr/>
          <a:lstStyle/>
          <a:p>
            <a:r>
              <a:rPr lang="en-US"/>
              <a:t>Intra-Year Declines And Annual Returns </a:t>
            </a:r>
            <a:endParaRPr lang="en-US" dirty="0"/>
          </a:p>
        </p:txBody>
      </p:sp>
      <p:pic>
        <p:nvPicPr>
          <p:cNvPr id="8" name="Content Placeholder 7">
            <a:extLst>
              <a:ext uri="{FF2B5EF4-FFF2-40B4-BE49-F238E27FC236}">
                <a16:creationId xmlns:a16="http://schemas.microsoft.com/office/drawing/2014/main" id="{731A2030-25C9-917C-7285-C697AD1454B2}"/>
              </a:ext>
            </a:extLst>
          </p:cNvPr>
          <p:cNvPicPr>
            <a:picLocks noGrp="1" noChangeAspect="1"/>
          </p:cNvPicPr>
          <p:nvPr>
            <p:ph idx="1"/>
          </p:nvPr>
        </p:nvPicPr>
        <p:blipFill>
          <a:blip r:embed="rId2"/>
          <a:stretch>
            <a:fillRect/>
          </a:stretch>
        </p:blipFill>
        <p:spPr>
          <a:xfrm>
            <a:off x="1773178" y="830638"/>
            <a:ext cx="5597644" cy="3427129"/>
          </a:xfrm>
        </p:spPr>
      </p:pic>
      <p:sp>
        <p:nvSpPr>
          <p:cNvPr id="4" name="Slide Number Placeholder 3">
            <a:extLst>
              <a:ext uri="{FF2B5EF4-FFF2-40B4-BE49-F238E27FC236}">
                <a16:creationId xmlns:a16="http://schemas.microsoft.com/office/drawing/2014/main" id="{5ACD9280-725B-282C-03E4-BA4111C62EDB}"/>
              </a:ext>
            </a:extLst>
          </p:cNvPr>
          <p:cNvSpPr>
            <a:spLocks noGrp="1"/>
          </p:cNvSpPr>
          <p:nvPr>
            <p:ph type="sldNum" sz="quarter" idx="4"/>
          </p:nvPr>
        </p:nvSpPr>
        <p:spPr/>
        <p:txBody>
          <a:bodyPr/>
          <a:lstStyle/>
          <a:p>
            <a:fld id="{6DAB3F6F-6A30-410C-8DAB-3E7769D71CBC}" type="slidenum">
              <a:rPr lang="en-US" smtClean="0"/>
              <a:pPr/>
              <a:t>236</a:t>
            </a:fld>
            <a:endParaRPr lang="en-US" dirty="0"/>
          </a:p>
        </p:txBody>
      </p:sp>
      <p:pic>
        <p:nvPicPr>
          <p:cNvPr id="10" name="Picture 9">
            <a:extLst>
              <a:ext uri="{FF2B5EF4-FFF2-40B4-BE49-F238E27FC236}">
                <a16:creationId xmlns:a16="http://schemas.microsoft.com/office/drawing/2014/main" id="{7A8662A0-7924-1B34-1120-FAF383398044}"/>
              </a:ext>
            </a:extLst>
          </p:cNvPr>
          <p:cNvPicPr>
            <a:picLocks noChangeAspect="1"/>
          </p:cNvPicPr>
          <p:nvPr/>
        </p:nvPicPr>
        <p:blipFill>
          <a:blip r:embed="rId3"/>
          <a:stretch>
            <a:fillRect/>
          </a:stretch>
        </p:blipFill>
        <p:spPr>
          <a:xfrm>
            <a:off x="1773178" y="4257767"/>
            <a:ext cx="4350013" cy="410563"/>
          </a:xfrm>
          <a:prstGeom prst="rect">
            <a:avLst/>
          </a:prstGeom>
        </p:spPr>
      </p:pic>
    </p:spTree>
    <p:extLst>
      <p:ext uri="{BB962C8B-B14F-4D97-AF65-F5344CB8AC3E}">
        <p14:creationId xmlns:p14="http://schemas.microsoft.com/office/powerpoint/2010/main" val="128791727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0940-2AD3-2D71-2FBD-A93CAF309E5A}"/>
              </a:ext>
            </a:extLst>
          </p:cNvPr>
          <p:cNvSpPr>
            <a:spLocks noGrp="1"/>
          </p:cNvSpPr>
          <p:nvPr>
            <p:ph type="title"/>
          </p:nvPr>
        </p:nvSpPr>
        <p:spPr/>
        <p:txBody>
          <a:bodyPr/>
          <a:lstStyle/>
          <a:p>
            <a:r>
              <a:rPr lang="en-US" dirty="0"/>
              <a:t>Magnificent 7</a:t>
            </a:r>
          </a:p>
        </p:txBody>
      </p:sp>
      <p:pic>
        <p:nvPicPr>
          <p:cNvPr id="6" name="Content Placeholder 5">
            <a:extLst>
              <a:ext uri="{FF2B5EF4-FFF2-40B4-BE49-F238E27FC236}">
                <a16:creationId xmlns:a16="http://schemas.microsoft.com/office/drawing/2014/main" id="{15E366DA-B604-1D65-911C-887624933323}"/>
              </a:ext>
            </a:extLst>
          </p:cNvPr>
          <p:cNvPicPr>
            <a:picLocks noGrp="1" noChangeAspect="1"/>
          </p:cNvPicPr>
          <p:nvPr>
            <p:ph idx="1"/>
          </p:nvPr>
        </p:nvPicPr>
        <p:blipFill>
          <a:blip r:embed="rId2"/>
          <a:stretch>
            <a:fillRect/>
          </a:stretch>
        </p:blipFill>
        <p:spPr>
          <a:xfrm>
            <a:off x="1964453" y="1138237"/>
            <a:ext cx="4914900" cy="2867025"/>
          </a:xfrm>
        </p:spPr>
      </p:pic>
      <p:sp>
        <p:nvSpPr>
          <p:cNvPr id="4" name="Slide Number Placeholder 3">
            <a:extLst>
              <a:ext uri="{FF2B5EF4-FFF2-40B4-BE49-F238E27FC236}">
                <a16:creationId xmlns:a16="http://schemas.microsoft.com/office/drawing/2014/main" id="{BDDACEF8-558B-381F-2AA7-B415513E3AD5}"/>
              </a:ext>
            </a:extLst>
          </p:cNvPr>
          <p:cNvSpPr>
            <a:spLocks noGrp="1"/>
          </p:cNvSpPr>
          <p:nvPr>
            <p:ph type="sldNum" sz="quarter" idx="4"/>
          </p:nvPr>
        </p:nvSpPr>
        <p:spPr/>
        <p:txBody>
          <a:bodyPr/>
          <a:lstStyle/>
          <a:p>
            <a:fld id="{6DAB3F6F-6A30-410C-8DAB-3E7769D71CBC}" type="slidenum">
              <a:rPr lang="en-US" smtClean="0"/>
              <a:pPr/>
              <a:t>237</a:t>
            </a:fld>
            <a:endParaRPr lang="en-US" dirty="0"/>
          </a:p>
        </p:txBody>
      </p:sp>
      <p:pic>
        <p:nvPicPr>
          <p:cNvPr id="8" name="Picture 7">
            <a:extLst>
              <a:ext uri="{FF2B5EF4-FFF2-40B4-BE49-F238E27FC236}">
                <a16:creationId xmlns:a16="http://schemas.microsoft.com/office/drawing/2014/main" id="{80FC22DF-494C-CD8D-6D1D-84C24B6C969F}"/>
              </a:ext>
            </a:extLst>
          </p:cNvPr>
          <p:cNvPicPr>
            <a:picLocks noChangeAspect="1"/>
          </p:cNvPicPr>
          <p:nvPr/>
        </p:nvPicPr>
        <p:blipFill>
          <a:blip r:embed="rId3"/>
          <a:stretch>
            <a:fillRect/>
          </a:stretch>
        </p:blipFill>
        <p:spPr>
          <a:xfrm>
            <a:off x="1964453" y="4098955"/>
            <a:ext cx="4506738" cy="571636"/>
          </a:xfrm>
          <a:prstGeom prst="rect">
            <a:avLst/>
          </a:prstGeom>
        </p:spPr>
      </p:pic>
    </p:spTree>
    <p:extLst>
      <p:ext uri="{BB962C8B-B14F-4D97-AF65-F5344CB8AC3E}">
        <p14:creationId xmlns:p14="http://schemas.microsoft.com/office/powerpoint/2010/main" val="199805478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C32F-6A7C-2DF3-C4DA-1C7DB7C5727D}"/>
              </a:ext>
            </a:extLst>
          </p:cNvPr>
          <p:cNvSpPr>
            <a:spLocks noGrp="1"/>
          </p:cNvSpPr>
          <p:nvPr>
            <p:ph type="title"/>
          </p:nvPr>
        </p:nvSpPr>
        <p:spPr/>
        <p:txBody>
          <a:bodyPr/>
          <a:lstStyle/>
          <a:p>
            <a:r>
              <a:rPr lang="en-US" dirty="0"/>
              <a:t>Magnificent 7 (Euro Edition)</a:t>
            </a:r>
          </a:p>
        </p:txBody>
      </p:sp>
      <p:pic>
        <p:nvPicPr>
          <p:cNvPr id="6" name="Content Placeholder 5">
            <a:extLst>
              <a:ext uri="{FF2B5EF4-FFF2-40B4-BE49-F238E27FC236}">
                <a16:creationId xmlns:a16="http://schemas.microsoft.com/office/drawing/2014/main" id="{EE11C59E-0F38-C678-4AE6-83EB8C8D3B5A}"/>
              </a:ext>
            </a:extLst>
          </p:cNvPr>
          <p:cNvPicPr>
            <a:picLocks noGrp="1" noChangeAspect="1"/>
          </p:cNvPicPr>
          <p:nvPr>
            <p:ph idx="1"/>
          </p:nvPr>
        </p:nvPicPr>
        <p:blipFill>
          <a:blip r:embed="rId2"/>
          <a:stretch>
            <a:fillRect/>
          </a:stretch>
        </p:blipFill>
        <p:spPr>
          <a:xfrm>
            <a:off x="2233891" y="804863"/>
            <a:ext cx="4676218" cy="3671887"/>
          </a:xfrm>
        </p:spPr>
      </p:pic>
      <p:sp>
        <p:nvSpPr>
          <p:cNvPr id="4" name="Slide Number Placeholder 3">
            <a:extLst>
              <a:ext uri="{FF2B5EF4-FFF2-40B4-BE49-F238E27FC236}">
                <a16:creationId xmlns:a16="http://schemas.microsoft.com/office/drawing/2014/main" id="{4CFA91DC-56EA-2DA5-0F66-636CBC2F0231}"/>
              </a:ext>
            </a:extLst>
          </p:cNvPr>
          <p:cNvSpPr>
            <a:spLocks noGrp="1"/>
          </p:cNvSpPr>
          <p:nvPr>
            <p:ph type="sldNum" sz="quarter" idx="4"/>
          </p:nvPr>
        </p:nvSpPr>
        <p:spPr/>
        <p:txBody>
          <a:bodyPr/>
          <a:lstStyle/>
          <a:p>
            <a:fld id="{6DAB3F6F-6A30-410C-8DAB-3E7769D71CBC}" type="slidenum">
              <a:rPr lang="en-US" smtClean="0"/>
              <a:pPr/>
              <a:t>238</a:t>
            </a:fld>
            <a:endParaRPr lang="en-US" dirty="0"/>
          </a:p>
        </p:txBody>
      </p:sp>
    </p:spTree>
    <p:extLst>
      <p:ext uri="{BB962C8B-B14F-4D97-AF65-F5344CB8AC3E}">
        <p14:creationId xmlns:p14="http://schemas.microsoft.com/office/powerpoint/2010/main" val="205814218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E4FB-2157-9CD7-8C13-D65637A72893}"/>
              </a:ext>
            </a:extLst>
          </p:cNvPr>
          <p:cNvSpPr>
            <a:spLocks noGrp="1"/>
          </p:cNvSpPr>
          <p:nvPr>
            <p:ph type="title"/>
          </p:nvPr>
        </p:nvSpPr>
        <p:spPr/>
        <p:txBody>
          <a:bodyPr/>
          <a:lstStyle/>
          <a:p>
            <a:r>
              <a:rPr lang="en-US"/>
              <a:t>Across The Pond And Beyond </a:t>
            </a:r>
            <a:endParaRPr lang="en-US" dirty="0"/>
          </a:p>
        </p:txBody>
      </p:sp>
      <p:pic>
        <p:nvPicPr>
          <p:cNvPr id="6" name="Content Placeholder 5">
            <a:extLst>
              <a:ext uri="{FF2B5EF4-FFF2-40B4-BE49-F238E27FC236}">
                <a16:creationId xmlns:a16="http://schemas.microsoft.com/office/drawing/2014/main" id="{BB70950C-F1AA-A38C-6D3C-EF73570909E6}"/>
              </a:ext>
            </a:extLst>
          </p:cNvPr>
          <p:cNvPicPr>
            <a:picLocks noGrp="1" noChangeAspect="1"/>
          </p:cNvPicPr>
          <p:nvPr>
            <p:ph idx="1"/>
          </p:nvPr>
        </p:nvPicPr>
        <p:blipFill>
          <a:blip r:embed="rId2"/>
          <a:stretch>
            <a:fillRect/>
          </a:stretch>
        </p:blipFill>
        <p:spPr>
          <a:xfrm>
            <a:off x="1113555" y="911194"/>
            <a:ext cx="6916889" cy="3321111"/>
          </a:xfrm>
        </p:spPr>
      </p:pic>
      <p:sp>
        <p:nvSpPr>
          <p:cNvPr id="4" name="Slide Number Placeholder 3">
            <a:extLst>
              <a:ext uri="{FF2B5EF4-FFF2-40B4-BE49-F238E27FC236}">
                <a16:creationId xmlns:a16="http://schemas.microsoft.com/office/drawing/2014/main" id="{2A748C81-D723-950F-27C2-3A6CC55AAAA6}"/>
              </a:ext>
            </a:extLst>
          </p:cNvPr>
          <p:cNvSpPr>
            <a:spLocks noGrp="1"/>
          </p:cNvSpPr>
          <p:nvPr>
            <p:ph type="sldNum" sz="quarter" idx="4"/>
          </p:nvPr>
        </p:nvSpPr>
        <p:spPr/>
        <p:txBody>
          <a:bodyPr/>
          <a:lstStyle/>
          <a:p>
            <a:fld id="{6DAB3F6F-6A30-410C-8DAB-3E7769D71CBC}" type="slidenum">
              <a:rPr lang="en-US" smtClean="0"/>
              <a:pPr/>
              <a:t>239</a:t>
            </a:fld>
            <a:endParaRPr lang="en-US" dirty="0"/>
          </a:p>
        </p:txBody>
      </p:sp>
      <p:pic>
        <p:nvPicPr>
          <p:cNvPr id="8" name="Picture 7">
            <a:extLst>
              <a:ext uri="{FF2B5EF4-FFF2-40B4-BE49-F238E27FC236}">
                <a16:creationId xmlns:a16="http://schemas.microsoft.com/office/drawing/2014/main" id="{04EDB8FB-D13F-EF05-3FBB-0BCE7F8AAD60}"/>
              </a:ext>
            </a:extLst>
          </p:cNvPr>
          <p:cNvPicPr>
            <a:picLocks noChangeAspect="1"/>
          </p:cNvPicPr>
          <p:nvPr/>
        </p:nvPicPr>
        <p:blipFill>
          <a:blip r:embed="rId3"/>
          <a:stretch>
            <a:fillRect/>
          </a:stretch>
        </p:blipFill>
        <p:spPr>
          <a:xfrm>
            <a:off x="1409696" y="4307126"/>
            <a:ext cx="4487581" cy="363465"/>
          </a:xfrm>
          <a:prstGeom prst="rect">
            <a:avLst/>
          </a:prstGeom>
        </p:spPr>
      </p:pic>
    </p:spTree>
    <p:extLst>
      <p:ext uri="{BB962C8B-B14F-4D97-AF65-F5344CB8AC3E}">
        <p14:creationId xmlns:p14="http://schemas.microsoft.com/office/powerpoint/2010/main" val="420132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5988-C910-C074-6480-991503216E05}"/>
              </a:ext>
            </a:extLst>
          </p:cNvPr>
          <p:cNvSpPr>
            <a:spLocks noGrp="1"/>
          </p:cNvSpPr>
          <p:nvPr>
            <p:ph type="title"/>
          </p:nvPr>
        </p:nvSpPr>
        <p:spPr>
          <a:xfrm>
            <a:off x="457200" y="144838"/>
            <a:ext cx="8229600" cy="685800"/>
          </a:xfrm>
        </p:spPr>
        <p:txBody>
          <a:bodyPr/>
          <a:lstStyle/>
          <a:p>
            <a:r>
              <a:rPr lang="en-US"/>
              <a:t>Change In Accounting Estimate</a:t>
            </a:r>
            <a:endParaRPr lang="en-US" dirty="0"/>
          </a:p>
        </p:txBody>
      </p:sp>
      <p:sp>
        <p:nvSpPr>
          <p:cNvPr id="3" name="Content Placeholder 2">
            <a:extLst>
              <a:ext uri="{FF2B5EF4-FFF2-40B4-BE49-F238E27FC236}">
                <a16:creationId xmlns:a16="http://schemas.microsoft.com/office/drawing/2014/main" id="{B295F095-FA7C-0B65-C617-C703222A5C98}"/>
              </a:ext>
            </a:extLst>
          </p:cNvPr>
          <p:cNvSpPr>
            <a:spLocks noGrp="1"/>
          </p:cNvSpPr>
          <p:nvPr>
            <p:ph idx="1"/>
          </p:nvPr>
        </p:nvSpPr>
        <p:spPr/>
        <p:txBody>
          <a:bodyPr/>
          <a:lstStyle/>
          <a:p>
            <a:r>
              <a:rPr lang="en-US" sz="2000">
                <a:solidFill>
                  <a:schemeClr val="tx2">
                    <a:lumMod val="100000"/>
                  </a:schemeClr>
                </a:solidFill>
              </a:rPr>
              <a:t>Estimates are amounts subject to measurement uncertainty</a:t>
            </a:r>
          </a:p>
          <a:p>
            <a:r>
              <a:rPr lang="en-US" sz="2000">
                <a:solidFill>
                  <a:schemeClr val="tx2">
                    <a:lumMod val="100000"/>
                  </a:schemeClr>
                </a:solidFill>
              </a:rPr>
              <a:t>Should be justified on basis that newly adopted measurement methodology is preferable to the previous methodology used, except when the change is required by a GASB new pronouncement</a:t>
            </a:r>
          </a:p>
          <a:p>
            <a:pPr lvl="1"/>
            <a:r>
              <a:rPr lang="en-US" sz="1800">
                <a:solidFill>
                  <a:schemeClr val="tx2">
                    <a:lumMod val="100000"/>
                  </a:schemeClr>
                </a:solidFill>
              </a:rPr>
              <a:t>Basis for determination – understandability, reliability, relevance, timeliness, consistency and comparability </a:t>
            </a:r>
          </a:p>
          <a:p>
            <a:r>
              <a:rPr lang="en-US" sz="2000">
                <a:solidFill>
                  <a:schemeClr val="tx2">
                    <a:lumMod val="100000"/>
                  </a:schemeClr>
                </a:solidFill>
              </a:rPr>
              <a:t>Reported prospectively by recognizing the change in accounting estimate in the reporting period in which change occurs</a:t>
            </a:r>
          </a:p>
          <a:p>
            <a:r>
              <a:rPr lang="en-US" sz="2000">
                <a:solidFill>
                  <a:schemeClr val="tx2">
                    <a:lumMod val="100000"/>
                  </a:schemeClr>
                </a:solidFill>
              </a:rPr>
              <a:t>Additional note disclosures are applicable</a:t>
            </a:r>
            <a:endParaRPr lang="en-US" sz="2000" dirty="0">
              <a:solidFill>
                <a:schemeClr val="tx2">
                  <a:lumMod val="100000"/>
                </a:schemeClr>
              </a:solidFill>
            </a:endParaRPr>
          </a:p>
        </p:txBody>
      </p:sp>
      <p:sp>
        <p:nvSpPr>
          <p:cNvPr id="4" name="Slide Number Placeholder 3">
            <a:extLst>
              <a:ext uri="{FF2B5EF4-FFF2-40B4-BE49-F238E27FC236}">
                <a16:creationId xmlns:a16="http://schemas.microsoft.com/office/drawing/2014/main" id="{2F2420C1-7A79-B719-B7E5-A25083B9D9D2}"/>
              </a:ext>
            </a:extLst>
          </p:cNvPr>
          <p:cNvSpPr>
            <a:spLocks noGrp="1"/>
          </p:cNvSpPr>
          <p:nvPr>
            <p:ph type="sldNum" sz="quarter" idx="4"/>
          </p:nvPr>
        </p:nvSpPr>
        <p:spPr/>
        <p:txBody>
          <a:bodyPr/>
          <a:lstStyle/>
          <a:p>
            <a:fld id="{6DAB3F6F-6A30-410C-8DAB-3E7769D71CBC}" type="slidenum">
              <a:rPr lang="en-US" smtClean="0"/>
              <a:pPr/>
              <a:t>24</a:t>
            </a:fld>
            <a:endParaRPr lang="en-US" dirty="0"/>
          </a:p>
        </p:txBody>
      </p:sp>
    </p:spTree>
    <p:extLst>
      <p:ext uri="{BB962C8B-B14F-4D97-AF65-F5344CB8AC3E}">
        <p14:creationId xmlns:p14="http://schemas.microsoft.com/office/powerpoint/2010/main" val="8301458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A698-2B09-502C-073C-FF695659C935}"/>
              </a:ext>
            </a:extLst>
          </p:cNvPr>
          <p:cNvSpPr>
            <a:spLocks noGrp="1"/>
          </p:cNvSpPr>
          <p:nvPr>
            <p:ph type="title"/>
          </p:nvPr>
        </p:nvSpPr>
        <p:spPr/>
        <p:txBody>
          <a:bodyPr/>
          <a:lstStyle/>
          <a:p>
            <a:r>
              <a:rPr lang="en-US"/>
              <a:t>Impact Of Rates On Bond Prices </a:t>
            </a:r>
            <a:endParaRPr lang="en-US" dirty="0"/>
          </a:p>
        </p:txBody>
      </p:sp>
      <p:pic>
        <p:nvPicPr>
          <p:cNvPr id="6" name="Content Placeholder 5">
            <a:extLst>
              <a:ext uri="{FF2B5EF4-FFF2-40B4-BE49-F238E27FC236}">
                <a16:creationId xmlns:a16="http://schemas.microsoft.com/office/drawing/2014/main" id="{4CB983B5-8DB6-4B90-36F4-C5CEB19E80E8}"/>
              </a:ext>
            </a:extLst>
          </p:cNvPr>
          <p:cNvPicPr>
            <a:picLocks noGrp="1" noChangeAspect="1"/>
          </p:cNvPicPr>
          <p:nvPr>
            <p:ph idx="1"/>
          </p:nvPr>
        </p:nvPicPr>
        <p:blipFill>
          <a:blip r:embed="rId2"/>
          <a:stretch>
            <a:fillRect/>
          </a:stretch>
        </p:blipFill>
        <p:spPr>
          <a:xfrm>
            <a:off x="2989271" y="690075"/>
            <a:ext cx="3165458" cy="3595547"/>
          </a:xfrm>
        </p:spPr>
      </p:pic>
      <p:sp>
        <p:nvSpPr>
          <p:cNvPr id="4" name="Slide Number Placeholder 3">
            <a:extLst>
              <a:ext uri="{FF2B5EF4-FFF2-40B4-BE49-F238E27FC236}">
                <a16:creationId xmlns:a16="http://schemas.microsoft.com/office/drawing/2014/main" id="{99852A61-D263-39F8-1313-373908153619}"/>
              </a:ext>
            </a:extLst>
          </p:cNvPr>
          <p:cNvSpPr>
            <a:spLocks noGrp="1"/>
          </p:cNvSpPr>
          <p:nvPr>
            <p:ph type="sldNum" sz="quarter" idx="4"/>
          </p:nvPr>
        </p:nvSpPr>
        <p:spPr/>
        <p:txBody>
          <a:bodyPr/>
          <a:lstStyle/>
          <a:p>
            <a:fld id="{6DAB3F6F-6A30-410C-8DAB-3E7769D71CBC}" type="slidenum">
              <a:rPr lang="en-US" smtClean="0"/>
              <a:pPr/>
              <a:t>240</a:t>
            </a:fld>
            <a:endParaRPr lang="en-US" dirty="0"/>
          </a:p>
        </p:txBody>
      </p:sp>
      <p:pic>
        <p:nvPicPr>
          <p:cNvPr id="8" name="Picture 7">
            <a:extLst>
              <a:ext uri="{FF2B5EF4-FFF2-40B4-BE49-F238E27FC236}">
                <a16:creationId xmlns:a16="http://schemas.microsoft.com/office/drawing/2014/main" id="{652BE08E-60EE-DE02-26A2-588A091AF2D9}"/>
              </a:ext>
            </a:extLst>
          </p:cNvPr>
          <p:cNvPicPr>
            <a:picLocks noChangeAspect="1"/>
          </p:cNvPicPr>
          <p:nvPr/>
        </p:nvPicPr>
        <p:blipFill>
          <a:blip r:embed="rId3"/>
          <a:stretch>
            <a:fillRect/>
          </a:stretch>
        </p:blipFill>
        <p:spPr>
          <a:xfrm>
            <a:off x="2703515" y="4373366"/>
            <a:ext cx="3736970" cy="416117"/>
          </a:xfrm>
          <a:prstGeom prst="rect">
            <a:avLst/>
          </a:prstGeom>
        </p:spPr>
      </p:pic>
    </p:spTree>
    <p:extLst>
      <p:ext uri="{BB962C8B-B14F-4D97-AF65-F5344CB8AC3E}">
        <p14:creationId xmlns:p14="http://schemas.microsoft.com/office/powerpoint/2010/main" val="5292539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3544-1CA5-367F-B4D0-C086CB8DD93C}"/>
              </a:ext>
            </a:extLst>
          </p:cNvPr>
          <p:cNvSpPr>
            <a:spLocks noGrp="1"/>
          </p:cNvSpPr>
          <p:nvPr>
            <p:ph type="title"/>
          </p:nvPr>
        </p:nvSpPr>
        <p:spPr/>
        <p:txBody>
          <a:bodyPr/>
          <a:lstStyle/>
          <a:p>
            <a:r>
              <a:rPr lang="en-US"/>
              <a:t>Second Look At Cash </a:t>
            </a:r>
            <a:endParaRPr lang="en-US" dirty="0"/>
          </a:p>
        </p:txBody>
      </p:sp>
      <p:sp>
        <p:nvSpPr>
          <p:cNvPr id="4" name="Slide Number Placeholder 3">
            <a:extLst>
              <a:ext uri="{FF2B5EF4-FFF2-40B4-BE49-F238E27FC236}">
                <a16:creationId xmlns:a16="http://schemas.microsoft.com/office/drawing/2014/main" id="{C073F683-A244-0BBE-660B-E3526940A283}"/>
              </a:ext>
            </a:extLst>
          </p:cNvPr>
          <p:cNvSpPr>
            <a:spLocks noGrp="1"/>
          </p:cNvSpPr>
          <p:nvPr>
            <p:ph type="sldNum" sz="quarter" idx="4"/>
          </p:nvPr>
        </p:nvSpPr>
        <p:spPr/>
        <p:txBody>
          <a:bodyPr/>
          <a:lstStyle/>
          <a:p>
            <a:fld id="{6DAB3F6F-6A30-410C-8DAB-3E7769D71CBC}" type="slidenum">
              <a:rPr lang="en-US" smtClean="0"/>
              <a:pPr/>
              <a:t>241</a:t>
            </a:fld>
            <a:endParaRPr lang="en-US" dirty="0"/>
          </a:p>
        </p:txBody>
      </p:sp>
      <p:pic>
        <p:nvPicPr>
          <p:cNvPr id="6" name="Picture 5">
            <a:extLst>
              <a:ext uri="{FF2B5EF4-FFF2-40B4-BE49-F238E27FC236}">
                <a16:creationId xmlns:a16="http://schemas.microsoft.com/office/drawing/2014/main" id="{9DAAB6B3-CBD0-B0E8-0D2A-313FC7E5F9AF}"/>
              </a:ext>
            </a:extLst>
          </p:cNvPr>
          <p:cNvPicPr>
            <a:picLocks noChangeAspect="1"/>
          </p:cNvPicPr>
          <p:nvPr/>
        </p:nvPicPr>
        <p:blipFill>
          <a:blip r:embed="rId2"/>
          <a:stretch>
            <a:fillRect/>
          </a:stretch>
        </p:blipFill>
        <p:spPr>
          <a:xfrm>
            <a:off x="1706331" y="959823"/>
            <a:ext cx="5731337" cy="3613848"/>
          </a:xfrm>
          <a:prstGeom prst="rect">
            <a:avLst/>
          </a:prstGeom>
        </p:spPr>
      </p:pic>
    </p:spTree>
    <p:extLst>
      <p:ext uri="{BB962C8B-B14F-4D97-AF65-F5344CB8AC3E}">
        <p14:creationId xmlns:p14="http://schemas.microsoft.com/office/powerpoint/2010/main" val="214600222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D1979F-CE14-A8CF-F443-68C6AF12D02B}"/>
              </a:ext>
            </a:extLst>
          </p:cNvPr>
          <p:cNvSpPr>
            <a:spLocks noGrp="1"/>
          </p:cNvSpPr>
          <p:nvPr>
            <p:ph type="ctrTitle"/>
          </p:nvPr>
        </p:nvSpPr>
        <p:spPr/>
        <p:txBody>
          <a:bodyPr/>
          <a:lstStyle/>
          <a:p>
            <a:r>
              <a:rPr lang="en-US" dirty="0"/>
              <a:t>Election Year </a:t>
            </a:r>
          </a:p>
        </p:txBody>
      </p:sp>
      <p:sp>
        <p:nvSpPr>
          <p:cNvPr id="6" name="Subtitle 5">
            <a:extLst>
              <a:ext uri="{FF2B5EF4-FFF2-40B4-BE49-F238E27FC236}">
                <a16:creationId xmlns:a16="http://schemas.microsoft.com/office/drawing/2014/main" id="{708DF157-BA60-A631-2375-2BFBC827D60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9EA7C4E-4BE2-688E-BD38-D6AC063021F1}"/>
              </a:ext>
            </a:extLst>
          </p:cNvPr>
          <p:cNvSpPr>
            <a:spLocks noGrp="1"/>
          </p:cNvSpPr>
          <p:nvPr>
            <p:ph type="sldNum" sz="quarter" idx="4"/>
          </p:nvPr>
        </p:nvSpPr>
        <p:spPr/>
        <p:txBody>
          <a:bodyPr/>
          <a:lstStyle/>
          <a:p>
            <a:pPr lvl="0"/>
            <a:fld id="{6DAB3F6F-6A30-410C-8DAB-3E7769D71CBC}" type="slidenum">
              <a:rPr lang="en-US" noProof="0" smtClean="0"/>
              <a:pPr lvl="0"/>
              <a:t>242</a:t>
            </a:fld>
            <a:endParaRPr lang="en-US" noProof="0" dirty="0"/>
          </a:p>
        </p:txBody>
      </p:sp>
    </p:spTree>
    <p:extLst>
      <p:ext uri="{BB962C8B-B14F-4D97-AF65-F5344CB8AC3E}">
        <p14:creationId xmlns:p14="http://schemas.microsoft.com/office/powerpoint/2010/main" val="296314003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83F8-9944-1B13-D2C9-AA9CA9348DBD}"/>
              </a:ext>
            </a:extLst>
          </p:cNvPr>
          <p:cNvSpPr>
            <a:spLocks noGrp="1"/>
          </p:cNvSpPr>
          <p:nvPr>
            <p:ph type="title"/>
          </p:nvPr>
        </p:nvSpPr>
        <p:spPr/>
        <p:txBody>
          <a:bodyPr/>
          <a:lstStyle/>
          <a:p>
            <a:r>
              <a:rPr lang="en-US"/>
              <a:t>What’s At Stake For 2024 Presidential Election</a:t>
            </a:r>
            <a:endParaRPr lang="en-US" dirty="0"/>
          </a:p>
        </p:txBody>
      </p:sp>
      <p:pic>
        <p:nvPicPr>
          <p:cNvPr id="10" name="Content Placeholder 9">
            <a:extLst>
              <a:ext uri="{FF2B5EF4-FFF2-40B4-BE49-F238E27FC236}">
                <a16:creationId xmlns:a16="http://schemas.microsoft.com/office/drawing/2014/main" id="{EEF59125-86E7-36B1-5231-10DC78952BB0}"/>
              </a:ext>
            </a:extLst>
          </p:cNvPr>
          <p:cNvPicPr>
            <a:picLocks noGrp="1" noChangeAspect="1"/>
          </p:cNvPicPr>
          <p:nvPr>
            <p:ph idx="1"/>
          </p:nvPr>
        </p:nvPicPr>
        <p:blipFill>
          <a:blip r:embed="rId2"/>
          <a:stretch>
            <a:fillRect/>
          </a:stretch>
        </p:blipFill>
        <p:spPr>
          <a:xfrm>
            <a:off x="457200" y="1021375"/>
            <a:ext cx="8229600" cy="2625913"/>
          </a:xfrm>
        </p:spPr>
      </p:pic>
      <p:sp>
        <p:nvSpPr>
          <p:cNvPr id="4" name="Slide Number Placeholder 3">
            <a:extLst>
              <a:ext uri="{FF2B5EF4-FFF2-40B4-BE49-F238E27FC236}">
                <a16:creationId xmlns:a16="http://schemas.microsoft.com/office/drawing/2014/main" id="{B70B40FD-F76A-7B33-E741-6EA211365E16}"/>
              </a:ext>
            </a:extLst>
          </p:cNvPr>
          <p:cNvSpPr>
            <a:spLocks noGrp="1"/>
          </p:cNvSpPr>
          <p:nvPr>
            <p:ph type="sldNum" sz="quarter" idx="4"/>
          </p:nvPr>
        </p:nvSpPr>
        <p:spPr/>
        <p:txBody>
          <a:bodyPr/>
          <a:lstStyle/>
          <a:p>
            <a:fld id="{6DAB3F6F-6A30-410C-8DAB-3E7769D71CBC}" type="slidenum">
              <a:rPr lang="en-US" smtClean="0"/>
              <a:pPr/>
              <a:t>243</a:t>
            </a:fld>
            <a:endParaRPr lang="en-US" dirty="0"/>
          </a:p>
        </p:txBody>
      </p:sp>
      <p:sp>
        <p:nvSpPr>
          <p:cNvPr id="3" name="TextBox 2">
            <a:extLst>
              <a:ext uri="{FF2B5EF4-FFF2-40B4-BE49-F238E27FC236}">
                <a16:creationId xmlns:a16="http://schemas.microsoft.com/office/drawing/2014/main" id="{8943B166-6BC5-9677-C5D0-64B8451F3D54}"/>
              </a:ext>
            </a:extLst>
          </p:cNvPr>
          <p:cNvSpPr txBox="1"/>
          <p:nvPr/>
        </p:nvSpPr>
        <p:spPr>
          <a:xfrm>
            <a:off x="457200" y="4006709"/>
            <a:ext cx="4185138" cy="230832"/>
          </a:xfrm>
          <a:prstGeom prst="rect">
            <a:avLst/>
          </a:prstGeom>
          <a:noFill/>
        </p:spPr>
        <p:txBody>
          <a:bodyPr wrap="square" rtlCol="0">
            <a:spAutoFit/>
          </a:bodyPr>
          <a:lstStyle/>
          <a:p>
            <a:r>
              <a:rPr lang="en-US" sz="900" dirty="0"/>
              <a:t>Source: CLA </a:t>
            </a:r>
          </a:p>
        </p:txBody>
      </p:sp>
    </p:spTree>
    <p:extLst>
      <p:ext uri="{BB962C8B-B14F-4D97-AF65-F5344CB8AC3E}">
        <p14:creationId xmlns:p14="http://schemas.microsoft.com/office/powerpoint/2010/main" val="263574573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56A85-C50D-6D0B-8814-84AB0D15F831}"/>
              </a:ext>
            </a:extLst>
          </p:cNvPr>
          <p:cNvSpPr>
            <a:spLocks noGrp="1"/>
          </p:cNvSpPr>
          <p:nvPr>
            <p:ph type="title"/>
          </p:nvPr>
        </p:nvSpPr>
        <p:spPr/>
        <p:txBody>
          <a:bodyPr/>
          <a:lstStyle/>
          <a:p>
            <a:r>
              <a:rPr lang="en-US"/>
              <a:t>Markets And Divided Government</a:t>
            </a:r>
            <a:endParaRPr lang="en-US" dirty="0"/>
          </a:p>
        </p:txBody>
      </p:sp>
      <p:pic>
        <p:nvPicPr>
          <p:cNvPr id="6" name="Content Placeholder 5">
            <a:extLst>
              <a:ext uri="{FF2B5EF4-FFF2-40B4-BE49-F238E27FC236}">
                <a16:creationId xmlns:a16="http://schemas.microsoft.com/office/drawing/2014/main" id="{D05F4AAF-6C35-D9E7-AF44-6E11A269C43E}"/>
              </a:ext>
            </a:extLst>
          </p:cNvPr>
          <p:cNvPicPr>
            <a:picLocks noGrp="1" noChangeAspect="1"/>
          </p:cNvPicPr>
          <p:nvPr>
            <p:ph idx="1"/>
          </p:nvPr>
        </p:nvPicPr>
        <p:blipFill>
          <a:blip r:embed="rId2"/>
          <a:stretch>
            <a:fillRect/>
          </a:stretch>
        </p:blipFill>
        <p:spPr>
          <a:xfrm>
            <a:off x="457200" y="1481867"/>
            <a:ext cx="8229600" cy="2317878"/>
          </a:xfrm>
        </p:spPr>
      </p:pic>
      <p:sp>
        <p:nvSpPr>
          <p:cNvPr id="4" name="Slide Number Placeholder 3">
            <a:extLst>
              <a:ext uri="{FF2B5EF4-FFF2-40B4-BE49-F238E27FC236}">
                <a16:creationId xmlns:a16="http://schemas.microsoft.com/office/drawing/2014/main" id="{0CC3C595-3D3B-02F9-122B-C3ADE4CFB23E}"/>
              </a:ext>
            </a:extLst>
          </p:cNvPr>
          <p:cNvSpPr>
            <a:spLocks noGrp="1"/>
          </p:cNvSpPr>
          <p:nvPr>
            <p:ph type="sldNum" sz="quarter" idx="4"/>
          </p:nvPr>
        </p:nvSpPr>
        <p:spPr/>
        <p:txBody>
          <a:bodyPr/>
          <a:lstStyle/>
          <a:p>
            <a:fld id="{6DAB3F6F-6A30-410C-8DAB-3E7769D71CBC}" type="slidenum">
              <a:rPr lang="en-US" smtClean="0"/>
              <a:pPr/>
              <a:t>244</a:t>
            </a:fld>
            <a:endParaRPr lang="en-US" dirty="0"/>
          </a:p>
        </p:txBody>
      </p:sp>
      <p:pic>
        <p:nvPicPr>
          <p:cNvPr id="8" name="Picture 7">
            <a:extLst>
              <a:ext uri="{FF2B5EF4-FFF2-40B4-BE49-F238E27FC236}">
                <a16:creationId xmlns:a16="http://schemas.microsoft.com/office/drawing/2014/main" id="{FC1F6340-5560-AFF2-D638-A41AB4E7FF3A}"/>
              </a:ext>
            </a:extLst>
          </p:cNvPr>
          <p:cNvPicPr>
            <a:picLocks noChangeAspect="1"/>
          </p:cNvPicPr>
          <p:nvPr/>
        </p:nvPicPr>
        <p:blipFill>
          <a:blip r:embed="rId3"/>
          <a:stretch>
            <a:fillRect/>
          </a:stretch>
        </p:blipFill>
        <p:spPr>
          <a:xfrm>
            <a:off x="820390" y="3868055"/>
            <a:ext cx="3990601" cy="301425"/>
          </a:xfrm>
          <a:prstGeom prst="rect">
            <a:avLst/>
          </a:prstGeom>
        </p:spPr>
      </p:pic>
    </p:spTree>
    <p:extLst>
      <p:ext uri="{BB962C8B-B14F-4D97-AF65-F5344CB8AC3E}">
        <p14:creationId xmlns:p14="http://schemas.microsoft.com/office/powerpoint/2010/main" val="281582663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6D62-3A04-463D-D68E-221A916C8EB8}"/>
              </a:ext>
            </a:extLst>
          </p:cNvPr>
          <p:cNvSpPr>
            <a:spLocks noGrp="1"/>
          </p:cNvSpPr>
          <p:nvPr>
            <p:ph type="title"/>
          </p:nvPr>
        </p:nvSpPr>
        <p:spPr/>
        <p:txBody>
          <a:bodyPr/>
          <a:lstStyle/>
          <a:p>
            <a:r>
              <a:rPr lang="en-US" dirty="0"/>
              <a:t>January Calling </a:t>
            </a:r>
          </a:p>
        </p:txBody>
      </p:sp>
      <p:pic>
        <p:nvPicPr>
          <p:cNvPr id="6" name="Content Placeholder 5">
            <a:extLst>
              <a:ext uri="{FF2B5EF4-FFF2-40B4-BE49-F238E27FC236}">
                <a16:creationId xmlns:a16="http://schemas.microsoft.com/office/drawing/2014/main" id="{12EB18FE-5246-C3F4-07CD-79E4680E34CC}"/>
              </a:ext>
            </a:extLst>
          </p:cNvPr>
          <p:cNvPicPr>
            <a:picLocks noGrp="1" noChangeAspect="1"/>
          </p:cNvPicPr>
          <p:nvPr>
            <p:ph idx="1"/>
          </p:nvPr>
        </p:nvPicPr>
        <p:blipFill>
          <a:blip r:embed="rId2"/>
          <a:stretch>
            <a:fillRect/>
          </a:stretch>
        </p:blipFill>
        <p:spPr>
          <a:xfrm>
            <a:off x="1394906" y="804863"/>
            <a:ext cx="6354187" cy="3671887"/>
          </a:xfrm>
        </p:spPr>
      </p:pic>
      <p:sp>
        <p:nvSpPr>
          <p:cNvPr id="4" name="Slide Number Placeholder 3">
            <a:extLst>
              <a:ext uri="{FF2B5EF4-FFF2-40B4-BE49-F238E27FC236}">
                <a16:creationId xmlns:a16="http://schemas.microsoft.com/office/drawing/2014/main" id="{4F1C4F0E-F72D-C927-9659-D5EA93CDCA7D}"/>
              </a:ext>
            </a:extLst>
          </p:cNvPr>
          <p:cNvSpPr>
            <a:spLocks noGrp="1"/>
          </p:cNvSpPr>
          <p:nvPr>
            <p:ph type="sldNum" sz="quarter" idx="4"/>
          </p:nvPr>
        </p:nvSpPr>
        <p:spPr/>
        <p:txBody>
          <a:bodyPr/>
          <a:lstStyle/>
          <a:p>
            <a:fld id="{6DAB3F6F-6A30-410C-8DAB-3E7769D71CBC}" type="slidenum">
              <a:rPr lang="en-US" smtClean="0"/>
              <a:pPr/>
              <a:t>245</a:t>
            </a:fld>
            <a:endParaRPr lang="en-US" dirty="0"/>
          </a:p>
        </p:txBody>
      </p:sp>
    </p:spTree>
    <p:extLst>
      <p:ext uri="{BB962C8B-B14F-4D97-AF65-F5344CB8AC3E}">
        <p14:creationId xmlns:p14="http://schemas.microsoft.com/office/powerpoint/2010/main" val="17662160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683B-9A26-FDD1-C60E-CCDB67CEC186}"/>
              </a:ext>
            </a:extLst>
          </p:cNvPr>
          <p:cNvSpPr>
            <a:spLocks noGrp="1"/>
          </p:cNvSpPr>
          <p:nvPr>
            <p:ph type="title"/>
          </p:nvPr>
        </p:nvSpPr>
        <p:spPr>
          <a:xfrm>
            <a:off x="457200" y="144838"/>
            <a:ext cx="8229600" cy="685800"/>
          </a:xfrm>
        </p:spPr>
        <p:txBody>
          <a:bodyPr/>
          <a:lstStyle/>
          <a:p>
            <a:r>
              <a:rPr lang="en-US" dirty="0"/>
              <a:t>Past Election Year Volatility </a:t>
            </a:r>
          </a:p>
        </p:txBody>
      </p:sp>
      <p:pic>
        <p:nvPicPr>
          <p:cNvPr id="6" name="Content Placeholder 5">
            <a:extLst>
              <a:ext uri="{FF2B5EF4-FFF2-40B4-BE49-F238E27FC236}">
                <a16:creationId xmlns:a16="http://schemas.microsoft.com/office/drawing/2014/main" id="{2CDB4B02-D751-D7DB-4667-E1B535C387C3}"/>
              </a:ext>
            </a:extLst>
          </p:cNvPr>
          <p:cNvPicPr>
            <a:picLocks noGrp="1" noChangeAspect="1"/>
          </p:cNvPicPr>
          <p:nvPr>
            <p:ph idx="1"/>
          </p:nvPr>
        </p:nvPicPr>
        <p:blipFill>
          <a:blip r:embed="rId2"/>
          <a:stretch>
            <a:fillRect/>
          </a:stretch>
        </p:blipFill>
        <p:spPr>
          <a:xfrm>
            <a:off x="1461162" y="804863"/>
            <a:ext cx="6221675" cy="3671887"/>
          </a:xfrm>
        </p:spPr>
      </p:pic>
      <p:sp>
        <p:nvSpPr>
          <p:cNvPr id="4" name="Slide Number Placeholder 3">
            <a:extLst>
              <a:ext uri="{FF2B5EF4-FFF2-40B4-BE49-F238E27FC236}">
                <a16:creationId xmlns:a16="http://schemas.microsoft.com/office/drawing/2014/main" id="{872AEAC7-E802-00F0-8215-78F7796A2B54}"/>
              </a:ext>
            </a:extLst>
          </p:cNvPr>
          <p:cNvSpPr>
            <a:spLocks noGrp="1"/>
          </p:cNvSpPr>
          <p:nvPr>
            <p:ph type="sldNum" sz="quarter" idx="4"/>
          </p:nvPr>
        </p:nvSpPr>
        <p:spPr/>
        <p:txBody>
          <a:bodyPr/>
          <a:lstStyle/>
          <a:p>
            <a:fld id="{6DAB3F6F-6A30-410C-8DAB-3E7769D71CBC}" type="slidenum">
              <a:rPr lang="en-US" smtClean="0"/>
              <a:pPr/>
              <a:t>246</a:t>
            </a:fld>
            <a:endParaRPr lang="en-US" dirty="0"/>
          </a:p>
        </p:txBody>
      </p:sp>
    </p:spTree>
    <p:extLst>
      <p:ext uri="{BB962C8B-B14F-4D97-AF65-F5344CB8AC3E}">
        <p14:creationId xmlns:p14="http://schemas.microsoft.com/office/powerpoint/2010/main" val="2970395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4980-924A-3DF5-557F-8E967496CDC2}"/>
              </a:ext>
            </a:extLst>
          </p:cNvPr>
          <p:cNvSpPr>
            <a:spLocks noGrp="1"/>
          </p:cNvSpPr>
          <p:nvPr>
            <p:ph type="title"/>
          </p:nvPr>
        </p:nvSpPr>
        <p:spPr>
          <a:xfrm>
            <a:off x="457200" y="144838"/>
            <a:ext cx="8229600" cy="685800"/>
          </a:xfrm>
        </p:spPr>
        <p:txBody>
          <a:bodyPr/>
          <a:lstStyle/>
          <a:p>
            <a:r>
              <a:rPr lang="en-US" dirty="0"/>
              <a:t>Election Year Rates </a:t>
            </a:r>
          </a:p>
        </p:txBody>
      </p:sp>
      <p:pic>
        <p:nvPicPr>
          <p:cNvPr id="6" name="Content Placeholder 5">
            <a:extLst>
              <a:ext uri="{FF2B5EF4-FFF2-40B4-BE49-F238E27FC236}">
                <a16:creationId xmlns:a16="http://schemas.microsoft.com/office/drawing/2014/main" id="{71F16348-7DC4-DFD6-C519-7D79AD0F1D23}"/>
              </a:ext>
            </a:extLst>
          </p:cNvPr>
          <p:cNvPicPr>
            <a:picLocks noGrp="1" noChangeAspect="1"/>
          </p:cNvPicPr>
          <p:nvPr>
            <p:ph idx="1"/>
          </p:nvPr>
        </p:nvPicPr>
        <p:blipFill>
          <a:blip r:embed="rId2"/>
          <a:stretch>
            <a:fillRect/>
          </a:stretch>
        </p:blipFill>
        <p:spPr>
          <a:xfrm>
            <a:off x="1683489" y="804863"/>
            <a:ext cx="5777021" cy="3671887"/>
          </a:xfrm>
        </p:spPr>
      </p:pic>
      <p:sp>
        <p:nvSpPr>
          <p:cNvPr id="4" name="Slide Number Placeholder 3">
            <a:extLst>
              <a:ext uri="{FF2B5EF4-FFF2-40B4-BE49-F238E27FC236}">
                <a16:creationId xmlns:a16="http://schemas.microsoft.com/office/drawing/2014/main" id="{28219775-D933-4FCC-CBF4-531FEF58F9B0}"/>
              </a:ext>
            </a:extLst>
          </p:cNvPr>
          <p:cNvSpPr>
            <a:spLocks noGrp="1"/>
          </p:cNvSpPr>
          <p:nvPr>
            <p:ph type="sldNum" sz="quarter" idx="4"/>
          </p:nvPr>
        </p:nvSpPr>
        <p:spPr/>
        <p:txBody>
          <a:bodyPr/>
          <a:lstStyle/>
          <a:p>
            <a:fld id="{6DAB3F6F-6A30-410C-8DAB-3E7769D71CBC}" type="slidenum">
              <a:rPr lang="en-US" smtClean="0"/>
              <a:pPr/>
              <a:t>247</a:t>
            </a:fld>
            <a:endParaRPr lang="en-US" dirty="0"/>
          </a:p>
        </p:txBody>
      </p:sp>
    </p:spTree>
    <p:extLst>
      <p:ext uri="{BB962C8B-B14F-4D97-AF65-F5344CB8AC3E}">
        <p14:creationId xmlns:p14="http://schemas.microsoft.com/office/powerpoint/2010/main" val="389742675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B0BA-5F60-3711-CABE-14C4BE67E188}"/>
              </a:ext>
            </a:extLst>
          </p:cNvPr>
          <p:cNvSpPr>
            <a:spLocks noGrp="1"/>
          </p:cNvSpPr>
          <p:nvPr>
            <p:ph type="title"/>
          </p:nvPr>
        </p:nvSpPr>
        <p:spPr>
          <a:xfrm>
            <a:off x="457200" y="144838"/>
            <a:ext cx="8229600" cy="685800"/>
          </a:xfrm>
        </p:spPr>
        <p:txBody>
          <a:bodyPr/>
          <a:lstStyle/>
          <a:p>
            <a:r>
              <a:rPr lang="en-US"/>
              <a:t>Time – In The Market </a:t>
            </a:r>
            <a:endParaRPr lang="en-US" dirty="0"/>
          </a:p>
        </p:txBody>
      </p:sp>
      <p:pic>
        <p:nvPicPr>
          <p:cNvPr id="6" name="Content Placeholder 5">
            <a:extLst>
              <a:ext uri="{FF2B5EF4-FFF2-40B4-BE49-F238E27FC236}">
                <a16:creationId xmlns:a16="http://schemas.microsoft.com/office/drawing/2014/main" id="{42736021-9624-BF06-AA7C-95D64F965B6C}"/>
              </a:ext>
            </a:extLst>
          </p:cNvPr>
          <p:cNvPicPr>
            <a:picLocks noGrp="1" noChangeAspect="1"/>
          </p:cNvPicPr>
          <p:nvPr>
            <p:ph idx="1"/>
          </p:nvPr>
        </p:nvPicPr>
        <p:blipFill>
          <a:blip r:embed="rId2"/>
          <a:stretch>
            <a:fillRect/>
          </a:stretch>
        </p:blipFill>
        <p:spPr>
          <a:xfrm>
            <a:off x="1577953" y="804863"/>
            <a:ext cx="5988093" cy="3671887"/>
          </a:xfrm>
        </p:spPr>
      </p:pic>
      <p:sp>
        <p:nvSpPr>
          <p:cNvPr id="4" name="Slide Number Placeholder 3">
            <a:extLst>
              <a:ext uri="{FF2B5EF4-FFF2-40B4-BE49-F238E27FC236}">
                <a16:creationId xmlns:a16="http://schemas.microsoft.com/office/drawing/2014/main" id="{58F36046-FD30-63A0-3A9F-6627362C5547}"/>
              </a:ext>
            </a:extLst>
          </p:cNvPr>
          <p:cNvSpPr>
            <a:spLocks noGrp="1"/>
          </p:cNvSpPr>
          <p:nvPr>
            <p:ph type="sldNum" sz="quarter" idx="4"/>
          </p:nvPr>
        </p:nvSpPr>
        <p:spPr/>
        <p:txBody>
          <a:bodyPr/>
          <a:lstStyle/>
          <a:p>
            <a:fld id="{6DAB3F6F-6A30-410C-8DAB-3E7769D71CBC}" type="slidenum">
              <a:rPr lang="en-US" smtClean="0"/>
              <a:pPr/>
              <a:t>248</a:t>
            </a:fld>
            <a:endParaRPr lang="en-US" dirty="0"/>
          </a:p>
        </p:txBody>
      </p:sp>
    </p:spTree>
    <p:extLst>
      <p:ext uri="{BB962C8B-B14F-4D97-AF65-F5344CB8AC3E}">
        <p14:creationId xmlns:p14="http://schemas.microsoft.com/office/powerpoint/2010/main" val="380068246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64F5A-D230-9AA0-B990-89109C329A10}"/>
              </a:ext>
            </a:extLst>
          </p:cNvPr>
          <p:cNvSpPr>
            <a:spLocks noGrp="1"/>
          </p:cNvSpPr>
          <p:nvPr>
            <p:ph type="ctrTitle"/>
          </p:nvPr>
        </p:nvSpPr>
        <p:spPr/>
        <p:txBody>
          <a:bodyPr/>
          <a:lstStyle/>
          <a:p>
            <a:r>
              <a:rPr lang="en-US" dirty="0"/>
              <a:t>Timing and Diversification</a:t>
            </a:r>
          </a:p>
        </p:txBody>
      </p:sp>
      <p:sp>
        <p:nvSpPr>
          <p:cNvPr id="2" name="Subtitle 1">
            <a:extLst>
              <a:ext uri="{FF2B5EF4-FFF2-40B4-BE49-F238E27FC236}">
                <a16:creationId xmlns:a16="http://schemas.microsoft.com/office/drawing/2014/main" id="{55198108-E7EA-50CD-1ABA-06585116C09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7BACD6C-1C91-866C-5AD1-9EDD6E6932BF}"/>
              </a:ext>
            </a:extLst>
          </p:cNvPr>
          <p:cNvSpPr>
            <a:spLocks noGrp="1"/>
          </p:cNvSpPr>
          <p:nvPr>
            <p:ph type="sldNum" sz="quarter" idx="4"/>
          </p:nvPr>
        </p:nvSpPr>
        <p:spPr/>
        <p:txBody>
          <a:bodyPr/>
          <a:lstStyle/>
          <a:p>
            <a:fld id="{6DAB3F6F-6A30-410C-8DAB-3E7769D71CBC}" type="slidenum">
              <a:rPr lang="en-US" smtClean="0"/>
              <a:pPr/>
              <a:t>249</a:t>
            </a:fld>
            <a:endParaRPr lang="en-US" dirty="0"/>
          </a:p>
        </p:txBody>
      </p:sp>
    </p:spTree>
    <p:extLst>
      <p:ext uri="{BB962C8B-B14F-4D97-AF65-F5344CB8AC3E}">
        <p14:creationId xmlns:p14="http://schemas.microsoft.com/office/powerpoint/2010/main" val="808614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685A2-6FF8-83BB-6286-0C3689174E13}"/>
              </a:ext>
            </a:extLst>
          </p:cNvPr>
          <p:cNvSpPr>
            <a:spLocks noGrp="1"/>
          </p:cNvSpPr>
          <p:nvPr>
            <p:ph type="title"/>
          </p:nvPr>
        </p:nvSpPr>
        <p:spPr>
          <a:xfrm>
            <a:off x="457200" y="144838"/>
            <a:ext cx="8229600" cy="685800"/>
          </a:xfrm>
        </p:spPr>
        <p:txBody>
          <a:bodyPr wrap="square" anchor="ctr">
            <a:normAutofit/>
          </a:bodyPr>
          <a:lstStyle/>
          <a:p>
            <a:r>
              <a:rPr lang="en-US" dirty="0"/>
              <a:t>Notes For Change In Accounting Estimate</a:t>
            </a:r>
          </a:p>
        </p:txBody>
      </p:sp>
      <p:graphicFrame>
        <p:nvGraphicFramePr>
          <p:cNvPr id="6" name="Content Placeholder 2">
            <a:extLst>
              <a:ext uri="{FF2B5EF4-FFF2-40B4-BE49-F238E27FC236}">
                <a16:creationId xmlns:a16="http://schemas.microsoft.com/office/drawing/2014/main" id="{AD28AEEE-AA98-A7B2-B750-4FBFA3A7EFFA}"/>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5276BDE-8F52-9713-E949-AA603FBBBDB2}"/>
              </a:ext>
            </a:extLst>
          </p:cNvPr>
          <p:cNvSpPr>
            <a:spLocks noGrp="1"/>
          </p:cNvSpPr>
          <p:nvPr>
            <p:ph type="sldNum" sz="quarter" idx="4"/>
          </p:nvPr>
        </p:nvSpPr>
        <p:spPr/>
        <p:txBody>
          <a:bodyPr wrap="square" anchor="ctr">
            <a:noAutofit/>
          </a:bodyPr>
          <a:lstStyle/>
          <a:p>
            <a:fld id="{F8E24598-D429-A34B-B4A6-5808099B37D3}" type="slidenum">
              <a:rPr lang="en-US" smtClean="0"/>
              <a:pPr/>
              <a:t>25</a:t>
            </a:fld>
            <a:endParaRPr lang="en-US" dirty="0"/>
          </a:p>
        </p:txBody>
      </p:sp>
    </p:spTree>
    <p:extLst>
      <p:ext uri="{BB962C8B-B14F-4D97-AF65-F5344CB8AC3E}">
        <p14:creationId xmlns:p14="http://schemas.microsoft.com/office/powerpoint/2010/main" val="230017166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CE3B-AA0B-A65E-DFA9-CD4CB65DF7FA}"/>
              </a:ext>
            </a:extLst>
          </p:cNvPr>
          <p:cNvSpPr>
            <a:spLocks noGrp="1"/>
          </p:cNvSpPr>
          <p:nvPr>
            <p:ph type="title"/>
          </p:nvPr>
        </p:nvSpPr>
        <p:spPr/>
        <p:txBody>
          <a:bodyPr/>
          <a:lstStyle/>
          <a:p>
            <a:r>
              <a:rPr lang="en-US" dirty="0"/>
              <a:t>Diversification Does Not Always Feel So Good…</a:t>
            </a:r>
          </a:p>
        </p:txBody>
      </p:sp>
      <p:pic>
        <p:nvPicPr>
          <p:cNvPr id="8" name="Content Placeholder 7">
            <a:extLst>
              <a:ext uri="{FF2B5EF4-FFF2-40B4-BE49-F238E27FC236}">
                <a16:creationId xmlns:a16="http://schemas.microsoft.com/office/drawing/2014/main" id="{A0603D9A-2F5F-5868-1805-89596D854B42}"/>
              </a:ext>
            </a:extLst>
          </p:cNvPr>
          <p:cNvPicPr>
            <a:picLocks noGrp="1" noChangeAspect="1"/>
          </p:cNvPicPr>
          <p:nvPr>
            <p:ph idx="1"/>
          </p:nvPr>
        </p:nvPicPr>
        <p:blipFill>
          <a:blip r:embed="rId2"/>
          <a:stretch>
            <a:fillRect/>
          </a:stretch>
        </p:blipFill>
        <p:spPr>
          <a:xfrm>
            <a:off x="1585971" y="804863"/>
            <a:ext cx="5972057" cy="3671887"/>
          </a:xfrm>
        </p:spPr>
      </p:pic>
      <p:sp>
        <p:nvSpPr>
          <p:cNvPr id="4" name="Slide Number Placeholder 3">
            <a:extLst>
              <a:ext uri="{FF2B5EF4-FFF2-40B4-BE49-F238E27FC236}">
                <a16:creationId xmlns:a16="http://schemas.microsoft.com/office/drawing/2014/main" id="{E8B11971-974D-358C-8871-65ABA10D60E8}"/>
              </a:ext>
            </a:extLst>
          </p:cNvPr>
          <p:cNvSpPr>
            <a:spLocks noGrp="1"/>
          </p:cNvSpPr>
          <p:nvPr>
            <p:ph type="sldNum" sz="quarter" idx="4"/>
          </p:nvPr>
        </p:nvSpPr>
        <p:spPr/>
        <p:txBody>
          <a:bodyPr/>
          <a:lstStyle/>
          <a:p>
            <a:fld id="{6DAB3F6F-6A30-410C-8DAB-3E7769D71CBC}" type="slidenum">
              <a:rPr lang="en-US" smtClean="0"/>
              <a:pPr/>
              <a:t>250</a:t>
            </a:fld>
            <a:endParaRPr lang="en-US" dirty="0"/>
          </a:p>
        </p:txBody>
      </p:sp>
    </p:spTree>
    <p:extLst>
      <p:ext uri="{BB962C8B-B14F-4D97-AF65-F5344CB8AC3E}">
        <p14:creationId xmlns:p14="http://schemas.microsoft.com/office/powerpoint/2010/main" val="158996681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3C83-ADF5-0455-DE1F-40BC4CCB2087}"/>
              </a:ext>
            </a:extLst>
          </p:cNvPr>
          <p:cNvSpPr>
            <a:spLocks noGrp="1"/>
          </p:cNvSpPr>
          <p:nvPr>
            <p:ph type="title"/>
          </p:nvPr>
        </p:nvSpPr>
        <p:spPr/>
        <p:txBody>
          <a:bodyPr/>
          <a:lstStyle/>
          <a:p>
            <a:r>
              <a:rPr lang="en-US" dirty="0"/>
              <a:t>Asset Class Returns 2009-2023</a:t>
            </a:r>
          </a:p>
        </p:txBody>
      </p:sp>
      <p:pic>
        <p:nvPicPr>
          <p:cNvPr id="6" name="Content Placeholder 5">
            <a:extLst>
              <a:ext uri="{FF2B5EF4-FFF2-40B4-BE49-F238E27FC236}">
                <a16:creationId xmlns:a16="http://schemas.microsoft.com/office/drawing/2014/main" id="{CD7DA295-BD9C-6898-1D00-4C16D1B0CE06}"/>
              </a:ext>
            </a:extLst>
          </p:cNvPr>
          <p:cNvPicPr>
            <a:picLocks noGrp="1" noChangeAspect="1"/>
          </p:cNvPicPr>
          <p:nvPr>
            <p:ph idx="1"/>
          </p:nvPr>
        </p:nvPicPr>
        <p:blipFill>
          <a:blip r:embed="rId2"/>
          <a:stretch>
            <a:fillRect/>
          </a:stretch>
        </p:blipFill>
        <p:spPr>
          <a:xfrm>
            <a:off x="1328305" y="660855"/>
            <a:ext cx="6487391" cy="3671887"/>
          </a:xfrm>
        </p:spPr>
      </p:pic>
      <p:sp>
        <p:nvSpPr>
          <p:cNvPr id="4" name="Slide Number Placeholder 3">
            <a:extLst>
              <a:ext uri="{FF2B5EF4-FFF2-40B4-BE49-F238E27FC236}">
                <a16:creationId xmlns:a16="http://schemas.microsoft.com/office/drawing/2014/main" id="{CCC8BCF4-95E3-37EE-E6D3-D7002CDE7E09}"/>
              </a:ext>
            </a:extLst>
          </p:cNvPr>
          <p:cNvSpPr>
            <a:spLocks noGrp="1"/>
          </p:cNvSpPr>
          <p:nvPr>
            <p:ph type="sldNum" sz="quarter" idx="4"/>
          </p:nvPr>
        </p:nvSpPr>
        <p:spPr/>
        <p:txBody>
          <a:bodyPr/>
          <a:lstStyle/>
          <a:p>
            <a:fld id="{6DAB3F6F-6A30-410C-8DAB-3E7769D71CBC}" type="slidenum">
              <a:rPr lang="en-US" smtClean="0"/>
              <a:pPr/>
              <a:t>251</a:t>
            </a:fld>
            <a:endParaRPr lang="en-US" dirty="0"/>
          </a:p>
        </p:txBody>
      </p:sp>
      <p:pic>
        <p:nvPicPr>
          <p:cNvPr id="8" name="Picture 7">
            <a:extLst>
              <a:ext uri="{FF2B5EF4-FFF2-40B4-BE49-F238E27FC236}">
                <a16:creationId xmlns:a16="http://schemas.microsoft.com/office/drawing/2014/main" id="{9DC9F36F-4126-91A2-C6BA-499B47802797}"/>
              </a:ext>
            </a:extLst>
          </p:cNvPr>
          <p:cNvPicPr>
            <a:picLocks noChangeAspect="1"/>
          </p:cNvPicPr>
          <p:nvPr/>
        </p:nvPicPr>
        <p:blipFill>
          <a:blip r:embed="rId3"/>
          <a:stretch>
            <a:fillRect/>
          </a:stretch>
        </p:blipFill>
        <p:spPr>
          <a:xfrm>
            <a:off x="2918445" y="4516531"/>
            <a:ext cx="3307110" cy="439987"/>
          </a:xfrm>
          <a:prstGeom prst="rect">
            <a:avLst/>
          </a:prstGeom>
        </p:spPr>
      </p:pic>
    </p:spTree>
    <p:extLst>
      <p:ext uri="{BB962C8B-B14F-4D97-AF65-F5344CB8AC3E}">
        <p14:creationId xmlns:p14="http://schemas.microsoft.com/office/powerpoint/2010/main" val="8619038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78BC-4A65-3B36-DED8-260F86A884FC}"/>
              </a:ext>
            </a:extLst>
          </p:cNvPr>
          <p:cNvSpPr>
            <a:spLocks noGrp="1"/>
          </p:cNvSpPr>
          <p:nvPr>
            <p:ph type="title"/>
          </p:nvPr>
        </p:nvSpPr>
        <p:spPr/>
        <p:txBody>
          <a:bodyPr/>
          <a:lstStyle/>
          <a:p>
            <a:r>
              <a:rPr lang="en-US"/>
              <a:t>Time &amp; Volatility Of Returns </a:t>
            </a:r>
            <a:endParaRPr lang="en-US" dirty="0"/>
          </a:p>
        </p:txBody>
      </p:sp>
      <p:pic>
        <p:nvPicPr>
          <p:cNvPr id="10" name="Content Placeholder 9">
            <a:extLst>
              <a:ext uri="{FF2B5EF4-FFF2-40B4-BE49-F238E27FC236}">
                <a16:creationId xmlns:a16="http://schemas.microsoft.com/office/drawing/2014/main" id="{F0D63387-4CB1-B6E9-0F96-CCC83E27B23F}"/>
              </a:ext>
            </a:extLst>
          </p:cNvPr>
          <p:cNvPicPr>
            <a:picLocks noGrp="1" noChangeAspect="1"/>
          </p:cNvPicPr>
          <p:nvPr>
            <p:ph idx="1"/>
          </p:nvPr>
        </p:nvPicPr>
        <p:blipFill>
          <a:blip r:embed="rId2"/>
          <a:stretch>
            <a:fillRect/>
          </a:stretch>
        </p:blipFill>
        <p:spPr>
          <a:xfrm>
            <a:off x="457200" y="830638"/>
            <a:ext cx="6900967" cy="3671887"/>
          </a:xfrm>
        </p:spPr>
      </p:pic>
      <p:sp>
        <p:nvSpPr>
          <p:cNvPr id="4" name="Slide Number Placeholder 3">
            <a:extLst>
              <a:ext uri="{FF2B5EF4-FFF2-40B4-BE49-F238E27FC236}">
                <a16:creationId xmlns:a16="http://schemas.microsoft.com/office/drawing/2014/main" id="{87CDA77E-7F0E-1CAF-88F3-D550E4F8FA0F}"/>
              </a:ext>
            </a:extLst>
          </p:cNvPr>
          <p:cNvSpPr>
            <a:spLocks noGrp="1"/>
          </p:cNvSpPr>
          <p:nvPr>
            <p:ph type="sldNum" sz="quarter" idx="4"/>
          </p:nvPr>
        </p:nvSpPr>
        <p:spPr/>
        <p:txBody>
          <a:bodyPr/>
          <a:lstStyle/>
          <a:p>
            <a:fld id="{6DAB3F6F-6A30-410C-8DAB-3E7769D71CBC}" type="slidenum">
              <a:rPr lang="en-US" smtClean="0"/>
              <a:pPr/>
              <a:t>252</a:t>
            </a:fld>
            <a:endParaRPr lang="en-US" dirty="0"/>
          </a:p>
        </p:txBody>
      </p:sp>
    </p:spTree>
    <p:extLst>
      <p:ext uri="{BB962C8B-B14F-4D97-AF65-F5344CB8AC3E}">
        <p14:creationId xmlns:p14="http://schemas.microsoft.com/office/powerpoint/2010/main" val="1955524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4E07D0-804C-4BBF-9829-66963B945422}"/>
              </a:ext>
            </a:extLst>
          </p:cNvPr>
          <p:cNvSpPr txBox="1"/>
          <p:nvPr/>
        </p:nvSpPr>
        <p:spPr>
          <a:xfrm>
            <a:off x="7287803" y="1779889"/>
            <a:ext cx="1171262" cy="461665"/>
          </a:xfrm>
          <a:prstGeom prst="rect">
            <a:avLst/>
          </a:prstGeom>
          <a:noFill/>
        </p:spPr>
        <p:txBody>
          <a:bodyPr wrap="square" rtlCol="0">
            <a:spAutoFit/>
          </a:bodyPr>
          <a:lstStyle/>
          <a:p>
            <a:r>
              <a:rPr lang="en-US" sz="800" dirty="0"/>
              <a:t>Source: </a:t>
            </a:r>
            <a:r>
              <a:rPr lang="en-US" sz="800" dirty="0">
                <a:hlinkClick r:id="rId2"/>
              </a:rPr>
              <a:t>Does Market Timing Work? | Charles Schwab</a:t>
            </a:r>
            <a:endParaRPr lang="en-US" sz="800" dirty="0"/>
          </a:p>
        </p:txBody>
      </p:sp>
      <p:pic>
        <p:nvPicPr>
          <p:cNvPr id="8" name="Picture 7">
            <a:extLst>
              <a:ext uri="{FF2B5EF4-FFF2-40B4-BE49-F238E27FC236}">
                <a16:creationId xmlns:a16="http://schemas.microsoft.com/office/drawing/2014/main" id="{C0940E7A-00CA-481E-8E48-84C1FEC9E7E4}"/>
              </a:ext>
            </a:extLst>
          </p:cNvPr>
          <p:cNvPicPr>
            <a:picLocks noChangeAspect="1"/>
          </p:cNvPicPr>
          <p:nvPr/>
        </p:nvPicPr>
        <p:blipFill>
          <a:blip r:embed="rId3"/>
          <a:stretch>
            <a:fillRect/>
          </a:stretch>
        </p:blipFill>
        <p:spPr>
          <a:xfrm>
            <a:off x="798428" y="829768"/>
            <a:ext cx="6190801" cy="3483963"/>
          </a:xfrm>
          <a:prstGeom prst="rect">
            <a:avLst/>
          </a:prstGeom>
        </p:spPr>
      </p:pic>
      <p:sp>
        <p:nvSpPr>
          <p:cNvPr id="15" name="TextBox 14">
            <a:extLst>
              <a:ext uri="{FF2B5EF4-FFF2-40B4-BE49-F238E27FC236}">
                <a16:creationId xmlns:a16="http://schemas.microsoft.com/office/drawing/2014/main" id="{9FFCE0EC-6C2F-4FDC-9F2E-3F483FA67489}"/>
              </a:ext>
            </a:extLst>
          </p:cNvPr>
          <p:cNvSpPr txBox="1"/>
          <p:nvPr/>
        </p:nvSpPr>
        <p:spPr>
          <a:xfrm>
            <a:off x="5403203" y="664016"/>
            <a:ext cx="3055862" cy="1015663"/>
          </a:xfrm>
          <a:prstGeom prst="rect">
            <a:avLst/>
          </a:prstGeom>
          <a:solidFill>
            <a:schemeClr val="accent5">
              <a:lumMod val="20000"/>
              <a:lumOff val="80000"/>
            </a:schemeClr>
          </a:solidFill>
        </p:spPr>
        <p:txBody>
          <a:bodyPr wrap="square">
            <a:spAutoFit/>
          </a:bodyPr>
          <a:lstStyle/>
          <a:p>
            <a:r>
              <a:rPr lang="en-US" sz="1000" dirty="0">
                <a:solidFill>
                  <a:srgbClr val="3E3E3E"/>
                </a:solidFill>
              </a:rPr>
              <a:t>$</a:t>
            </a:r>
            <a:r>
              <a:rPr lang="en-US" sz="1000" b="1" dirty="0">
                <a:solidFill>
                  <a:srgbClr val="3E3E3E"/>
                </a:solidFill>
              </a:rPr>
              <a:t>2,000 invested annually </a:t>
            </a:r>
            <a:r>
              <a:rPr lang="en-US" sz="1000" dirty="0">
                <a:solidFill>
                  <a:srgbClr val="3E3E3E"/>
                </a:solidFill>
              </a:rPr>
              <a:t>in a hypothetical portfolio that tracks the S&amp;P 500</a:t>
            </a:r>
            <a:r>
              <a:rPr lang="en-US" sz="1000" baseline="30000" dirty="0">
                <a:solidFill>
                  <a:srgbClr val="3E3E3E"/>
                </a:solidFill>
              </a:rPr>
              <a:t>®</a:t>
            </a:r>
            <a:r>
              <a:rPr lang="en-US" sz="1000" dirty="0">
                <a:solidFill>
                  <a:srgbClr val="3E3E3E"/>
                </a:solidFill>
              </a:rPr>
              <a:t> Index from 2001-2020. The individual who never bought stocks in the example invested in a hypothetical portfolio that tracks the Ibbotson U.S. 30-day Treasury Bill Index.</a:t>
            </a:r>
            <a:r>
              <a:rPr lang="en-US" sz="1000" b="1" dirty="0">
                <a:solidFill>
                  <a:srgbClr val="3E3E3E"/>
                </a:solidFill>
              </a:rPr>
              <a:t> Past performance is no guarantee of future results</a:t>
            </a:r>
            <a:r>
              <a:rPr lang="en-US" sz="1000" dirty="0">
                <a:solidFill>
                  <a:srgbClr val="3E3E3E"/>
                </a:solidFill>
              </a:rPr>
              <a:t>. </a:t>
            </a:r>
            <a:endParaRPr lang="en-US" sz="1000" dirty="0"/>
          </a:p>
        </p:txBody>
      </p:sp>
      <p:sp>
        <p:nvSpPr>
          <p:cNvPr id="3" name="Title 2">
            <a:extLst>
              <a:ext uri="{FF2B5EF4-FFF2-40B4-BE49-F238E27FC236}">
                <a16:creationId xmlns:a16="http://schemas.microsoft.com/office/drawing/2014/main" id="{7CFF6A54-FBC6-40D8-89DD-F46B717617ED}"/>
              </a:ext>
            </a:extLst>
          </p:cNvPr>
          <p:cNvSpPr>
            <a:spLocks noGrp="1"/>
          </p:cNvSpPr>
          <p:nvPr>
            <p:ph type="title"/>
          </p:nvPr>
        </p:nvSpPr>
        <p:spPr>
          <a:xfrm>
            <a:off x="457200" y="102141"/>
            <a:ext cx="8229600" cy="685800"/>
          </a:xfrm>
        </p:spPr>
        <p:txBody>
          <a:bodyPr/>
          <a:lstStyle/>
          <a:p>
            <a:r>
              <a:rPr lang="en-US" sz="2400"/>
              <a:t>Timing The Market</a:t>
            </a:r>
            <a:endParaRPr lang="en-US" sz="2400" dirty="0"/>
          </a:p>
        </p:txBody>
      </p:sp>
      <p:sp>
        <p:nvSpPr>
          <p:cNvPr id="5" name="TextBox 4">
            <a:extLst>
              <a:ext uri="{FF2B5EF4-FFF2-40B4-BE49-F238E27FC236}">
                <a16:creationId xmlns:a16="http://schemas.microsoft.com/office/drawing/2014/main" id="{1A044BA7-E043-4BEB-A987-5D6725C66517}"/>
              </a:ext>
            </a:extLst>
          </p:cNvPr>
          <p:cNvSpPr txBox="1"/>
          <p:nvPr/>
        </p:nvSpPr>
        <p:spPr>
          <a:xfrm>
            <a:off x="1514692" y="4274353"/>
            <a:ext cx="1165685" cy="400110"/>
          </a:xfrm>
          <a:prstGeom prst="rect">
            <a:avLst/>
          </a:prstGeom>
          <a:noFill/>
        </p:spPr>
        <p:txBody>
          <a:bodyPr wrap="square" rtlCol="0">
            <a:spAutoFit/>
          </a:bodyPr>
          <a:lstStyle/>
          <a:p>
            <a:r>
              <a:rPr lang="en-US" sz="1000" dirty="0">
                <a:solidFill>
                  <a:srgbClr val="7030A0"/>
                </a:solidFill>
              </a:rPr>
              <a:t>Buys at lowest price every year</a:t>
            </a:r>
          </a:p>
        </p:txBody>
      </p:sp>
      <p:sp>
        <p:nvSpPr>
          <p:cNvPr id="11" name="TextBox 10">
            <a:extLst>
              <a:ext uri="{FF2B5EF4-FFF2-40B4-BE49-F238E27FC236}">
                <a16:creationId xmlns:a16="http://schemas.microsoft.com/office/drawing/2014/main" id="{652E4295-9B56-440D-81D3-8D8962F9A240}"/>
              </a:ext>
            </a:extLst>
          </p:cNvPr>
          <p:cNvSpPr txBox="1"/>
          <p:nvPr/>
        </p:nvSpPr>
        <p:spPr>
          <a:xfrm>
            <a:off x="2797437" y="4274353"/>
            <a:ext cx="649154" cy="400110"/>
          </a:xfrm>
          <a:prstGeom prst="rect">
            <a:avLst/>
          </a:prstGeom>
          <a:noFill/>
        </p:spPr>
        <p:txBody>
          <a:bodyPr wrap="square" rtlCol="0">
            <a:spAutoFit/>
          </a:bodyPr>
          <a:lstStyle/>
          <a:p>
            <a:r>
              <a:rPr lang="en-US" sz="1000" dirty="0">
                <a:solidFill>
                  <a:srgbClr val="7030A0"/>
                </a:solidFill>
              </a:rPr>
              <a:t>Buys Jan. 1</a:t>
            </a:r>
          </a:p>
        </p:txBody>
      </p:sp>
      <p:sp>
        <p:nvSpPr>
          <p:cNvPr id="12" name="TextBox 11">
            <a:extLst>
              <a:ext uri="{FF2B5EF4-FFF2-40B4-BE49-F238E27FC236}">
                <a16:creationId xmlns:a16="http://schemas.microsoft.com/office/drawing/2014/main" id="{0E019DF5-AF8D-43E1-BA26-3DD8A29D3E74}"/>
              </a:ext>
            </a:extLst>
          </p:cNvPr>
          <p:cNvSpPr txBox="1">
            <a:spLocks/>
          </p:cNvSpPr>
          <p:nvPr/>
        </p:nvSpPr>
        <p:spPr>
          <a:xfrm>
            <a:off x="3893829" y="4274353"/>
            <a:ext cx="649154" cy="553998"/>
          </a:xfrm>
          <a:prstGeom prst="rect">
            <a:avLst/>
          </a:prstGeom>
          <a:noFill/>
        </p:spPr>
        <p:txBody>
          <a:bodyPr wrap="square" rtlCol="0">
            <a:spAutoFit/>
          </a:bodyPr>
          <a:lstStyle/>
          <a:p>
            <a:r>
              <a:rPr lang="en-US" sz="1000" dirty="0">
                <a:solidFill>
                  <a:srgbClr val="7030A0"/>
                </a:solidFill>
              </a:rPr>
              <a:t>Buys 1</a:t>
            </a:r>
            <a:r>
              <a:rPr lang="en-US" sz="1000" baseline="30000" dirty="0">
                <a:solidFill>
                  <a:srgbClr val="7030A0"/>
                </a:solidFill>
              </a:rPr>
              <a:t>st</a:t>
            </a:r>
            <a:r>
              <a:rPr lang="en-US" sz="1000" dirty="0">
                <a:solidFill>
                  <a:srgbClr val="7030A0"/>
                </a:solidFill>
              </a:rPr>
              <a:t> of every month</a:t>
            </a:r>
          </a:p>
        </p:txBody>
      </p:sp>
      <p:sp>
        <p:nvSpPr>
          <p:cNvPr id="13" name="TextBox 12">
            <a:extLst>
              <a:ext uri="{FF2B5EF4-FFF2-40B4-BE49-F238E27FC236}">
                <a16:creationId xmlns:a16="http://schemas.microsoft.com/office/drawing/2014/main" id="{46E886B5-8C76-495E-82D4-2BA1D374E0F7}"/>
              </a:ext>
            </a:extLst>
          </p:cNvPr>
          <p:cNvSpPr txBox="1"/>
          <p:nvPr/>
        </p:nvSpPr>
        <p:spPr>
          <a:xfrm>
            <a:off x="4827212" y="4274353"/>
            <a:ext cx="1165685" cy="400110"/>
          </a:xfrm>
          <a:prstGeom prst="rect">
            <a:avLst/>
          </a:prstGeom>
          <a:noFill/>
        </p:spPr>
        <p:txBody>
          <a:bodyPr wrap="square" rtlCol="0">
            <a:spAutoFit/>
          </a:bodyPr>
          <a:lstStyle/>
          <a:p>
            <a:r>
              <a:rPr lang="en-US" sz="1000">
                <a:solidFill>
                  <a:srgbClr val="7030A0"/>
                </a:solidFill>
              </a:rPr>
              <a:t>Buys at  highest </a:t>
            </a:r>
            <a:r>
              <a:rPr lang="en-US" sz="1000" dirty="0">
                <a:solidFill>
                  <a:srgbClr val="7030A0"/>
                </a:solidFill>
              </a:rPr>
              <a:t>price every year</a:t>
            </a:r>
          </a:p>
        </p:txBody>
      </p:sp>
      <p:sp>
        <p:nvSpPr>
          <p:cNvPr id="14" name="TextBox 13">
            <a:extLst>
              <a:ext uri="{FF2B5EF4-FFF2-40B4-BE49-F238E27FC236}">
                <a16:creationId xmlns:a16="http://schemas.microsoft.com/office/drawing/2014/main" id="{8961B9D4-51DF-4104-89BA-986677E6F79D}"/>
              </a:ext>
            </a:extLst>
          </p:cNvPr>
          <p:cNvSpPr txBox="1">
            <a:spLocks/>
          </p:cNvSpPr>
          <p:nvPr/>
        </p:nvSpPr>
        <p:spPr>
          <a:xfrm>
            <a:off x="5992897" y="4274353"/>
            <a:ext cx="1165684" cy="400110"/>
          </a:xfrm>
          <a:prstGeom prst="rect">
            <a:avLst/>
          </a:prstGeom>
          <a:noFill/>
        </p:spPr>
        <p:txBody>
          <a:bodyPr wrap="square" rtlCol="0">
            <a:spAutoFit/>
          </a:bodyPr>
          <a:lstStyle/>
          <a:p>
            <a:r>
              <a:rPr lang="en-US" sz="1000" dirty="0">
                <a:solidFill>
                  <a:srgbClr val="7030A0"/>
                </a:solidFill>
              </a:rPr>
              <a:t>Stays in money market (cash)</a:t>
            </a:r>
          </a:p>
        </p:txBody>
      </p:sp>
    </p:spTree>
    <p:extLst>
      <p:ext uri="{BB962C8B-B14F-4D97-AF65-F5344CB8AC3E}">
        <p14:creationId xmlns:p14="http://schemas.microsoft.com/office/powerpoint/2010/main" val="24023508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8637-AAD4-B1D2-502A-D679B03DAE7B}"/>
              </a:ext>
            </a:extLst>
          </p:cNvPr>
          <p:cNvSpPr>
            <a:spLocks noGrp="1"/>
          </p:cNvSpPr>
          <p:nvPr>
            <p:ph type="title"/>
          </p:nvPr>
        </p:nvSpPr>
        <p:spPr/>
        <p:txBody>
          <a:bodyPr/>
          <a:lstStyle/>
          <a:p>
            <a:r>
              <a:rPr lang="en-US"/>
              <a:t>Takeaways For 2024</a:t>
            </a:r>
            <a:endParaRPr lang="en-US" dirty="0"/>
          </a:p>
        </p:txBody>
      </p:sp>
      <p:sp>
        <p:nvSpPr>
          <p:cNvPr id="3" name="Content Placeholder 2">
            <a:extLst>
              <a:ext uri="{FF2B5EF4-FFF2-40B4-BE49-F238E27FC236}">
                <a16:creationId xmlns:a16="http://schemas.microsoft.com/office/drawing/2014/main" id="{40F3D3F9-CD3A-7316-B7F9-D57F6FB357AE}"/>
              </a:ext>
            </a:extLst>
          </p:cNvPr>
          <p:cNvSpPr>
            <a:spLocks noGrp="1"/>
          </p:cNvSpPr>
          <p:nvPr>
            <p:ph idx="1"/>
          </p:nvPr>
        </p:nvSpPr>
        <p:spPr/>
        <p:txBody>
          <a:bodyPr/>
          <a:lstStyle/>
          <a:p>
            <a:r>
              <a:rPr lang="en-US"/>
              <a:t>US Economy Return to Normalization and Maintaining Growth In a Higher Interest Rate Environment </a:t>
            </a:r>
          </a:p>
          <a:p>
            <a:r>
              <a:rPr lang="en-US"/>
              <a:t>Presidential Election – The Market Likes a Divided Government</a:t>
            </a:r>
          </a:p>
          <a:p>
            <a:r>
              <a:rPr lang="en-US"/>
              <a:t>Difficult to Time the Market – Stay Invested and Diversified </a:t>
            </a:r>
          </a:p>
          <a:p>
            <a:endParaRPr lang="en-US"/>
          </a:p>
          <a:p>
            <a:endParaRPr lang="en-US" dirty="0"/>
          </a:p>
        </p:txBody>
      </p:sp>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254</a:t>
            </a:fld>
            <a:endParaRPr lang="en-US" dirty="0"/>
          </a:p>
        </p:txBody>
      </p:sp>
    </p:spTree>
    <p:custDataLst>
      <p:custData r:id="rId1"/>
      <p:custData r:id="rId2"/>
    </p:custDataLst>
    <p:extLst>
      <p:ext uri="{BB962C8B-B14F-4D97-AF65-F5344CB8AC3E}">
        <p14:creationId xmlns:p14="http://schemas.microsoft.com/office/powerpoint/2010/main" val="38633557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CF8C11-5137-0BC2-D074-950E9F82482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B3F6F-6A30-410C-8DAB-3E7769D71CB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2430EBD1-D668-F38E-EBF9-85E742E88E5B}"/>
              </a:ext>
            </a:extLst>
          </p:cNvPr>
          <p:cNvSpPr txBox="1"/>
          <p:nvPr/>
        </p:nvSpPr>
        <p:spPr>
          <a:xfrm>
            <a:off x="4550508" y="1309866"/>
            <a:ext cx="3874661"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Peter Holupchinski, CFA, CPA, CFP®</a:t>
            </a:r>
            <a:br>
              <a:rPr kumimoji="0" lang="en-US" sz="1400" b="1" i="0" u="none" strike="noStrike" kern="1200" cap="none" spc="0" normalizeH="0" baseline="0" noProof="0" dirty="0">
                <a:ln>
                  <a:noFill/>
                </a:ln>
                <a:solidFill>
                  <a:srgbClr val="FFFFFF"/>
                </a:solidFill>
                <a:effectLst/>
                <a:uLnTx/>
                <a:uFillTx/>
                <a:latin typeface="Calibri"/>
                <a:ea typeface="+mn-ea"/>
                <a:cs typeface="+mn-cs"/>
              </a:rPr>
            </a:br>
            <a:r>
              <a:rPr kumimoji="0" lang="en-US" sz="1400" b="1" i="0" u="none" strike="noStrike" kern="1200" cap="none" spc="0" normalizeH="0" baseline="0" noProof="0" dirty="0">
                <a:ln>
                  <a:noFill/>
                </a:ln>
                <a:solidFill>
                  <a:srgbClr val="FFFFFF"/>
                </a:solidFill>
                <a:effectLst/>
                <a:uLnTx/>
                <a:uFillTx/>
                <a:latin typeface="Calibri"/>
                <a:ea typeface="+mn-ea"/>
                <a:cs typeface="+mn-cs"/>
              </a:rPr>
              <a:t>CliftonLarsonAllen Wealth Advisors LLC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hlinkClick r:id="rId2"/>
              </a:rPr>
              <a:t>Peter.Holupchinski@CLAconnect.com</a:t>
            </a:r>
            <a:r>
              <a:rPr kumimoji="0" lang="en-US" sz="1400" b="0" i="0" u="none" strike="noStrike" kern="1200" cap="none" spc="0" normalizeH="0" baseline="0" noProof="0" dirty="0">
                <a:ln>
                  <a:noFill/>
                </a:ln>
                <a:solidFill>
                  <a:srgbClr val="FFFFFF"/>
                </a:solidFill>
                <a:effectLst/>
                <a:uLnTx/>
                <a:uFillTx/>
                <a:latin typeface="Calibri"/>
                <a:ea typeface="+mn-ea"/>
                <a:cs typeface="+mn-cs"/>
              </a:rPr>
              <a:t> </a:t>
            </a:r>
          </a:p>
          <a:p>
            <a:pPr>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612-397-3243</a:t>
            </a:r>
          </a:p>
        </p:txBody>
      </p:sp>
      <p:sp>
        <p:nvSpPr>
          <p:cNvPr id="7" name="TextBox 6">
            <a:extLst>
              <a:ext uri="{FF2B5EF4-FFF2-40B4-BE49-F238E27FC236}">
                <a16:creationId xmlns:a16="http://schemas.microsoft.com/office/drawing/2014/main" id="{617AACCD-2A0F-185B-FF29-69F0E6608C5E}"/>
              </a:ext>
            </a:extLst>
          </p:cNvPr>
          <p:cNvSpPr txBox="1"/>
          <p:nvPr/>
        </p:nvSpPr>
        <p:spPr>
          <a:xfrm>
            <a:off x="718830" y="1309866"/>
            <a:ext cx="3112848"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mj-lt"/>
              </a:rPr>
              <a:t>Nathan L. Woessner, CFP®</a:t>
            </a:r>
            <a:br>
              <a:rPr kumimoji="0" lang="en-US" sz="1400" b="1" i="0" u="none" strike="noStrike" kern="1200" cap="none" spc="0" normalizeH="0" baseline="0" noProof="0" dirty="0">
                <a:ln>
                  <a:noFill/>
                </a:ln>
                <a:solidFill>
                  <a:srgbClr val="FFFFFF"/>
                </a:solidFill>
                <a:effectLst/>
                <a:uLnTx/>
                <a:uFillTx/>
                <a:latin typeface="Calibri"/>
                <a:ea typeface="+mn-ea"/>
                <a:cs typeface="+mn-cs"/>
              </a:rPr>
            </a:br>
            <a:r>
              <a:rPr kumimoji="0" lang="en-US" sz="1400" b="1" i="0" u="none" strike="noStrike" kern="1200" cap="none" spc="0" normalizeH="0" baseline="0" noProof="0" dirty="0">
                <a:ln>
                  <a:noFill/>
                </a:ln>
                <a:solidFill>
                  <a:srgbClr val="FFFFFF"/>
                </a:solidFill>
                <a:effectLst/>
                <a:uLnTx/>
                <a:uFillTx/>
                <a:latin typeface="Calibri"/>
                <a:ea typeface="+mn-ea"/>
                <a:cs typeface="+mn-cs"/>
              </a:rPr>
              <a:t>CliftonLarsonAllen Wealth Advisors LLC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r>
              <a:rPr lang="en-US" sz="1400" dirty="0">
                <a:solidFill>
                  <a:schemeClr val="bg1"/>
                </a:solidFill>
                <a:latin typeface="+mj-lt"/>
                <a:hlinkClick r:id="rId3"/>
              </a:rPr>
              <a:t>Nate.Woessner@CLAconnect.com</a:t>
            </a:r>
            <a:r>
              <a:rPr lang="en-US" sz="1400" dirty="0">
                <a:solidFill>
                  <a:schemeClr val="bg1"/>
                </a:solidFill>
                <a:latin typeface="+mj-lt"/>
              </a:rPr>
              <a:t> </a:t>
            </a:r>
            <a:br>
              <a:rPr lang="en-US" sz="1400" dirty="0">
                <a:solidFill>
                  <a:schemeClr val="bg1"/>
                </a:solidFill>
                <a:latin typeface="+mj-lt"/>
              </a:rPr>
            </a:br>
            <a:r>
              <a:rPr lang="en-US" sz="1400" dirty="0">
                <a:solidFill>
                  <a:schemeClr val="bg1"/>
                </a:solidFill>
                <a:latin typeface="+mj-lt"/>
              </a:rPr>
              <a:t>612-376-4792</a:t>
            </a:r>
          </a:p>
        </p:txBody>
      </p:sp>
    </p:spTree>
    <p:extLst>
      <p:ext uri="{BB962C8B-B14F-4D97-AF65-F5344CB8AC3E}">
        <p14:creationId xmlns:p14="http://schemas.microsoft.com/office/powerpoint/2010/main" val="59995278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FE0CBC0-D25E-FD1C-2CBD-CA9176D2F467}"/>
              </a:ext>
            </a:extLst>
          </p:cNvPr>
          <p:cNvSpPr>
            <a:spLocks noGrp="1"/>
          </p:cNvSpPr>
          <p:nvPr>
            <p:ph type="subTitle" idx="1"/>
          </p:nvPr>
        </p:nvSpPr>
        <p:spPr/>
        <p:txBody>
          <a:bodyPr/>
          <a:lstStyle/>
          <a:p>
            <a:endParaRPr lang="en-US"/>
          </a:p>
        </p:txBody>
      </p:sp>
      <p:sp>
        <p:nvSpPr>
          <p:cNvPr id="2" name="Title 1"/>
          <p:cNvSpPr>
            <a:spLocks noGrp="1"/>
          </p:cNvSpPr>
          <p:nvPr>
            <p:ph type="title"/>
            <p:custDataLst>
              <p:tags r:id="rId1"/>
            </p:custDataLst>
          </p:nvPr>
        </p:nvSpPr>
        <p:spPr/>
        <p:txBody>
          <a:bodyPr/>
          <a:lstStyle/>
          <a:p>
            <a:br>
              <a:rPr lang="en-US" sz="3600"/>
            </a:br>
            <a:r>
              <a:rPr lang="en-US" sz="3600"/>
              <a:t>Social Engineering – How Deception And Manipulation Lead To A Cyber Breach</a:t>
            </a:r>
            <a:endParaRPr lang="en-US" sz="3600" dirty="0"/>
          </a:p>
        </p:txBody>
      </p:sp>
      <p:sp>
        <p:nvSpPr>
          <p:cNvPr id="3" name="Title 1">
            <a:extLst>
              <a:ext uri="{FF2B5EF4-FFF2-40B4-BE49-F238E27FC236}">
                <a16:creationId xmlns:a16="http://schemas.microsoft.com/office/drawing/2014/main" id="{5FA9C923-D732-6743-9E76-739B8F983F00}"/>
              </a:ext>
            </a:extLst>
          </p:cNvPr>
          <p:cNvSpPr txBox="1">
            <a:spLocks/>
          </p:cNvSpPr>
          <p:nvPr>
            <p:custDataLst>
              <p:tags r:id="rId2"/>
            </p:custDataLst>
          </p:nvPr>
        </p:nvSpPr>
        <p:spPr bwMode="auto">
          <a:xfrm>
            <a:off x="475078" y="3546040"/>
            <a:ext cx="5143500" cy="4198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1">
                <a:solidFill>
                  <a:schemeClr val="bg1"/>
                </a:solidFill>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189"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377"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566"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754"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a:lstStyle>
          <a:p>
            <a:endParaRPr lang="en-US" sz="2000" kern="0" dirty="0"/>
          </a:p>
        </p:txBody>
      </p:sp>
    </p:spTree>
    <p:extLst>
      <p:ext uri="{BB962C8B-B14F-4D97-AF65-F5344CB8AC3E}">
        <p14:creationId xmlns:p14="http://schemas.microsoft.com/office/powerpoint/2010/main" val="4577539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1C68-719F-1953-0658-2956957C4C55}"/>
              </a:ext>
            </a:extLst>
          </p:cNvPr>
          <p:cNvSpPr>
            <a:spLocks noGrp="1"/>
          </p:cNvSpPr>
          <p:nvPr>
            <p:ph type="title"/>
          </p:nvPr>
        </p:nvSpPr>
        <p:spPr/>
        <p:txBody>
          <a:bodyPr/>
          <a:lstStyle/>
          <a:p>
            <a:r>
              <a:rPr lang="en-US" dirty="0"/>
              <a:t>Learning Objective:</a:t>
            </a:r>
          </a:p>
        </p:txBody>
      </p:sp>
      <p:sp>
        <p:nvSpPr>
          <p:cNvPr id="3" name="Content Placeholder 2">
            <a:extLst>
              <a:ext uri="{FF2B5EF4-FFF2-40B4-BE49-F238E27FC236}">
                <a16:creationId xmlns:a16="http://schemas.microsoft.com/office/drawing/2014/main" id="{250692EF-BAC5-4139-2F75-4697420AA9C6}"/>
              </a:ext>
            </a:extLst>
          </p:cNvPr>
          <p:cNvSpPr>
            <a:spLocks noGrp="1"/>
          </p:cNvSpPr>
          <p:nvPr>
            <p:ph idx="1"/>
          </p:nvPr>
        </p:nvSpPr>
        <p:spPr/>
        <p:txBody>
          <a:bodyPr/>
          <a:lstStyle/>
          <a:p>
            <a:pPr marL="0" indent="0">
              <a:buNone/>
            </a:pPr>
            <a:r>
              <a:rPr lang="en-US" i="1" dirty="0"/>
              <a:t>At the end of the session, you will be able to:</a:t>
            </a:r>
          </a:p>
          <a:p>
            <a:r>
              <a:rPr lang="en-US" dirty="0"/>
              <a:t>Recognize how social engineering affects organizations and how to defend against common attack methods</a:t>
            </a:r>
          </a:p>
        </p:txBody>
      </p:sp>
      <p:sp>
        <p:nvSpPr>
          <p:cNvPr id="4" name="Slide Number Placeholder 3">
            <a:extLst>
              <a:ext uri="{FF2B5EF4-FFF2-40B4-BE49-F238E27FC236}">
                <a16:creationId xmlns:a16="http://schemas.microsoft.com/office/drawing/2014/main" id="{E973D2D0-3520-42A9-8451-0D40E4C430D7}"/>
              </a:ext>
            </a:extLst>
          </p:cNvPr>
          <p:cNvSpPr>
            <a:spLocks noGrp="1"/>
          </p:cNvSpPr>
          <p:nvPr>
            <p:ph type="sldNum" sz="quarter" idx="4"/>
          </p:nvPr>
        </p:nvSpPr>
        <p:spPr/>
        <p:txBody>
          <a:bodyPr/>
          <a:lstStyle/>
          <a:p>
            <a:fld id="{6DAB3F6F-6A30-410C-8DAB-3E7769D71CBC}" type="slidenum">
              <a:rPr lang="en-US" smtClean="0"/>
              <a:pPr/>
              <a:t>257</a:t>
            </a:fld>
            <a:endParaRPr lang="en-US" dirty="0"/>
          </a:p>
        </p:txBody>
      </p:sp>
    </p:spTree>
    <p:extLst>
      <p:ext uri="{BB962C8B-B14F-4D97-AF65-F5344CB8AC3E}">
        <p14:creationId xmlns:p14="http://schemas.microsoft.com/office/powerpoint/2010/main" val="50784106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A15D-1262-4E9F-9DA9-8C21D78B3493}"/>
              </a:ext>
            </a:extLst>
          </p:cNvPr>
          <p:cNvSpPr>
            <a:spLocks noGrp="1"/>
          </p:cNvSpPr>
          <p:nvPr>
            <p:ph type="title"/>
          </p:nvPr>
        </p:nvSpPr>
        <p:spPr>
          <a:xfrm>
            <a:off x="457200" y="144838"/>
            <a:ext cx="8229600" cy="685800"/>
          </a:xfrm>
        </p:spPr>
        <p:txBody>
          <a:bodyPr/>
          <a:lstStyle/>
          <a:p>
            <a:r>
              <a:rPr lang="en-US" dirty="0"/>
              <a:t>Today’s Presenter</a:t>
            </a:r>
          </a:p>
        </p:txBody>
      </p:sp>
      <p:graphicFrame>
        <p:nvGraphicFramePr>
          <p:cNvPr id="6" name="Content Placeholder 5">
            <a:extLst>
              <a:ext uri="{FF2B5EF4-FFF2-40B4-BE49-F238E27FC236}">
                <a16:creationId xmlns:a16="http://schemas.microsoft.com/office/drawing/2014/main" id="{37C7C49C-F0FA-3548-87B1-C8CEC3FC8AD0}"/>
              </a:ext>
            </a:extLst>
          </p:cNvPr>
          <p:cNvGraphicFramePr>
            <a:graphicFrameLocks noGrp="1"/>
          </p:cNvGraphicFramePr>
          <p:nvPr>
            <p:ph idx="1"/>
            <p:extLst>
              <p:ext uri="{D42A27DB-BD31-4B8C-83A1-F6EECF244321}">
                <p14:modId xmlns:p14="http://schemas.microsoft.com/office/powerpoint/2010/main" val="2610316842"/>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8732775-0FFB-4686-B1B0-F681D3C46F21}"/>
              </a:ext>
            </a:extLst>
          </p:cNvPr>
          <p:cNvSpPr>
            <a:spLocks noGrp="1"/>
          </p:cNvSpPr>
          <p:nvPr>
            <p:ph type="sldNum" sz="quarter" idx="4"/>
          </p:nvPr>
        </p:nvSpPr>
        <p:spPr/>
        <p:txBody>
          <a:bodyPr/>
          <a:lstStyle/>
          <a:p>
            <a:fld id="{6DAB3F6F-6A30-410C-8DAB-3E7769D71CBC}" type="slidenum">
              <a:rPr lang="en-US" smtClean="0"/>
              <a:pPr/>
              <a:t>258</a:t>
            </a:fld>
            <a:endParaRPr lang="en-US" dirty="0"/>
          </a:p>
        </p:txBody>
      </p:sp>
    </p:spTree>
    <p:extLst>
      <p:ext uri="{BB962C8B-B14F-4D97-AF65-F5344CB8AC3E}">
        <p14:creationId xmlns:p14="http://schemas.microsoft.com/office/powerpoint/2010/main" val="304353856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custDataLst>
              <p:tags r:id="rId1"/>
            </p:custDataLst>
          </p:nvPr>
        </p:nvSpPr>
        <p:spPr/>
        <p:txBody>
          <a:bodyPr/>
          <a:lstStyle/>
          <a:p>
            <a:r>
              <a:rPr lang="en-US"/>
              <a:t>Sun Zhu - The Art of War – “Know Thy Enemy”</a:t>
            </a:r>
            <a:endParaRPr lang="en-US" dirty="0"/>
          </a:p>
        </p:txBody>
      </p:sp>
      <p:sp>
        <p:nvSpPr>
          <p:cNvPr id="2" name="Title 1"/>
          <p:cNvSpPr>
            <a:spLocks noGrp="1"/>
          </p:cNvSpPr>
          <p:nvPr>
            <p:ph type="ctrTitle"/>
            <p:custDataLst>
              <p:tags r:id="rId2"/>
            </p:custDataLst>
          </p:nvPr>
        </p:nvSpPr>
        <p:spPr/>
        <p:txBody>
          <a:bodyPr/>
          <a:lstStyle/>
          <a:p>
            <a:r>
              <a:rPr lang="en-US"/>
              <a:t>What is Social Engineering?</a:t>
            </a:r>
            <a:endParaRPr lang="en-US" dirty="0"/>
          </a:p>
        </p:txBody>
      </p:sp>
      <p:sp>
        <p:nvSpPr>
          <p:cNvPr id="13" name="Text Placeholder 12">
            <a:extLst>
              <a:ext uri="{FF2B5EF4-FFF2-40B4-BE49-F238E27FC236}">
                <a16:creationId xmlns:a16="http://schemas.microsoft.com/office/drawing/2014/main" id="{D072BEE8-A42D-1A25-D51C-02431DE4D99D}"/>
              </a:ext>
            </a:extLst>
          </p:cNvPr>
          <p:cNvSpPr>
            <a:spLocks noGrp="1"/>
          </p:cNvSpPr>
          <p:nvPr>
            <p:ph type="body" sz="quarter" idx="10"/>
          </p:nvPr>
        </p:nvSpPr>
        <p:spPr>
          <a:xfrm>
            <a:off x="1680376" y="4353183"/>
            <a:ext cx="5783248" cy="527050"/>
          </a:xfrm>
        </p:spPr>
        <p:txBody>
          <a:bodyPr/>
          <a:lstStyle/>
          <a:p>
            <a:pPr algn="ctr">
              <a:spcBef>
                <a:spcPts val="100"/>
              </a:spcBef>
              <a:spcAft>
                <a:spcPts val="100"/>
              </a:spcAft>
            </a:pPr>
            <a:r>
              <a:rPr lang="en-US" sz="1800" b="1" i="1" dirty="0">
                <a:effectLst/>
                <a:latin typeface="Calibri" panose="020F0502020204030204" pitchFamily="34" charset="0"/>
                <a:ea typeface="Times New Roman" panose="02020603050405020304" pitchFamily="18" charset="0"/>
                <a:cs typeface="Arial" panose="020B0604020202020204" pitchFamily="34" charset="0"/>
              </a:rPr>
              <a:t>At the end of the session, you will be able to:</a:t>
            </a:r>
            <a:br>
              <a:rPr lang="en-US" sz="1800" b="1" i="1" dirty="0">
                <a:effectLst/>
                <a:latin typeface="Calibri" panose="020F0502020204030204" pitchFamily="34" charset="0"/>
                <a:ea typeface="Times New Roman" panose="02020603050405020304" pitchFamily="18" charset="0"/>
                <a:cs typeface="Arial" panose="020B0604020202020204" pitchFamily="34" charset="0"/>
              </a:rPr>
            </a:br>
            <a:r>
              <a:rPr lang="en-US" sz="1800" dirty="0">
                <a:effectLst/>
                <a:latin typeface="Calibri" panose="020F0502020204030204" pitchFamily="34" charset="0"/>
                <a:ea typeface="Times New Roman" panose="02020603050405020304" pitchFamily="18" charset="0"/>
                <a:cs typeface="Arial" panose="020B0604020202020204" pitchFamily="34" charset="0"/>
              </a:rPr>
              <a:t>Recognize how social engineering affects organizations and how to defend against common attack methods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543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5988-C910-C074-6480-991503216E05}"/>
              </a:ext>
            </a:extLst>
          </p:cNvPr>
          <p:cNvSpPr>
            <a:spLocks noGrp="1"/>
          </p:cNvSpPr>
          <p:nvPr>
            <p:ph type="title"/>
          </p:nvPr>
        </p:nvSpPr>
        <p:spPr>
          <a:xfrm>
            <a:off x="457200" y="144838"/>
            <a:ext cx="8229600" cy="685800"/>
          </a:xfrm>
        </p:spPr>
        <p:txBody>
          <a:bodyPr/>
          <a:lstStyle/>
          <a:p>
            <a:r>
              <a:rPr lang="en-US" dirty="0"/>
              <a:t>Change In Accounting Estimate (Continued)</a:t>
            </a:r>
          </a:p>
        </p:txBody>
      </p:sp>
      <p:sp>
        <p:nvSpPr>
          <p:cNvPr id="3" name="Content Placeholder 2">
            <a:extLst>
              <a:ext uri="{FF2B5EF4-FFF2-40B4-BE49-F238E27FC236}">
                <a16:creationId xmlns:a16="http://schemas.microsoft.com/office/drawing/2014/main" id="{B295F095-FA7C-0B65-C617-C703222A5C98}"/>
              </a:ext>
            </a:extLst>
          </p:cNvPr>
          <p:cNvSpPr>
            <a:spLocks noGrp="1"/>
          </p:cNvSpPr>
          <p:nvPr>
            <p:ph idx="1"/>
          </p:nvPr>
        </p:nvSpPr>
        <p:spPr/>
        <p:txBody>
          <a:bodyPr/>
          <a:lstStyle/>
          <a:p>
            <a:r>
              <a:rPr lang="en-US" dirty="0"/>
              <a:t>GASB added some clarification between an actual change in accounting estimate and an error correction:</a:t>
            </a:r>
          </a:p>
          <a:p>
            <a:pPr lvl="1"/>
            <a:r>
              <a:rPr lang="en-US" dirty="0"/>
              <a:t>Were there facts about conditions that existed as of the financial statement date that should have been taken into account when developing the estimate?</a:t>
            </a:r>
          </a:p>
          <a:p>
            <a:pPr lvl="1"/>
            <a:r>
              <a:rPr lang="en-US" dirty="0"/>
              <a:t>Could it be reasonable expected the government should have known about the facts at the time the estimates were prepare?</a:t>
            </a:r>
          </a:p>
          <a:p>
            <a:r>
              <a:rPr lang="en-US" dirty="0"/>
              <a:t>If you answer yes to both of those questions, the most likely result is this was an error correction.</a:t>
            </a:r>
          </a:p>
        </p:txBody>
      </p:sp>
      <p:sp>
        <p:nvSpPr>
          <p:cNvPr id="4" name="Slide Number Placeholder 3">
            <a:extLst>
              <a:ext uri="{FF2B5EF4-FFF2-40B4-BE49-F238E27FC236}">
                <a16:creationId xmlns:a16="http://schemas.microsoft.com/office/drawing/2014/main" id="{2F2420C1-7A79-B719-B7E5-A25083B9D9D2}"/>
              </a:ext>
            </a:extLst>
          </p:cNvPr>
          <p:cNvSpPr>
            <a:spLocks noGrp="1"/>
          </p:cNvSpPr>
          <p:nvPr>
            <p:ph type="sldNum" sz="quarter" idx="4"/>
          </p:nvPr>
        </p:nvSpPr>
        <p:spPr/>
        <p:txBody>
          <a:bodyPr/>
          <a:lstStyle/>
          <a:p>
            <a:fld id="{6DAB3F6F-6A30-410C-8DAB-3E7769D71CBC}" type="slidenum">
              <a:rPr lang="en-US" smtClean="0"/>
              <a:pPr/>
              <a:t>26</a:t>
            </a:fld>
            <a:endParaRPr lang="en-US" dirty="0"/>
          </a:p>
        </p:txBody>
      </p:sp>
    </p:spTree>
    <p:extLst>
      <p:ext uri="{BB962C8B-B14F-4D97-AF65-F5344CB8AC3E}">
        <p14:creationId xmlns:p14="http://schemas.microsoft.com/office/powerpoint/2010/main" val="4870270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1" y="804672"/>
            <a:ext cx="6137564" cy="3672078"/>
          </a:xfrm>
        </p:spPr>
        <p:txBody>
          <a:bodyPr/>
          <a:lstStyle/>
          <a:p>
            <a:r>
              <a:rPr lang="en-US" dirty="0"/>
              <a:t>Hackers have monetized their activity</a:t>
            </a:r>
          </a:p>
          <a:p>
            <a:pPr lvl="1"/>
            <a:r>
              <a:rPr lang="en-US" dirty="0"/>
              <a:t>Theft of personally identifiable information (PII)</a:t>
            </a:r>
          </a:p>
          <a:p>
            <a:pPr lvl="1"/>
            <a:r>
              <a:rPr lang="en-US" dirty="0"/>
              <a:t>Payment fraud</a:t>
            </a:r>
          </a:p>
          <a:p>
            <a:pPr lvl="1"/>
            <a:r>
              <a:rPr lang="en-US" dirty="0"/>
              <a:t>Ransomware/Information Warfare</a:t>
            </a:r>
          </a:p>
          <a:p>
            <a:pPr lvl="1"/>
            <a:endParaRPr lang="en-US" dirty="0"/>
          </a:p>
          <a:p>
            <a:r>
              <a:rPr lang="en-US" dirty="0"/>
              <a:t>Most attacks are carried out by organized crime rather than lone wolves</a:t>
            </a:r>
          </a:p>
          <a:p>
            <a:endParaRPr lang="en-US" dirty="0"/>
          </a:p>
          <a:p>
            <a:pPr lvl="1"/>
            <a:endParaRPr lang="en-US" dirty="0"/>
          </a:p>
        </p:txBody>
      </p:sp>
      <p:sp>
        <p:nvSpPr>
          <p:cNvPr id="2" name="Title 1"/>
          <p:cNvSpPr>
            <a:spLocks noGrp="1"/>
          </p:cNvSpPr>
          <p:nvPr>
            <p:ph type="title"/>
            <p:custDataLst>
              <p:tags r:id="rId2"/>
            </p:custDataLst>
          </p:nvPr>
        </p:nvSpPr>
        <p:spPr/>
        <p:txBody>
          <a:bodyPr/>
          <a:lstStyle/>
          <a:p>
            <a:r>
              <a:rPr lang="en-US"/>
              <a:t>Current State Of Cybercrime</a:t>
            </a:r>
            <a:endParaRPr lang="en-US" dirty="0"/>
          </a:p>
        </p:txBody>
      </p:sp>
      <p:sp>
        <p:nvSpPr>
          <p:cNvPr id="4" name="Slide Number Placeholder 3">
            <a:extLst>
              <a:ext uri="{FF2B5EF4-FFF2-40B4-BE49-F238E27FC236}">
                <a16:creationId xmlns:a16="http://schemas.microsoft.com/office/drawing/2014/main" id="{DF452E7F-467D-4C79-95A6-E26BD607FC6E}"/>
              </a:ext>
            </a:extLst>
          </p:cNvPr>
          <p:cNvSpPr>
            <a:spLocks noGrp="1"/>
          </p:cNvSpPr>
          <p:nvPr>
            <p:ph type="sldNum" sz="quarter" idx="4"/>
            <p:custDataLst>
              <p:tags r:id="rId3"/>
            </p:custDataLst>
          </p:nvPr>
        </p:nvSpPr>
        <p:spPr/>
        <p:txBody>
          <a:bodyPr/>
          <a:lstStyle/>
          <a:p>
            <a:fld id="{F8E24598-D429-A34B-B4A6-5808099B37D3}" type="slidenum">
              <a:rPr lang="en-US" smtClean="0"/>
              <a:pPr/>
              <a:t>260</a:t>
            </a:fld>
            <a:endParaRPr lang="en-US" dirty="0"/>
          </a:p>
        </p:txBody>
      </p:sp>
      <p:pic>
        <p:nvPicPr>
          <p:cNvPr id="15" name="Picture 12">
            <a:extLst>
              <a:ext uri="{FF2B5EF4-FFF2-40B4-BE49-F238E27FC236}">
                <a16:creationId xmlns:a16="http://schemas.microsoft.com/office/drawing/2014/main" id="{24D3BBF7-319F-4138-2913-A3984CD31C79}"/>
              </a:ext>
            </a:extLst>
          </p:cNvPr>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t="7" b="7"/>
          <a:stretch/>
        </p:blipFill>
        <p:spPr>
          <a:xfrm>
            <a:off x="6848767" y="913382"/>
            <a:ext cx="1610988" cy="1658368"/>
          </a:xfrm>
          <a:prstGeom prst="rect">
            <a:avLst/>
          </a:prstGeom>
          <a:ln>
            <a:solidFill>
              <a:schemeClr val="accent1"/>
            </a:solidFill>
          </a:ln>
        </p:spPr>
      </p:pic>
    </p:spTree>
    <p:extLst>
      <p:ext uri="{BB962C8B-B14F-4D97-AF65-F5344CB8AC3E}">
        <p14:creationId xmlns:p14="http://schemas.microsoft.com/office/powerpoint/2010/main" val="316475881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4838"/>
            <a:ext cx="8229600" cy="685800"/>
          </a:xfrm>
        </p:spPr>
        <p:txBody>
          <a:bodyPr/>
          <a:lstStyle/>
          <a:p>
            <a:r>
              <a:rPr lang="en-US" dirty="0"/>
              <a:t>Organized Crime</a:t>
            </a:r>
          </a:p>
        </p:txBody>
      </p:sp>
      <p:sp>
        <p:nvSpPr>
          <p:cNvPr id="3" name="Content Placeholder 2"/>
          <p:cNvSpPr>
            <a:spLocks noGrp="1"/>
          </p:cNvSpPr>
          <p:nvPr>
            <p:ph idx="1"/>
            <p:custDataLst>
              <p:tags r:id="rId2"/>
            </p:custDataLst>
          </p:nvPr>
        </p:nvSpPr>
        <p:spPr/>
        <p:txBody>
          <a:bodyPr/>
          <a:lstStyle/>
          <a:p>
            <a:r>
              <a:rPr lang="en-US" dirty="0"/>
              <a:t>Hacking is run like a business where people specialize in different areas</a:t>
            </a:r>
          </a:p>
          <a:p>
            <a:pPr lvl="1"/>
            <a:r>
              <a:rPr lang="en-US" dirty="0"/>
              <a:t>Writing malware</a:t>
            </a:r>
          </a:p>
          <a:p>
            <a:pPr lvl="1"/>
            <a:r>
              <a:rPr lang="en-US" dirty="0"/>
              <a:t>Renting botnets</a:t>
            </a:r>
          </a:p>
          <a:p>
            <a:pPr lvl="1"/>
            <a:r>
              <a:rPr lang="en-US" dirty="0"/>
              <a:t>Stealing data</a:t>
            </a:r>
          </a:p>
          <a:p>
            <a:pPr lvl="1"/>
            <a:r>
              <a:rPr lang="en-US" dirty="0"/>
              <a:t>Selling data </a:t>
            </a:r>
          </a:p>
          <a:p>
            <a:pPr lvl="2"/>
            <a:r>
              <a:rPr lang="en-US" dirty="0"/>
              <a:t>(Collect data from various sources/BIG DATA)</a:t>
            </a:r>
          </a:p>
          <a:p>
            <a:r>
              <a:rPr lang="en-US" dirty="0"/>
              <a:t>Most attacks are completely automated</a:t>
            </a:r>
          </a:p>
          <a:p>
            <a:pPr lvl="1"/>
            <a:endParaRPr lang="en-US" dirty="0"/>
          </a:p>
        </p:txBody>
      </p:sp>
      <p:sp>
        <p:nvSpPr>
          <p:cNvPr id="4" name="Slide Number Placeholder 3">
            <a:extLst>
              <a:ext uri="{FF2B5EF4-FFF2-40B4-BE49-F238E27FC236}">
                <a16:creationId xmlns:a16="http://schemas.microsoft.com/office/drawing/2014/main" id="{FF138F92-073F-409A-BE74-F30672DAA494}"/>
              </a:ext>
            </a:extLst>
          </p:cNvPr>
          <p:cNvSpPr>
            <a:spLocks noGrp="1"/>
          </p:cNvSpPr>
          <p:nvPr>
            <p:ph type="sldNum" sz="quarter" idx="4"/>
            <p:custDataLst>
              <p:tags r:id="rId3"/>
            </p:custDataLst>
          </p:nvPr>
        </p:nvSpPr>
        <p:spPr/>
        <p:txBody>
          <a:bodyPr/>
          <a:lstStyle/>
          <a:p>
            <a:fld id="{F8E24598-D429-A34B-B4A6-5808099B37D3}" type="slidenum">
              <a:rPr lang="en-US" smtClean="0"/>
              <a:pPr/>
              <a:t>261</a:t>
            </a:fld>
            <a:endParaRPr lang="en-US" dirty="0"/>
          </a:p>
        </p:txBody>
      </p:sp>
    </p:spTree>
    <p:extLst>
      <p:ext uri="{BB962C8B-B14F-4D97-AF65-F5344CB8AC3E}">
        <p14:creationId xmlns:p14="http://schemas.microsoft.com/office/powerpoint/2010/main" val="11955302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4838"/>
            <a:ext cx="8229600" cy="685800"/>
          </a:xfrm>
        </p:spPr>
        <p:txBody>
          <a:bodyPr/>
          <a:lstStyle/>
          <a:p>
            <a:r>
              <a:rPr lang="en-US"/>
              <a:t>Theft Of PII (Personally Identifiable Information)</a:t>
            </a:r>
            <a:endParaRPr lang="en-US" dirty="0"/>
          </a:p>
        </p:txBody>
      </p:sp>
      <p:sp>
        <p:nvSpPr>
          <p:cNvPr id="3" name="Content Placeholder 2"/>
          <p:cNvSpPr>
            <a:spLocks noGrp="1"/>
          </p:cNvSpPr>
          <p:nvPr>
            <p:ph idx="1"/>
            <p:custDataLst>
              <p:tags r:id="rId2"/>
            </p:custDataLst>
          </p:nvPr>
        </p:nvSpPr>
        <p:spPr/>
        <p:txBody>
          <a:bodyPr/>
          <a:lstStyle/>
          <a:p>
            <a:r>
              <a:rPr lang="en-US" dirty="0"/>
              <a:t>All this information has value</a:t>
            </a:r>
          </a:p>
          <a:p>
            <a:pPr lvl="1"/>
            <a:r>
              <a:rPr lang="en-US" dirty="0"/>
              <a:t>Submit fraudulent tax returns</a:t>
            </a:r>
          </a:p>
          <a:p>
            <a:pPr lvl="1"/>
            <a:r>
              <a:rPr lang="en-US" dirty="0"/>
              <a:t>Submit fraudulent insurance claims</a:t>
            </a:r>
          </a:p>
          <a:p>
            <a:pPr lvl="1"/>
            <a:r>
              <a:rPr lang="en-US" dirty="0"/>
              <a:t>Set up fraudulent identities for credit</a:t>
            </a:r>
          </a:p>
          <a:p>
            <a:pPr lvl="1"/>
            <a:r>
              <a:rPr lang="en-US" dirty="0"/>
              <a:t>Purchase items with stolen credit card information</a:t>
            </a:r>
          </a:p>
          <a:p>
            <a:pPr lvl="1"/>
            <a:r>
              <a:rPr lang="en-US" dirty="0"/>
              <a:t>Use emails for phishing campaigns</a:t>
            </a:r>
          </a:p>
          <a:p>
            <a:r>
              <a:rPr lang="en-US" dirty="0"/>
              <a:t>Attackers buy and sell data on the black market</a:t>
            </a:r>
          </a:p>
          <a:p>
            <a:pPr lvl="1"/>
            <a:r>
              <a:rPr lang="en-US" dirty="0"/>
              <a:t>Similar to Amazon.com for stolen information</a:t>
            </a:r>
          </a:p>
        </p:txBody>
      </p:sp>
      <p:sp>
        <p:nvSpPr>
          <p:cNvPr id="5" name="Slide Number Placeholder 4">
            <a:extLst>
              <a:ext uri="{FF2B5EF4-FFF2-40B4-BE49-F238E27FC236}">
                <a16:creationId xmlns:a16="http://schemas.microsoft.com/office/drawing/2014/main" id="{CC50934B-3980-4C71-9026-3BEFEADACA23}"/>
              </a:ext>
            </a:extLst>
          </p:cNvPr>
          <p:cNvSpPr>
            <a:spLocks noGrp="1"/>
          </p:cNvSpPr>
          <p:nvPr>
            <p:ph type="sldNum" sz="quarter" idx="4"/>
            <p:custDataLst>
              <p:tags r:id="rId3"/>
            </p:custDataLst>
          </p:nvPr>
        </p:nvSpPr>
        <p:spPr/>
        <p:txBody>
          <a:bodyPr/>
          <a:lstStyle/>
          <a:p>
            <a:fld id="{F8E24598-D429-A34B-B4A6-5808099B37D3}" type="slidenum">
              <a:rPr lang="en-US" smtClean="0"/>
              <a:pPr/>
              <a:t>262</a:t>
            </a:fld>
            <a:endParaRPr lang="en-US" dirty="0"/>
          </a:p>
        </p:txBody>
      </p:sp>
    </p:spTree>
    <p:extLst>
      <p:ext uri="{BB962C8B-B14F-4D97-AF65-F5344CB8AC3E}">
        <p14:creationId xmlns:p14="http://schemas.microsoft.com/office/powerpoint/2010/main" val="347966376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4838"/>
            <a:ext cx="8229600" cy="685800"/>
          </a:xfrm>
        </p:spPr>
        <p:txBody>
          <a:bodyPr/>
          <a:lstStyle/>
          <a:p>
            <a:r>
              <a:rPr lang="en-US"/>
              <a:t>Marketplace For Stolen Credit Cards</a:t>
            </a:r>
            <a:endParaRPr lang="en-US" dirty="0"/>
          </a:p>
        </p:txBody>
      </p:sp>
      <p:pic>
        <p:nvPicPr>
          <p:cNvPr id="5"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t="5082"/>
          <a:stretch/>
        </p:blipFill>
        <p:spPr>
          <a:xfrm>
            <a:off x="757499" y="1007349"/>
            <a:ext cx="7629001" cy="3128802"/>
          </a:xfrm>
        </p:spPr>
      </p:pic>
      <p:sp>
        <p:nvSpPr>
          <p:cNvPr id="3" name="Slide Number Placeholder 2">
            <a:extLst>
              <a:ext uri="{FF2B5EF4-FFF2-40B4-BE49-F238E27FC236}">
                <a16:creationId xmlns:a16="http://schemas.microsoft.com/office/drawing/2014/main" id="{4C69A14B-0934-450E-B006-BD6169C31B03}"/>
              </a:ext>
            </a:extLst>
          </p:cNvPr>
          <p:cNvSpPr>
            <a:spLocks noGrp="1"/>
          </p:cNvSpPr>
          <p:nvPr>
            <p:ph type="sldNum" sz="quarter" idx="4"/>
            <p:custDataLst>
              <p:tags r:id="rId2"/>
            </p:custDataLst>
          </p:nvPr>
        </p:nvSpPr>
        <p:spPr/>
        <p:txBody>
          <a:bodyPr/>
          <a:lstStyle/>
          <a:p>
            <a:fld id="{F8E24598-D429-A34B-B4A6-5808099B37D3}" type="slidenum">
              <a:rPr lang="en-US" smtClean="0"/>
              <a:pPr/>
              <a:t>263</a:t>
            </a:fld>
            <a:endParaRPr lang="en-US" dirty="0"/>
          </a:p>
        </p:txBody>
      </p:sp>
    </p:spTree>
    <p:extLst>
      <p:ext uri="{BB962C8B-B14F-4D97-AF65-F5344CB8AC3E}">
        <p14:creationId xmlns:p14="http://schemas.microsoft.com/office/powerpoint/2010/main" val="247372970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custDataLst>
              <p:tags r:id="rId1"/>
            </p:custDataLst>
          </p:nvPr>
        </p:nvSpPr>
        <p:spPr/>
        <p:txBody>
          <a:bodyPr wrap="square" anchor="b">
            <a:normAutofit/>
          </a:bodyPr>
          <a:lstStyle/>
          <a:p>
            <a:r>
              <a:rPr lang="en-US" dirty="0"/>
              <a:t>Understanding the Human Element</a:t>
            </a:r>
          </a:p>
        </p:txBody>
      </p:sp>
      <p:sp>
        <p:nvSpPr>
          <p:cNvPr id="4" name="Subtitle 3">
            <a:extLst>
              <a:ext uri="{FF2B5EF4-FFF2-40B4-BE49-F238E27FC236}">
                <a16:creationId xmlns:a16="http://schemas.microsoft.com/office/drawing/2014/main" id="{2DDE27AC-0544-B561-3A94-22972D433340}"/>
              </a:ext>
            </a:extLst>
          </p:cNvPr>
          <p:cNvSpPr>
            <a:spLocks noGrp="1"/>
          </p:cNvSpPr>
          <p:nvPr>
            <p:ph type="subTitle" idx="1"/>
          </p:nvPr>
        </p:nvSpPr>
        <p:spPr/>
        <p:txBody>
          <a:bodyPr/>
          <a:lstStyle/>
          <a:p>
            <a:endParaRPr lang="en-US"/>
          </a:p>
        </p:txBody>
      </p:sp>
      <p:sp>
        <p:nvSpPr>
          <p:cNvPr id="30724" name="Slide Number Placeholder 1">
            <a:extLst>
              <a:ext uri="{FF2B5EF4-FFF2-40B4-BE49-F238E27FC236}">
                <a16:creationId xmlns:a16="http://schemas.microsoft.com/office/drawing/2014/main" id="{163EB68B-CFBA-43AD-A1D8-910C2B927735}"/>
              </a:ext>
            </a:extLst>
          </p:cNvPr>
          <p:cNvSpPr>
            <a:spLocks noGrp="1"/>
          </p:cNvSpPr>
          <p:nvPr>
            <p:ph type="sldNum" sz="quarter" idx="4"/>
          </p:nvPr>
        </p:nvSpPr>
        <p:spPr/>
        <p:txBody>
          <a:bodyPr/>
          <a:lstStyle/>
          <a:p>
            <a:fld id="{F8E24598-D429-A34B-B4A6-5808099B37D3}" type="slidenum">
              <a:rPr lang="en-US" smtClean="0"/>
              <a:pPr/>
              <a:t>264</a:t>
            </a:fld>
            <a:endParaRPr lang="en-US"/>
          </a:p>
        </p:txBody>
      </p:sp>
    </p:spTree>
    <p:extLst>
      <p:ext uri="{BB962C8B-B14F-4D97-AF65-F5344CB8AC3E}">
        <p14:creationId xmlns:p14="http://schemas.microsoft.com/office/powerpoint/2010/main" val="1725797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5"/>
          <p:cNvSpPr>
            <a:spLocks noGrp="1"/>
          </p:cNvSpPr>
          <p:nvPr>
            <p:ph sz="half" idx="1"/>
            <p:custDataLst>
              <p:tags r:id="rId1"/>
            </p:custDataLst>
          </p:nvPr>
        </p:nvSpPr>
        <p:spPr/>
        <p:txBody>
          <a:bodyPr wrap="square" anchor="t">
            <a:normAutofit/>
          </a:bodyPr>
          <a:lstStyle/>
          <a:p>
            <a:r>
              <a:rPr lang="en-US" dirty="0"/>
              <a:t>Cognitive biases</a:t>
            </a:r>
          </a:p>
          <a:p>
            <a:r>
              <a:rPr lang="en-US" dirty="0"/>
              <a:t>Need for acceptance</a:t>
            </a:r>
          </a:p>
          <a:p>
            <a:r>
              <a:rPr lang="en-US" dirty="0"/>
              <a:t>FOMO</a:t>
            </a:r>
          </a:p>
          <a:p>
            <a:endParaRPr lang="en-US" dirty="0"/>
          </a:p>
          <a:p>
            <a:r>
              <a:rPr lang="en-US" dirty="0"/>
              <a:t>The 3 “mental lives”</a:t>
            </a:r>
          </a:p>
          <a:p>
            <a:pPr lvl="1"/>
            <a:r>
              <a:rPr lang="en-US" dirty="0"/>
              <a:t>Public</a:t>
            </a:r>
          </a:p>
          <a:p>
            <a:pPr lvl="1"/>
            <a:r>
              <a:rPr lang="en-US" dirty="0"/>
              <a:t>Private</a:t>
            </a:r>
          </a:p>
          <a:p>
            <a:pPr lvl="1"/>
            <a:r>
              <a:rPr lang="en-US" dirty="0"/>
              <a:t>Secret</a:t>
            </a:r>
            <a:br>
              <a:rPr lang="en-US" dirty="0"/>
            </a:br>
            <a:endParaRPr lang="en-US" dirty="0"/>
          </a:p>
          <a:p>
            <a:endParaRPr lang="en-US" dirty="0"/>
          </a:p>
        </p:txBody>
      </p:sp>
      <p:sp>
        <p:nvSpPr>
          <p:cNvPr id="23554" name="Title 4"/>
          <p:cNvSpPr>
            <a:spLocks noGrp="1"/>
          </p:cNvSpPr>
          <p:nvPr>
            <p:ph type="title"/>
            <p:custDataLst>
              <p:tags r:id="rId2"/>
            </p:custDataLst>
          </p:nvPr>
        </p:nvSpPr>
        <p:spPr/>
        <p:txBody>
          <a:bodyPr wrap="square" anchor="ctr">
            <a:noAutofit/>
          </a:bodyPr>
          <a:lstStyle/>
          <a:p>
            <a:r>
              <a:rPr lang="en-US" altLang="en-US" dirty="0"/>
              <a:t>Baseline Human Flaws</a:t>
            </a:r>
            <a:endParaRPr lang="en-US" dirty="0"/>
          </a:p>
        </p:txBody>
      </p:sp>
      <p:sp>
        <p:nvSpPr>
          <p:cNvPr id="4" name="Slide Number Placeholder 3">
            <a:extLst>
              <a:ext uri="{FF2B5EF4-FFF2-40B4-BE49-F238E27FC236}">
                <a16:creationId xmlns:a16="http://schemas.microsoft.com/office/drawing/2014/main" id="{BE438894-4125-404E-8D6B-6B98B89F184D}"/>
              </a:ext>
            </a:extLst>
          </p:cNvPr>
          <p:cNvSpPr>
            <a:spLocks noGrp="1"/>
          </p:cNvSpPr>
          <p:nvPr>
            <p:ph type="sldNum" sz="quarter" idx="4"/>
            <p:custDataLst>
              <p:tags r:id="rId3"/>
            </p:custDataLst>
          </p:nvPr>
        </p:nvSpPr>
        <p:spPr/>
        <p:txBody>
          <a:bodyPr wrap="square" anchor="ctr">
            <a:noAutofit/>
          </a:bodyPr>
          <a:lstStyle/>
          <a:p>
            <a:fld id="{F8E24598-D429-A34B-B4A6-5808099B37D3}" type="slidenum">
              <a:rPr lang="en-US" smtClean="0"/>
              <a:pPr/>
              <a:t>265</a:t>
            </a:fld>
            <a:endParaRPr lang="en-US"/>
          </a:p>
        </p:txBody>
      </p:sp>
      <p:pic>
        <p:nvPicPr>
          <p:cNvPr id="6" name="Picture 5" descr="Computer Generated Lights">
            <a:extLst>
              <a:ext uri="{FF2B5EF4-FFF2-40B4-BE49-F238E27FC236}">
                <a16:creationId xmlns:a16="http://schemas.microsoft.com/office/drawing/2014/main" id="{10EE474A-E8AD-A677-B129-75C353203A07}"/>
              </a:ext>
            </a:extLst>
          </p:cNvPr>
          <p:cNvPicPr>
            <a:picLocks noChangeAspect="1"/>
          </p:cNvPicPr>
          <p:nvPr/>
        </p:nvPicPr>
        <p:blipFill>
          <a:blip r:embed="rId6">
            <a:extLst>
              <a:ext uri="{28A0092B-C50C-407E-A947-70E740481C1C}">
                <a14:useLocalDpi xmlns:a14="http://schemas.microsoft.com/office/drawing/2010/main" val="0"/>
              </a:ext>
            </a:extLst>
          </a:blip>
          <a:srcRect l="10069" r="10069"/>
          <a:stretch/>
        </p:blipFill>
        <p:spPr>
          <a:xfrm>
            <a:off x="4648200" y="838200"/>
            <a:ext cx="3927987" cy="3639485"/>
          </a:xfrm>
          <a:prstGeom prst="rect">
            <a:avLst/>
          </a:prstGeom>
          <a:noFill/>
        </p:spPr>
      </p:pic>
    </p:spTree>
    <p:extLst>
      <p:ext uri="{BB962C8B-B14F-4D97-AF65-F5344CB8AC3E}">
        <p14:creationId xmlns:p14="http://schemas.microsoft.com/office/powerpoint/2010/main" val="117961014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custDataLst>
              <p:tags r:id="rId1"/>
            </p:custDataLst>
          </p:nvPr>
        </p:nvSpPr>
        <p:spPr/>
        <p:txBody>
          <a:bodyPr wrap="square" anchor="t">
            <a:normAutofit fontScale="92500" lnSpcReduction="10000"/>
          </a:bodyPr>
          <a:lstStyle/>
          <a:p>
            <a:r>
              <a:rPr lang="en-US" dirty="0"/>
              <a:t>Control how you’re perceived</a:t>
            </a:r>
          </a:p>
          <a:p>
            <a:pPr lvl="1"/>
            <a:r>
              <a:rPr lang="en-US" dirty="0"/>
              <a:t>Body Language</a:t>
            </a:r>
          </a:p>
          <a:p>
            <a:pPr lvl="1"/>
            <a:r>
              <a:rPr lang="en-US" dirty="0"/>
              <a:t>Cadence of Speech</a:t>
            </a:r>
          </a:p>
          <a:p>
            <a:pPr lvl="1"/>
            <a:r>
              <a:rPr lang="en-US" dirty="0"/>
              <a:t>Clothing</a:t>
            </a:r>
          </a:p>
          <a:p>
            <a:pPr lvl="1"/>
            <a:r>
              <a:rPr lang="en-US" dirty="0"/>
              <a:t>Appearance</a:t>
            </a:r>
          </a:p>
          <a:p>
            <a:r>
              <a:rPr lang="en-US" dirty="0"/>
              <a:t>Influence the target</a:t>
            </a:r>
          </a:p>
          <a:p>
            <a:pPr lvl="1"/>
            <a:r>
              <a:rPr lang="en-US" dirty="0"/>
              <a:t>Reciprocity</a:t>
            </a:r>
          </a:p>
          <a:p>
            <a:pPr lvl="1"/>
            <a:r>
              <a:rPr lang="en-US" dirty="0"/>
              <a:t>Authority</a:t>
            </a:r>
          </a:p>
          <a:p>
            <a:pPr lvl="1"/>
            <a:r>
              <a:rPr lang="en-US" dirty="0"/>
              <a:t>Social Proof</a:t>
            </a:r>
          </a:p>
          <a:p>
            <a:pPr lvl="1"/>
            <a:r>
              <a:rPr lang="en-US" dirty="0"/>
              <a:t>Scarcity</a:t>
            </a:r>
          </a:p>
          <a:p>
            <a:pPr lvl="1"/>
            <a:r>
              <a:rPr lang="en-US" dirty="0"/>
              <a:t>Fear</a:t>
            </a:r>
          </a:p>
        </p:txBody>
      </p:sp>
      <p:sp>
        <p:nvSpPr>
          <p:cNvPr id="2" name="Title 1"/>
          <p:cNvSpPr>
            <a:spLocks noGrp="1"/>
          </p:cNvSpPr>
          <p:nvPr>
            <p:ph type="title"/>
            <p:custDataLst>
              <p:tags r:id="rId2"/>
            </p:custDataLst>
          </p:nvPr>
        </p:nvSpPr>
        <p:spPr/>
        <p:txBody>
          <a:bodyPr wrap="square" anchor="ctr">
            <a:noAutofit/>
          </a:bodyPr>
          <a:lstStyle/>
          <a:p>
            <a:r>
              <a:rPr lang="en-US" dirty="0"/>
              <a:t>The Power Of Persuasion</a:t>
            </a:r>
          </a:p>
        </p:txBody>
      </p:sp>
      <p:sp>
        <p:nvSpPr>
          <p:cNvPr id="7" name="Slide Number Placeholder 6">
            <a:extLst>
              <a:ext uri="{FF2B5EF4-FFF2-40B4-BE49-F238E27FC236}">
                <a16:creationId xmlns:a16="http://schemas.microsoft.com/office/drawing/2014/main" id="{EDD0E2D3-096B-4F91-B594-3C10871EA47F}"/>
              </a:ext>
            </a:extLst>
          </p:cNvPr>
          <p:cNvSpPr>
            <a:spLocks noGrp="1"/>
          </p:cNvSpPr>
          <p:nvPr>
            <p:ph type="sldNum" sz="quarter" idx="4"/>
            <p:custDataLst>
              <p:tags r:id="rId3"/>
            </p:custDataLst>
          </p:nvPr>
        </p:nvSpPr>
        <p:spPr/>
        <p:txBody>
          <a:bodyPr wrap="square" anchor="ctr">
            <a:noAutofit/>
          </a:bodyPr>
          <a:lstStyle/>
          <a:p>
            <a:fld id="{F8E24598-D429-A34B-B4A6-5808099B37D3}" type="slidenum">
              <a:rPr lang="en-US" smtClean="0"/>
              <a:pPr/>
              <a:t>266</a:t>
            </a:fld>
            <a:endParaRPr lang="en-US"/>
          </a:p>
        </p:txBody>
      </p:sp>
      <p:pic>
        <p:nvPicPr>
          <p:cNvPr id="4" name="Picture 3" descr="People at work">
            <a:extLst>
              <a:ext uri="{FF2B5EF4-FFF2-40B4-BE49-F238E27FC236}">
                <a16:creationId xmlns:a16="http://schemas.microsoft.com/office/drawing/2014/main" id="{5D1DBFB9-ADBB-E451-BC96-AD3EEDC191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26" r="5934" b="1"/>
          <a:stretch/>
        </p:blipFill>
        <p:spPr>
          <a:xfrm>
            <a:off x="4495800" y="877062"/>
            <a:ext cx="3950191" cy="3660058"/>
          </a:xfrm>
          <a:prstGeom prst="rect">
            <a:avLst/>
          </a:prstGeom>
          <a:noFill/>
        </p:spPr>
      </p:pic>
    </p:spTree>
    <p:extLst>
      <p:ext uri="{BB962C8B-B14F-4D97-AF65-F5344CB8AC3E}">
        <p14:creationId xmlns:p14="http://schemas.microsoft.com/office/powerpoint/2010/main" val="58860165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47B3C5-C970-932D-A32D-5756EA2E58D4}"/>
              </a:ext>
            </a:extLst>
          </p:cNvPr>
          <p:cNvSpPr>
            <a:spLocks noGrp="1"/>
          </p:cNvSpPr>
          <p:nvPr>
            <p:ph type="title"/>
          </p:nvPr>
        </p:nvSpPr>
        <p:spPr>
          <a:xfrm>
            <a:off x="457200" y="144838"/>
            <a:ext cx="8229600" cy="685800"/>
          </a:xfrm>
        </p:spPr>
        <p:txBody>
          <a:bodyPr wrap="square" anchor="ctr">
            <a:normAutofit/>
          </a:bodyPr>
          <a:lstStyle/>
          <a:p>
            <a:r>
              <a:rPr lang="en-US" dirty="0"/>
              <a:t>The “DARVO” Principle</a:t>
            </a:r>
          </a:p>
        </p:txBody>
      </p:sp>
      <p:graphicFrame>
        <p:nvGraphicFramePr>
          <p:cNvPr id="7" name="Content Placeholder 1">
            <a:extLst>
              <a:ext uri="{FF2B5EF4-FFF2-40B4-BE49-F238E27FC236}">
                <a16:creationId xmlns:a16="http://schemas.microsoft.com/office/drawing/2014/main" id="{470C7EE2-A7A0-714C-1E2E-44AD27779861}"/>
              </a:ext>
            </a:extLst>
          </p:cNvPr>
          <p:cNvGraphicFramePr>
            <a:graphicFrameLocks noGrp="1"/>
          </p:cNvGraphicFramePr>
          <p:nvPr>
            <p:ph idx="1"/>
            <p:extLst>
              <p:ext uri="{D42A27DB-BD31-4B8C-83A1-F6EECF244321}">
                <p14:modId xmlns:p14="http://schemas.microsoft.com/office/powerpoint/2010/main" val="2182871259"/>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623E7D68-AE30-0EBC-81A7-132D583A09B5}"/>
              </a:ext>
            </a:extLst>
          </p:cNvPr>
          <p:cNvSpPr>
            <a:spLocks noGrp="1"/>
          </p:cNvSpPr>
          <p:nvPr>
            <p:ph type="sldNum" sz="quarter" idx="4"/>
          </p:nvPr>
        </p:nvSpPr>
        <p:spPr/>
        <p:txBody>
          <a:bodyPr wrap="square" anchor="ctr">
            <a:noAutofit/>
          </a:bodyPr>
          <a:lstStyle/>
          <a:p>
            <a:fld id="{F8E24598-D429-A34B-B4A6-5808099B37D3}" type="slidenum">
              <a:rPr lang="en-US" smtClean="0"/>
              <a:pPr/>
              <a:t>267</a:t>
            </a:fld>
            <a:endParaRPr lang="en-US"/>
          </a:p>
        </p:txBody>
      </p:sp>
    </p:spTree>
    <p:extLst>
      <p:ext uri="{BB962C8B-B14F-4D97-AF65-F5344CB8AC3E}">
        <p14:creationId xmlns:p14="http://schemas.microsoft.com/office/powerpoint/2010/main" val="168805112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9306E416-FC12-9EA4-97C3-4B6049AB5D2C}"/>
              </a:ext>
            </a:extLst>
          </p:cNvPr>
          <p:cNvGraphicFramePr>
            <a:graphicFrameLocks noGrp="1"/>
          </p:cNvGraphicFramePr>
          <p:nvPr>
            <p:ph sz="half" idx="1"/>
            <p:extLst>
              <p:ext uri="{D42A27DB-BD31-4B8C-83A1-F6EECF244321}">
                <p14:modId xmlns:p14="http://schemas.microsoft.com/office/powerpoint/2010/main" val="3392230469"/>
              </p:ext>
            </p:extLst>
          </p:nvPr>
        </p:nvGraphicFramePr>
        <p:xfrm>
          <a:off x="457200" y="842963"/>
          <a:ext cx="4038600" cy="3741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a:extLst>
              <a:ext uri="{FF2B5EF4-FFF2-40B4-BE49-F238E27FC236}">
                <a16:creationId xmlns:a16="http://schemas.microsoft.com/office/drawing/2014/main" id="{2F2EE1BF-B8E8-D972-6A12-9098D083C958}"/>
              </a:ext>
            </a:extLst>
          </p:cNvPr>
          <p:cNvPicPr>
            <a:picLocks noGrp="1" noChangeAspect="1"/>
          </p:cNvPicPr>
          <p:nvPr>
            <p:ph sz="half" idx="2"/>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p:blipFill>
        <p:spPr>
          <a:xfrm>
            <a:off x="4648200" y="1358554"/>
            <a:ext cx="4038600" cy="2701029"/>
          </a:xfrm>
        </p:spPr>
      </p:pic>
      <p:sp>
        <p:nvSpPr>
          <p:cNvPr id="2" name="Title 1">
            <a:extLst>
              <a:ext uri="{FF2B5EF4-FFF2-40B4-BE49-F238E27FC236}">
                <a16:creationId xmlns:a16="http://schemas.microsoft.com/office/drawing/2014/main" id="{3C401864-E251-6693-0583-4ABD01174F0E}"/>
              </a:ext>
            </a:extLst>
          </p:cNvPr>
          <p:cNvSpPr>
            <a:spLocks noGrp="1"/>
          </p:cNvSpPr>
          <p:nvPr>
            <p:ph type="title"/>
          </p:nvPr>
        </p:nvSpPr>
        <p:spPr/>
        <p:txBody>
          <a:bodyPr wrap="square" anchor="ctr">
            <a:noAutofit/>
          </a:bodyPr>
          <a:lstStyle/>
          <a:p>
            <a:r>
              <a:rPr lang="en-US"/>
              <a:t>Anatomy Of A Social Engineering Attack</a:t>
            </a:r>
            <a:endParaRPr lang="en-US" dirty="0"/>
          </a:p>
        </p:txBody>
      </p:sp>
      <p:sp>
        <p:nvSpPr>
          <p:cNvPr id="4" name="Slide Number Placeholder 3">
            <a:extLst>
              <a:ext uri="{FF2B5EF4-FFF2-40B4-BE49-F238E27FC236}">
                <a16:creationId xmlns:a16="http://schemas.microsoft.com/office/drawing/2014/main" id="{64DD0452-FD04-8163-3D75-6B24C33E412B}"/>
              </a:ext>
            </a:extLst>
          </p:cNvPr>
          <p:cNvSpPr>
            <a:spLocks noGrp="1"/>
          </p:cNvSpPr>
          <p:nvPr>
            <p:ph type="sldNum" sz="quarter" idx="4"/>
          </p:nvPr>
        </p:nvSpPr>
        <p:spPr/>
        <p:txBody>
          <a:bodyPr wrap="square" anchor="ctr">
            <a:noAutofit/>
          </a:bodyPr>
          <a:lstStyle/>
          <a:p>
            <a:fld id="{F8E24598-D429-A34B-B4A6-5808099B37D3}" type="slidenum">
              <a:rPr lang="en-US" smtClean="0"/>
              <a:pPr/>
              <a:t>268</a:t>
            </a:fld>
            <a:endParaRPr lang="en-US"/>
          </a:p>
        </p:txBody>
      </p:sp>
    </p:spTree>
    <p:extLst>
      <p:ext uri="{BB962C8B-B14F-4D97-AF65-F5344CB8AC3E}">
        <p14:creationId xmlns:p14="http://schemas.microsoft.com/office/powerpoint/2010/main" val="293270607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36730E08-7DAA-43C1-911C-D2F0E54D2031}"/>
              </a:ext>
            </a:extLst>
          </p:cNvPr>
          <p:cNvSpPr>
            <a:spLocks noGrp="1"/>
          </p:cNvSpPr>
          <p:nvPr>
            <p:ph type="body" idx="1"/>
          </p:nvPr>
        </p:nvSpPr>
        <p:spPr/>
        <p:txBody>
          <a:bodyPr/>
          <a:lstStyle/>
          <a:p>
            <a:r>
              <a:rPr lang="en-US" i="0" dirty="0"/>
              <a:t>Kevin Mitnick</a:t>
            </a:r>
          </a:p>
        </p:txBody>
      </p:sp>
      <p:sp>
        <p:nvSpPr>
          <p:cNvPr id="3" name="Content Placeholder 2">
            <a:extLst>
              <a:ext uri="{FF2B5EF4-FFF2-40B4-BE49-F238E27FC236}">
                <a16:creationId xmlns:a16="http://schemas.microsoft.com/office/drawing/2014/main" id="{C57EAA85-9CE2-2A22-D185-65CAD233DCDB}"/>
              </a:ext>
            </a:extLst>
          </p:cNvPr>
          <p:cNvSpPr>
            <a:spLocks noGrp="1"/>
          </p:cNvSpPr>
          <p:nvPr>
            <p:ph sz="half" idx="2"/>
          </p:nvPr>
        </p:nvSpPr>
        <p:spPr/>
        <p:txBody>
          <a:bodyPr wrap="square" anchor="t">
            <a:normAutofit fontScale="92500" lnSpcReduction="20000"/>
          </a:bodyPr>
          <a:lstStyle/>
          <a:p>
            <a:pPr lvl="1"/>
            <a:r>
              <a:rPr lang="en-US" dirty="0"/>
              <a:t>Impersonated company employees via “pre-texting”</a:t>
            </a:r>
          </a:p>
          <a:p>
            <a:pPr lvl="1"/>
            <a:r>
              <a:rPr lang="en-US" dirty="0"/>
              <a:t>Breached Motorola, Novell, Nokia in the 1980’s and 1990’s</a:t>
            </a:r>
          </a:p>
          <a:p>
            <a:pPr lvl="1"/>
            <a:r>
              <a:rPr lang="en-US" dirty="0"/>
              <a:t>Never profited from his exploits</a:t>
            </a:r>
          </a:p>
          <a:p>
            <a:pPr lvl="1"/>
            <a:r>
              <a:rPr lang="en-US" dirty="0"/>
              <a:t>After his arrest in 1995, he was placed in solitary confinement due to a rumor that he could cause nuclear war by whistling into a pay phone</a:t>
            </a:r>
          </a:p>
          <a:p>
            <a:pPr lvl="1"/>
            <a:r>
              <a:rPr lang="en-US" dirty="0"/>
              <a:t>Co-Founder of “KnowBe4”</a:t>
            </a:r>
          </a:p>
        </p:txBody>
      </p:sp>
      <p:sp>
        <p:nvSpPr>
          <p:cNvPr id="17" name="Text Placeholder 16">
            <a:extLst>
              <a:ext uri="{FF2B5EF4-FFF2-40B4-BE49-F238E27FC236}">
                <a16:creationId xmlns:a16="http://schemas.microsoft.com/office/drawing/2014/main" id="{115F0BDB-ADBE-BFFD-D3DB-87E5B4962F2E}"/>
              </a:ext>
            </a:extLst>
          </p:cNvPr>
          <p:cNvSpPr>
            <a:spLocks noGrp="1"/>
          </p:cNvSpPr>
          <p:nvPr>
            <p:ph type="body" sz="quarter" idx="3"/>
          </p:nvPr>
        </p:nvSpPr>
        <p:spPr/>
        <p:txBody>
          <a:bodyPr/>
          <a:lstStyle/>
          <a:p>
            <a:r>
              <a:rPr lang="en-US" dirty="0"/>
              <a:t>Mark Rifkin</a:t>
            </a:r>
          </a:p>
        </p:txBody>
      </p:sp>
      <p:sp>
        <p:nvSpPr>
          <p:cNvPr id="2" name="Content Placeholder 1">
            <a:extLst>
              <a:ext uri="{FF2B5EF4-FFF2-40B4-BE49-F238E27FC236}">
                <a16:creationId xmlns:a16="http://schemas.microsoft.com/office/drawing/2014/main" id="{904C52D5-D64B-3FC4-8BA6-ABEF4694856B}"/>
              </a:ext>
            </a:extLst>
          </p:cNvPr>
          <p:cNvSpPr>
            <a:spLocks noGrp="1"/>
          </p:cNvSpPr>
          <p:nvPr>
            <p:ph sz="quarter" idx="4"/>
          </p:nvPr>
        </p:nvSpPr>
        <p:spPr/>
        <p:txBody>
          <a:bodyPr wrap="square" anchor="t">
            <a:normAutofit/>
          </a:bodyPr>
          <a:lstStyle/>
          <a:p>
            <a:pPr lvl="1"/>
            <a:r>
              <a:rPr lang="en-US" sz="1900" dirty="0"/>
              <a:t>Computer repair consultant in the 1970’s</a:t>
            </a:r>
          </a:p>
          <a:p>
            <a:pPr lvl="1"/>
            <a:r>
              <a:rPr lang="en-US" sz="1900" dirty="0"/>
              <a:t>Visited Pacific Security bank’s wire transfer room and memorized the daily transfer security code</a:t>
            </a:r>
          </a:p>
          <a:p>
            <a:pPr lvl="1"/>
            <a:r>
              <a:rPr lang="en-US" sz="1900" dirty="0"/>
              <a:t>Called bank’s transfer dept, impersonated an employee, and had $10.2m wired to a private Swiss bank account</a:t>
            </a:r>
          </a:p>
        </p:txBody>
      </p:sp>
      <p:sp>
        <p:nvSpPr>
          <p:cNvPr id="4" name="Title 3">
            <a:extLst>
              <a:ext uri="{FF2B5EF4-FFF2-40B4-BE49-F238E27FC236}">
                <a16:creationId xmlns:a16="http://schemas.microsoft.com/office/drawing/2014/main" id="{88BD24E6-5AE7-B5F0-DADA-DEB062CA3055}"/>
              </a:ext>
            </a:extLst>
          </p:cNvPr>
          <p:cNvSpPr>
            <a:spLocks noGrp="1"/>
          </p:cNvSpPr>
          <p:nvPr>
            <p:ph type="title"/>
          </p:nvPr>
        </p:nvSpPr>
        <p:spPr/>
        <p:txBody>
          <a:bodyPr wrap="square" anchor="ctr">
            <a:noAutofit/>
          </a:bodyPr>
          <a:lstStyle/>
          <a:p>
            <a:r>
              <a:rPr lang="en-US"/>
              <a:t>Case Studies Of Social Engineering Mastery</a:t>
            </a:r>
          </a:p>
        </p:txBody>
      </p:sp>
      <p:sp>
        <p:nvSpPr>
          <p:cNvPr id="5" name="Slide Number Placeholder 4">
            <a:extLst>
              <a:ext uri="{FF2B5EF4-FFF2-40B4-BE49-F238E27FC236}">
                <a16:creationId xmlns:a16="http://schemas.microsoft.com/office/drawing/2014/main" id="{C46595FF-5F9A-5098-648E-B2EA12560AE5}"/>
              </a:ext>
            </a:extLst>
          </p:cNvPr>
          <p:cNvSpPr>
            <a:spLocks noGrp="1"/>
          </p:cNvSpPr>
          <p:nvPr>
            <p:ph type="sldNum" sz="quarter" idx="11"/>
          </p:nvPr>
        </p:nvSpPr>
        <p:spPr/>
        <p:txBody>
          <a:bodyPr wrap="square" anchor="ctr">
            <a:noAutofit/>
          </a:bodyPr>
          <a:lstStyle/>
          <a:p>
            <a:fld id="{F8E24598-D429-A34B-B4A6-5808099B37D3}" type="slidenum">
              <a:rPr lang="en-US" smtClean="0"/>
              <a:pPr/>
              <a:t>269</a:t>
            </a:fld>
            <a:endParaRPr lang="en-US"/>
          </a:p>
        </p:txBody>
      </p:sp>
    </p:spTree>
    <p:extLst>
      <p:ext uri="{BB962C8B-B14F-4D97-AF65-F5344CB8AC3E}">
        <p14:creationId xmlns:p14="http://schemas.microsoft.com/office/powerpoint/2010/main" val="326483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43C7F67-7F94-4269-931C-998D4D1E2143}"/>
              </a:ext>
            </a:extLst>
          </p:cNvPr>
          <p:cNvGraphicFramePr>
            <a:graphicFrameLocks noGrp="1"/>
          </p:cNvGraphicFramePr>
          <p:nvPr>
            <p:ph idx="1"/>
            <p:extLst>
              <p:ext uri="{D42A27DB-BD31-4B8C-83A1-F6EECF244321}">
                <p14:modId xmlns:p14="http://schemas.microsoft.com/office/powerpoint/2010/main" val="4210920062"/>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6AD760C2-E0FD-4F3A-A9BE-8865E93A27DC}"/>
              </a:ext>
            </a:extLst>
          </p:cNvPr>
          <p:cNvSpPr>
            <a:spLocks noGrp="1"/>
          </p:cNvSpPr>
          <p:nvPr>
            <p:ph type="sldNum" sz="quarter" idx="4"/>
          </p:nvPr>
        </p:nvSpPr>
        <p:spPr/>
        <p:txBody>
          <a:bodyPr/>
          <a:lstStyle/>
          <a:p>
            <a:fld id="{6DAB3F6F-6A30-410C-8DAB-3E7769D71CBC}" type="slidenum">
              <a:rPr lang="en-US" smtClean="0"/>
              <a:pPr/>
              <a:t>27</a:t>
            </a:fld>
            <a:endParaRPr lang="en-US" dirty="0"/>
          </a:p>
        </p:txBody>
      </p:sp>
      <p:graphicFrame>
        <p:nvGraphicFramePr>
          <p:cNvPr id="16" name="Diagram 15">
            <a:extLst>
              <a:ext uri="{FF2B5EF4-FFF2-40B4-BE49-F238E27FC236}">
                <a16:creationId xmlns:a16="http://schemas.microsoft.com/office/drawing/2014/main" id="{85EB439E-00C7-E53A-897D-880A318E058D}"/>
              </a:ext>
            </a:extLst>
          </p:cNvPr>
          <p:cNvGraphicFramePr/>
          <p:nvPr>
            <p:extLst>
              <p:ext uri="{D42A27DB-BD31-4B8C-83A1-F6EECF244321}">
                <p14:modId xmlns:p14="http://schemas.microsoft.com/office/powerpoint/2010/main" val="1177975568"/>
              </p:ext>
            </p:extLst>
          </p:nvPr>
        </p:nvGraphicFramePr>
        <p:xfrm>
          <a:off x="364209" y="316399"/>
          <a:ext cx="8415582" cy="28280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BA740F69-BD74-A092-68B2-C2B04620094A}"/>
              </a:ext>
            </a:extLst>
          </p:cNvPr>
          <p:cNvSpPr txBox="1"/>
          <p:nvPr/>
        </p:nvSpPr>
        <p:spPr>
          <a:xfrm>
            <a:off x="364209" y="3456672"/>
            <a:ext cx="8153400" cy="707886"/>
          </a:xfrm>
          <a:prstGeom prst="rect">
            <a:avLst/>
          </a:prstGeom>
          <a:noFill/>
        </p:spPr>
        <p:txBody>
          <a:bodyPr wrap="square" rtlCol="0">
            <a:spAutoFit/>
          </a:bodyPr>
          <a:lstStyle/>
          <a:p>
            <a:r>
              <a:rPr lang="en-US" sz="2000" dirty="0"/>
              <a:t>If measurement methods for any of these were changed due to a new preferable method, the results would be adjusted through the current year.</a:t>
            </a:r>
          </a:p>
        </p:txBody>
      </p:sp>
    </p:spTree>
    <p:extLst>
      <p:ext uri="{BB962C8B-B14F-4D97-AF65-F5344CB8AC3E}">
        <p14:creationId xmlns:p14="http://schemas.microsoft.com/office/powerpoint/2010/main" val="127503526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22-11-02_8-44-27">
            <a:hlinkClick r:id="" action="ppaction://media"/>
            <a:extLst>
              <a:ext uri="{FF2B5EF4-FFF2-40B4-BE49-F238E27FC236}">
                <a16:creationId xmlns:a16="http://schemas.microsoft.com/office/drawing/2014/main" id="{36C047B8-E647-A4D9-0495-12BE5F3B9587}"/>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rotWithShape="1">
          <a:blip r:embed="rId5"/>
          <a:srcRect t="10549" b="10549"/>
          <a:stretch/>
        </p:blipFill>
        <p:spPr>
          <a:xfrm>
            <a:off x="1857375" y="293632"/>
            <a:ext cx="5429250" cy="4071938"/>
          </a:xfrm>
          <a:noFill/>
        </p:spPr>
      </p:pic>
      <p:sp>
        <p:nvSpPr>
          <p:cNvPr id="5" name="Slide Number Placeholder 4" hidden="1">
            <a:extLst>
              <a:ext uri="{FF2B5EF4-FFF2-40B4-BE49-F238E27FC236}">
                <a16:creationId xmlns:a16="http://schemas.microsoft.com/office/drawing/2014/main" id="{75DAF247-645F-CE7E-CD8B-14C08AF5126A}"/>
              </a:ext>
            </a:extLst>
          </p:cNvPr>
          <p:cNvSpPr>
            <a:spLocks noGrp="1"/>
          </p:cNvSpPr>
          <p:nvPr>
            <p:ph type="sldNum" sz="quarter" idx="4294967295"/>
          </p:nvPr>
        </p:nvSpPr>
        <p:spPr>
          <a:xfrm>
            <a:off x="8748713" y="4670425"/>
            <a:ext cx="395287" cy="342900"/>
          </a:xfrm>
        </p:spPr>
        <p:txBody>
          <a:bodyPr/>
          <a:lstStyle/>
          <a:p>
            <a:pPr>
              <a:spcAft>
                <a:spcPts val="600"/>
              </a:spcAft>
            </a:pPr>
            <a:fld id="{F8E24598-D429-A34B-B4A6-5808099B37D3}" type="slidenum">
              <a:rPr lang="en-US" smtClean="0"/>
              <a:pPr>
                <a:spcAft>
                  <a:spcPts val="600"/>
                </a:spcAft>
              </a:pPr>
              <a:t>270</a:t>
            </a:fld>
            <a:endParaRPr lang="en-US"/>
          </a:p>
        </p:txBody>
      </p:sp>
    </p:spTree>
    <p:extLst>
      <p:ext uri="{BB962C8B-B14F-4D97-AF65-F5344CB8AC3E}">
        <p14:creationId xmlns:p14="http://schemas.microsoft.com/office/powerpoint/2010/main" val="169461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a:xfrm>
            <a:off x="457200" y="144838"/>
            <a:ext cx="8229600" cy="685800"/>
          </a:xfrm>
        </p:spPr>
        <p:txBody>
          <a:bodyPr/>
          <a:lstStyle/>
          <a:p>
            <a:r>
              <a:rPr lang="en-US" altLang="en-US" dirty="0"/>
              <a:t>Email Phishing</a:t>
            </a:r>
            <a:endParaRPr lang="en-US" dirty="0"/>
          </a:p>
        </p:txBody>
      </p:sp>
      <p:sp>
        <p:nvSpPr>
          <p:cNvPr id="25603" name="Content Placeholder 2"/>
          <p:cNvSpPr>
            <a:spLocks noGrp="1"/>
          </p:cNvSpPr>
          <p:nvPr>
            <p:ph idx="1"/>
            <p:custDataLst>
              <p:tags r:id="rId2"/>
            </p:custDataLst>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3" name="Slide Number Placeholder 2">
            <a:extLst>
              <a:ext uri="{FF2B5EF4-FFF2-40B4-BE49-F238E27FC236}">
                <a16:creationId xmlns:a16="http://schemas.microsoft.com/office/drawing/2014/main" id="{27245EA6-F0F0-4A3C-8791-30B836B30117}"/>
              </a:ext>
            </a:extLst>
          </p:cNvPr>
          <p:cNvSpPr>
            <a:spLocks noGrp="1"/>
          </p:cNvSpPr>
          <p:nvPr>
            <p:ph type="sldNum" sz="quarter" idx="4"/>
            <p:custDataLst>
              <p:tags r:id="rId3"/>
            </p:custDataLst>
          </p:nvPr>
        </p:nvSpPr>
        <p:spPr/>
        <p:txBody>
          <a:bodyPr/>
          <a:lstStyle/>
          <a:p>
            <a:fld id="{F8E24598-D429-A34B-B4A6-5808099B37D3}" type="slidenum">
              <a:rPr lang="en-US" smtClean="0"/>
              <a:pPr/>
              <a:t>271</a:t>
            </a:fld>
            <a:endParaRPr lang="en-US" dirty="0"/>
          </a:p>
        </p:txBody>
      </p:sp>
      <p:pic>
        <p:nvPicPr>
          <p:cNvPr id="2" name="Picture 1">
            <a:extLst>
              <a:ext uri="{FF2B5EF4-FFF2-40B4-BE49-F238E27FC236}">
                <a16:creationId xmlns:a16="http://schemas.microsoft.com/office/drawing/2014/main" id="{9A441FD6-7114-E21E-C2BD-EBFC5E35FBE8}"/>
              </a:ext>
            </a:extLst>
          </p:cNvPr>
          <p:cNvPicPr>
            <a:picLocks noChangeAspect="1"/>
          </p:cNvPicPr>
          <p:nvPr/>
        </p:nvPicPr>
        <p:blipFill>
          <a:blip r:embed="rId6"/>
          <a:stretch>
            <a:fillRect/>
          </a:stretch>
        </p:blipFill>
        <p:spPr>
          <a:xfrm>
            <a:off x="784616" y="804863"/>
            <a:ext cx="7985528" cy="3740567"/>
          </a:xfrm>
          <a:prstGeom prst="rect">
            <a:avLst/>
          </a:prstGeom>
        </p:spPr>
      </p:pic>
      <p:sp>
        <p:nvSpPr>
          <p:cNvPr id="6" name="TextBox 5">
            <a:extLst>
              <a:ext uri="{FF2B5EF4-FFF2-40B4-BE49-F238E27FC236}">
                <a16:creationId xmlns:a16="http://schemas.microsoft.com/office/drawing/2014/main" id="{51B3BAFC-84FF-C725-D440-BB338A5FD8D1}"/>
              </a:ext>
            </a:extLst>
          </p:cNvPr>
          <p:cNvSpPr txBox="1"/>
          <p:nvPr/>
        </p:nvSpPr>
        <p:spPr>
          <a:xfrm>
            <a:off x="1069523" y="1268576"/>
            <a:ext cx="1032122" cy="461665"/>
          </a:xfrm>
          <a:prstGeom prst="rect">
            <a:avLst/>
          </a:prstGeom>
          <a:noFill/>
        </p:spPr>
        <p:txBody>
          <a:bodyPr wrap="square" rtlCol="0">
            <a:spAutoFit/>
          </a:bodyPr>
          <a:lstStyle/>
          <a:p>
            <a:r>
              <a:rPr lang="en-US" sz="2400" b="1" dirty="0"/>
              <a:t>Victim</a:t>
            </a:r>
            <a:endParaRPr lang="en-US" b="1" dirty="0"/>
          </a:p>
        </p:txBody>
      </p:sp>
      <p:sp>
        <p:nvSpPr>
          <p:cNvPr id="7" name="TextBox 6">
            <a:extLst>
              <a:ext uri="{FF2B5EF4-FFF2-40B4-BE49-F238E27FC236}">
                <a16:creationId xmlns:a16="http://schemas.microsoft.com/office/drawing/2014/main" id="{F8540557-1F01-EAE1-3AD0-448144D8B45E}"/>
              </a:ext>
            </a:extLst>
          </p:cNvPr>
          <p:cNvSpPr txBox="1"/>
          <p:nvPr/>
        </p:nvSpPr>
        <p:spPr>
          <a:xfrm>
            <a:off x="6858265" y="3238323"/>
            <a:ext cx="1681316" cy="461665"/>
          </a:xfrm>
          <a:prstGeom prst="rect">
            <a:avLst/>
          </a:prstGeom>
          <a:noFill/>
        </p:spPr>
        <p:txBody>
          <a:bodyPr wrap="square" rtlCol="0">
            <a:spAutoFit/>
          </a:bodyPr>
          <a:lstStyle/>
          <a:p>
            <a:r>
              <a:rPr lang="en-US" sz="2400" b="1" dirty="0">
                <a:solidFill>
                  <a:schemeClr val="bg1"/>
                </a:solidFill>
              </a:rPr>
              <a:t>Attacker</a:t>
            </a:r>
            <a:endParaRPr lang="en-US" b="1" dirty="0">
              <a:solidFill>
                <a:schemeClr val="bg1"/>
              </a:solidFill>
            </a:endParaRPr>
          </a:p>
        </p:txBody>
      </p:sp>
    </p:spTree>
    <p:extLst>
      <p:ext uri="{BB962C8B-B14F-4D97-AF65-F5344CB8AC3E}">
        <p14:creationId xmlns:p14="http://schemas.microsoft.com/office/powerpoint/2010/main" val="392447511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custDataLst>
              <p:tags r:id="rId1"/>
            </p:custDataLst>
          </p:nvPr>
        </p:nvSpPr>
        <p:spPr/>
        <p:txBody>
          <a:bodyPr wrap="square" anchor="t">
            <a:normAutofit/>
          </a:bodyPr>
          <a:lstStyle/>
          <a:p>
            <a:r>
              <a:rPr lang="en-US"/>
              <a:t>It is not a matter of IF…</a:t>
            </a:r>
          </a:p>
          <a:p>
            <a:r>
              <a:rPr lang="en-US"/>
              <a:t>It is a matter of WHEN…</a:t>
            </a:r>
            <a:endParaRPr lang="en-US" dirty="0"/>
          </a:p>
        </p:txBody>
      </p:sp>
      <p:sp>
        <p:nvSpPr>
          <p:cNvPr id="2" name="Title 1"/>
          <p:cNvSpPr>
            <a:spLocks noGrp="1"/>
          </p:cNvSpPr>
          <p:nvPr>
            <p:ph type="ctrTitle"/>
            <p:custDataLst>
              <p:tags r:id="rId2"/>
            </p:custDataLst>
          </p:nvPr>
        </p:nvSpPr>
        <p:spPr/>
        <p:txBody>
          <a:bodyPr wrap="square" anchor="b">
            <a:normAutofit fontScale="90000"/>
          </a:bodyPr>
          <a:lstStyle/>
          <a:p>
            <a:r>
              <a:rPr lang="en-US"/>
              <a:t>Protecting Against Social Engineering</a:t>
            </a:r>
          </a:p>
        </p:txBody>
      </p:sp>
      <p:sp>
        <p:nvSpPr>
          <p:cNvPr id="9" name="Text Placeholder 8">
            <a:extLst>
              <a:ext uri="{FF2B5EF4-FFF2-40B4-BE49-F238E27FC236}">
                <a16:creationId xmlns:a16="http://schemas.microsoft.com/office/drawing/2014/main" id="{7998609D-12D2-1331-2EC4-F6F2E612B4F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902179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custDataLst>
              <p:tags r:id="rId1"/>
            </p:custDataLst>
          </p:nvPr>
        </p:nvSpPr>
        <p:spPr/>
        <p:txBody>
          <a:bodyPr wrap="square" anchor="ctr">
            <a:normAutofit/>
          </a:bodyPr>
          <a:lstStyle/>
          <a:p>
            <a:r>
              <a:rPr lang="en-US"/>
              <a:t>Don’t Be DUPED</a:t>
            </a:r>
            <a:endParaRPr lang="en-US" dirty="0"/>
          </a:p>
        </p:txBody>
      </p:sp>
      <p:sp>
        <p:nvSpPr>
          <p:cNvPr id="30723" name="Content Placeholder 2"/>
          <p:cNvSpPr>
            <a:spLocks noGrp="1"/>
          </p:cNvSpPr>
          <p:nvPr>
            <p:ph idx="1"/>
            <p:custDataLst>
              <p:tags r:id="rId2"/>
            </p:custDataLst>
          </p:nvPr>
        </p:nvSpPr>
        <p:spPr/>
        <p:txBody>
          <a:bodyPr wrap="square" anchor="t">
            <a:normAutofit/>
          </a:bodyPr>
          <a:lstStyle/>
          <a:p>
            <a:r>
              <a:rPr lang="en-US" b="1">
                <a:solidFill>
                  <a:schemeClr val="tx2">
                    <a:lumMod val="100000"/>
                  </a:schemeClr>
                </a:solidFill>
              </a:rPr>
              <a:t>D</a:t>
            </a:r>
            <a:r>
              <a:rPr lang="en-US"/>
              <a:t>eploy Multi-Factor Authentication (MFA)</a:t>
            </a:r>
          </a:p>
          <a:p>
            <a:r>
              <a:rPr lang="en-US" b="1">
                <a:solidFill>
                  <a:schemeClr val="tx2">
                    <a:lumMod val="100000"/>
                  </a:schemeClr>
                </a:solidFill>
              </a:rPr>
              <a:t>U</a:t>
            </a:r>
            <a:r>
              <a:rPr lang="en-US"/>
              <a:t>pdate your software regularly</a:t>
            </a:r>
          </a:p>
          <a:p>
            <a:r>
              <a:rPr lang="en-US" b="1">
                <a:solidFill>
                  <a:schemeClr val="tx2">
                    <a:lumMod val="100000"/>
                  </a:schemeClr>
                </a:solidFill>
              </a:rPr>
              <a:t>P</a:t>
            </a:r>
            <a:r>
              <a:rPr lang="en-US"/>
              <a:t>asswords – At least 14 characters</a:t>
            </a:r>
          </a:p>
          <a:p>
            <a:r>
              <a:rPr lang="en-US" b="1">
                <a:solidFill>
                  <a:schemeClr val="tx2">
                    <a:lumMod val="100000"/>
                  </a:schemeClr>
                </a:solidFill>
              </a:rPr>
              <a:t>E</a:t>
            </a:r>
            <a:r>
              <a:rPr lang="en-US"/>
              <a:t>nforce Security Awareness Training</a:t>
            </a:r>
          </a:p>
          <a:p>
            <a:r>
              <a:rPr lang="en-US" b="1">
                <a:solidFill>
                  <a:schemeClr val="tx2">
                    <a:lumMod val="100000"/>
                  </a:schemeClr>
                </a:solidFill>
              </a:rPr>
              <a:t>D</a:t>
            </a:r>
            <a:r>
              <a:rPr lang="en-US"/>
              <a:t>on’t click on things you shouldn’t</a:t>
            </a:r>
            <a:endParaRPr lang="en-US" dirty="0"/>
          </a:p>
        </p:txBody>
      </p:sp>
      <p:sp>
        <p:nvSpPr>
          <p:cNvPr id="3" name="Slide Number Placeholder 2">
            <a:extLst>
              <a:ext uri="{FF2B5EF4-FFF2-40B4-BE49-F238E27FC236}">
                <a16:creationId xmlns:a16="http://schemas.microsoft.com/office/drawing/2014/main" id="{C240067B-8EFD-48B4-80A2-21C0ED4B6139}"/>
              </a:ext>
            </a:extLst>
          </p:cNvPr>
          <p:cNvSpPr>
            <a:spLocks noGrp="1"/>
          </p:cNvSpPr>
          <p:nvPr>
            <p:ph type="sldNum" sz="quarter" idx="4"/>
            <p:custDataLst>
              <p:tags r:id="rId3"/>
            </p:custDataLst>
          </p:nvPr>
        </p:nvSpPr>
        <p:spPr/>
        <p:txBody>
          <a:bodyPr wrap="square" anchor="ctr">
            <a:noAutofit/>
          </a:bodyPr>
          <a:lstStyle/>
          <a:p>
            <a:fld id="{F8E24598-D429-A34B-B4A6-5808099B37D3}" type="slidenum">
              <a:rPr lang="en-US" smtClean="0"/>
              <a:pPr/>
              <a:t>273</a:t>
            </a:fld>
            <a:endParaRPr lang="en-US"/>
          </a:p>
        </p:txBody>
      </p:sp>
    </p:spTree>
    <p:extLst>
      <p:ext uri="{BB962C8B-B14F-4D97-AF65-F5344CB8AC3E}">
        <p14:creationId xmlns:p14="http://schemas.microsoft.com/office/powerpoint/2010/main" val="156967287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custDataLst>
              <p:tags r:id="rId1"/>
            </p:custDataLst>
          </p:nvPr>
        </p:nvSpPr>
        <p:spPr>
          <a:xfrm>
            <a:off x="457200" y="144838"/>
            <a:ext cx="8229600" cy="685800"/>
          </a:xfrm>
        </p:spPr>
        <p:txBody>
          <a:bodyPr/>
          <a:lstStyle/>
          <a:p>
            <a:r>
              <a:rPr lang="en-US" dirty="0"/>
              <a:t>Strategies</a:t>
            </a:r>
          </a:p>
        </p:txBody>
      </p:sp>
      <p:sp>
        <p:nvSpPr>
          <p:cNvPr id="30723" name="Content Placeholder 2"/>
          <p:cNvSpPr>
            <a:spLocks noGrp="1"/>
          </p:cNvSpPr>
          <p:nvPr>
            <p:ph idx="1"/>
            <p:custDataLst>
              <p:tags r:id="rId2"/>
            </p:custDataLst>
          </p:nvPr>
        </p:nvSpPr>
        <p:spPr/>
        <p:txBody>
          <a:bodyPr/>
          <a:lstStyle/>
          <a:p>
            <a:r>
              <a:rPr lang="en-US" dirty="0"/>
              <a:t>Our information security strategy should have the following objectives:</a:t>
            </a:r>
          </a:p>
          <a:p>
            <a:pPr lvl="1"/>
            <a:r>
              <a:rPr lang="en-US" dirty="0"/>
              <a:t>Assume breach mentality</a:t>
            </a:r>
          </a:p>
          <a:p>
            <a:pPr lvl="1"/>
            <a:r>
              <a:rPr lang="en-US" dirty="0"/>
              <a:t>Defense in-depth – protect the crown jewels</a:t>
            </a:r>
          </a:p>
          <a:p>
            <a:pPr lvl="1"/>
            <a:r>
              <a:rPr lang="en-US" dirty="0"/>
              <a:t>Users that are aware and savvy</a:t>
            </a:r>
          </a:p>
          <a:p>
            <a:pPr lvl="1"/>
            <a:r>
              <a:rPr lang="en-US" dirty="0"/>
              <a:t>Networks that are hardened and resistant to malware and attacks</a:t>
            </a:r>
          </a:p>
          <a:p>
            <a:pPr lvl="1"/>
            <a:r>
              <a:rPr lang="en-US" dirty="0"/>
              <a:t>Resilience capabilities: Monitoring, incident response, testing, and validation</a:t>
            </a:r>
          </a:p>
          <a:p>
            <a:r>
              <a:rPr lang="en-US" dirty="0"/>
              <a:t>All of the above is supported by regular/periodic risk assessment</a:t>
            </a:r>
          </a:p>
        </p:txBody>
      </p:sp>
      <p:sp>
        <p:nvSpPr>
          <p:cNvPr id="3" name="Slide Number Placeholder 2">
            <a:extLst>
              <a:ext uri="{FF2B5EF4-FFF2-40B4-BE49-F238E27FC236}">
                <a16:creationId xmlns:a16="http://schemas.microsoft.com/office/drawing/2014/main" id="{C240067B-8EFD-48B4-80A2-21C0ED4B6139}"/>
              </a:ext>
            </a:extLst>
          </p:cNvPr>
          <p:cNvSpPr>
            <a:spLocks noGrp="1"/>
          </p:cNvSpPr>
          <p:nvPr>
            <p:ph type="sldNum" sz="quarter" idx="4"/>
            <p:custDataLst>
              <p:tags r:id="rId3"/>
            </p:custDataLst>
          </p:nvPr>
        </p:nvSpPr>
        <p:spPr/>
        <p:txBody>
          <a:bodyPr/>
          <a:lstStyle/>
          <a:p>
            <a:fld id="{F8E24598-D429-A34B-B4A6-5808099B37D3}" type="slidenum">
              <a:rPr lang="en-US" smtClean="0"/>
              <a:pPr/>
              <a:t>274</a:t>
            </a:fld>
            <a:endParaRPr lang="en-US" dirty="0"/>
          </a:p>
        </p:txBody>
      </p:sp>
    </p:spTree>
    <p:extLst>
      <p:ext uri="{BB962C8B-B14F-4D97-AF65-F5344CB8AC3E}">
        <p14:creationId xmlns:p14="http://schemas.microsoft.com/office/powerpoint/2010/main" val="348070225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p:txBody>
          <a:bodyPr wrap="square" anchor="b">
            <a:noAutofit/>
          </a:bodyPr>
          <a:lstStyle/>
          <a:p>
            <a:r>
              <a:rPr lang="en-US" dirty="0"/>
              <a:t>Assume Breach Approach</a:t>
            </a:r>
            <a:endParaRPr lang="en-US"/>
          </a:p>
        </p:txBody>
      </p:sp>
      <p:sp>
        <p:nvSpPr>
          <p:cNvPr id="3" name="Content Placeholder 2"/>
          <p:cNvSpPr>
            <a:spLocks noGrp="1"/>
          </p:cNvSpPr>
          <p:nvPr>
            <p:ph sz="quarter" idx="11"/>
            <p:custDataLst>
              <p:tags r:id="rId2"/>
            </p:custDataLst>
          </p:nvPr>
        </p:nvSpPr>
        <p:spPr/>
        <p:txBody>
          <a:bodyPr wrap="square" anchor="t">
            <a:noAutofit/>
          </a:bodyPr>
          <a:lstStyle/>
          <a:p>
            <a:endParaRPr lang="en-US" dirty="0"/>
          </a:p>
          <a:p>
            <a:r>
              <a:rPr lang="en-US" dirty="0"/>
              <a:t>“Assume breach” limits the trust placed in applications, services, identities, and networks by treating them all, both internal and external, as not secure and possibly already compromised.</a:t>
            </a:r>
          </a:p>
        </p:txBody>
      </p:sp>
      <p:sp>
        <p:nvSpPr>
          <p:cNvPr id="10" name="Text Placeholder 9">
            <a:extLst>
              <a:ext uri="{FF2B5EF4-FFF2-40B4-BE49-F238E27FC236}">
                <a16:creationId xmlns:a16="http://schemas.microsoft.com/office/drawing/2014/main" id="{DA6D4E01-5C45-583E-B97E-F6411F1425FA}"/>
              </a:ext>
            </a:extLst>
          </p:cNvPr>
          <p:cNvSpPr>
            <a:spLocks noGrp="1"/>
          </p:cNvSpPr>
          <p:nvPr>
            <p:ph type="body" sz="quarter" idx="10"/>
          </p:nvPr>
        </p:nvSpPr>
        <p:spPr/>
        <p:txBody>
          <a:bodyPr/>
          <a:lstStyle/>
          <a:p>
            <a:endParaRPr lang="en-US"/>
          </a:p>
        </p:txBody>
      </p:sp>
      <p:sp>
        <p:nvSpPr>
          <p:cNvPr id="4" name="Slide Number Placeholder 3" hidden="1">
            <a:extLst>
              <a:ext uri="{FF2B5EF4-FFF2-40B4-BE49-F238E27FC236}">
                <a16:creationId xmlns:a16="http://schemas.microsoft.com/office/drawing/2014/main" id="{DCFA1275-9982-4F60-BB27-E878C64D7C4A}"/>
              </a:ext>
            </a:extLst>
          </p:cNvPr>
          <p:cNvSpPr>
            <a:spLocks noGrp="1"/>
          </p:cNvSpPr>
          <p:nvPr>
            <p:ph type="sldNum" sz="quarter" idx="4294967295"/>
            <p:custDataLst>
              <p:tags r:id="rId3"/>
            </p:custDataLst>
          </p:nvPr>
        </p:nvSpPr>
        <p:spPr>
          <a:xfrm>
            <a:off x="8748713" y="4670425"/>
            <a:ext cx="395287" cy="342900"/>
          </a:xfrm>
        </p:spPr>
        <p:txBody>
          <a:bodyPr/>
          <a:lstStyle/>
          <a:p>
            <a:pPr>
              <a:spcAft>
                <a:spcPts val="600"/>
              </a:spcAft>
            </a:pPr>
            <a:fld id="{F8E24598-D429-A34B-B4A6-5808099B37D3}" type="slidenum">
              <a:rPr lang="en-US" smtClean="0"/>
              <a:pPr>
                <a:spcAft>
                  <a:spcPts val="600"/>
                </a:spcAft>
              </a:pPr>
              <a:t>275</a:t>
            </a:fld>
            <a:endParaRPr lang="en-US"/>
          </a:p>
        </p:txBody>
      </p:sp>
    </p:spTree>
    <p:extLst>
      <p:ext uri="{BB962C8B-B14F-4D97-AF65-F5344CB8AC3E}">
        <p14:creationId xmlns:p14="http://schemas.microsoft.com/office/powerpoint/2010/main" val="363573383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custDataLst>
              <p:tags r:id="rId1"/>
            </p:custDataLst>
          </p:nvPr>
        </p:nvSpPr>
        <p:spPr/>
        <p:txBody>
          <a:bodyPr/>
          <a:lstStyle/>
          <a:p>
            <a:r>
              <a:rPr lang="en-US" dirty="0"/>
              <a:t>Prevent Breach</a:t>
            </a:r>
          </a:p>
        </p:txBody>
      </p:sp>
      <p:sp>
        <p:nvSpPr>
          <p:cNvPr id="3" name="Content Placeholder 2"/>
          <p:cNvSpPr>
            <a:spLocks noGrp="1"/>
          </p:cNvSpPr>
          <p:nvPr>
            <p:ph sz="half" idx="2"/>
            <p:custDataLst>
              <p:tags r:id="rId2"/>
            </p:custDataLst>
          </p:nvPr>
        </p:nvSpPr>
        <p:spPr/>
        <p:txBody>
          <a:bodyPr/>
          <a:lstStyle/>
          <a:p>
            <a:r>
              <a:rPr lang="en-US" dirty="0"/>
              <a:t>Firewall / Perimeter</a:t>
            </a:r>
          </a:p>
          <a:p>
            <a:r>
              <a:rPr lang="en-US" dirty="0"/>
              <a:t>Static Defense</a:t>
            </a:r>
          </a:p>
          <a:p>
            <a:r>
              <a:rPr lang="en-US" dirty="0"/>
              <a:t>“Set and Forget”</a:t>
            </a:r>
          </a:p>
          <a:p>
            <a:r>
              <a:rPr lang="en-US" dirty="0"/>
              <a:t>Code Review</a:t>
            </a:r>
          </a:p>
          <a:p>
            <a:r>
              <a:rPr lang="en-US" dirty="0"/>
              <a:t>Antivirus</a:t>
            </a:r>
          </a:p>
          <a:p>
            <a:r>
              <a:rPr lang="en-US" dirty="0"/>
              <a:t>Threat Modeling</a:t>
            </a:r>
          </a:p>
        </p:txBody>
      </p:sp>
      <p:sp>
        <p:nvSpPr>
          <p:cNvPr id="4" name="Text Placeholder 3"/>
          <p:cNvSpPr>
            <a:spLocks noGrp="1"/>
          </p:cNvSpPr>
          <p:nvPr>
            <p:ph type="body" sz="quarter" idx="3"/>
            <p:custDataLst>
              <p:tags r:id="rId3"/>
            </p:custDataLst>
          </p:nvPr>
        </p:nvSpPr>
        <p:spPr/>
        <p:txBody>
          <a:bodyPr/>
          <a:lstStyle/>
          <a:p>
            <a:r>
              <a:rPr lang="en-US" dirty="0"/>
              <a:t>Assume Breach</a:t>
            </a:r>
          </a:p>
        </p:txBody>
      </p:sp>
      <p:sp>
        <p:nvSpPr>
          <p:cNvPr id="5" name="Content Placeholder 4"/>
          <p:cNvSpPr>
            <a:spLocks noGrp="1"/>
          </p:cNvSpPr>
          <p:nvPr>
            <p:ph sz="quarter" idx="4"/>
            <p:custDataLst>
              <p:tags r:id="rId4"/>
            </p:custDataLst>
          </p:nvPr>
        </p:nvSpPr>
        <p:spPr/>
        <p:txBody>
          <a:bodyPr/>
          <a:lstStyle/>
          <a:p>
            <a:r>
              <a:rPr lang="en-US" dirty="0"/>
              <a:t>Constant Monitoring</a:t>
            </a:r>
          </a:p>
          <a:p>
            <a:r>
              <a:rPr lang="en-US" dirty="0"/>
              <a:t>Logical Defense</a:t>
            </a:r>
          </a:p>
          <a:p>
            <a:r>
              <a:rPr lang="en-US" dirty="0"/>
              <a:t>Awareness</a:t>
            </a:r>
          </a:p>
          <a:p>
            <a:r>
              <a:rPr lang="en-US" dirty="0"/>
              <a:t>Testing</a:t>
            </a:r>
          </a:p>
          <a:p>
            <a:r>
              <a:rPr lang="en-US" dirty="0"/>
              <a:t>Continual Improvement</a:t>
            </a:r>
          </a:p>
          <a:p>
            <a:r>
              <a:rPr lang="en-US" dirty="0"/>
              <a:t>Red Team Simulation</a:t>
            </a:r>
          </a:p>
        </p:txBody>
      </p:sp>
      <p:sp>
        <p:nvSpPr>
          <p:cNvPr id="6" name="Title 5"/>
          <p:cNvSpPr>
            <a:spLocks noGrp="1"/>
          </p:cNvSpPr>
          <p:nvPr>
            <p:ph type="title"/>
            <p:custDataLst>
              <p:tags r:id="rId5"/>
            </p:custDataLst>
          </p:nvPr>
        </p:nvSpPr>
        <p:spPr/>
        <p:txBody>
          <a:bodyPr/>
          <a:lstStyle/>
          <a:p>
            <a:r>
              <a:rPr lang="en-US" dirty="0"/>
              <a:t>Approach Comparison</a:t>
            </a:r>
          </a:p>
        </p:txBody>
      </p:sp>
      <p:sp>
        <p:nvSpPr>
          <p:cNvPr id="7" name="Slide Number Placeholder 6">
            <a:extLst>
              <a:ext uri="{FF2B5EF4-FFF2-40B4-BE49-F238E27FC236}">
                <a16:creationId xmlns:a16="http://schemas.microsoft.com/office/drawing/2014/main" id="{84C2A4B2-6D9C-407C-99E9-BC9F0DAD42DB}"/>
              </a:ext>
            </a:extLst>
          </p:cNvPr>
          <p:cNvSpPr>
            <a:spLocks noGrp="1"/>
          </p:cNvSpPr>
          <p:nvPr>
            <p:ph type="sldNum" sz="quarter" idx="11"/>
            <p:custDataLst>
              <p:tags r:id="rId6"/>
            </p:custDataLst>
          </p:nvPr>
        </p:nvSpPr>
        <p:spPr/>
        <p:txBody>
          <a:bodyPr/>
          <a:lstStyle/>
          <a:p>
            <a:fld id="{F8E24598-D429-A34B-B4A6-5808099B37D3}" type="slidenum">
              <a:rPr lang="en-US" smtClean="0"/>
              <a:pPr/>
              <a:t>276</a:t>
            </a:fld>
            <a:endParaRPr lang="en-US" dirty="0"/>
          </a:p>
        </p:txBody>
      </p:sp>
    </p:spTree>
    <p:extLst>
      <p:ext uri="{BB962C8B-B14F-4D97-AF65-F5344CB8AC3E}">
        <p14:creationId xmlns:p14="http://schemas.microsoft.com/office/powerpoint/2010/main" val="128539832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4838"/>
            <a:ext cx="8229600" cy="685800"/>
          </a:xfrm>
        </p:spPr>
        <p:txBody>
          <a:bodyPr/>
          <a:lstStyle/>
          <a:p>
            <a:r>
              <a:rPr lang="en-US"/>
              <a:t>Security Evolution</a:t>
            </a:r>
            <a:endParaRPr lang="en-US" dirty="0"/>
          </a:p>
        </p:txBody>
      </p:sp>
      <p:sp>
        <p:nvSpPr>
          <p:cNvPr id="3" name="Content Placeholder 2"/>
          <p:cNvSpPr>
            <a:spLocks noGrp="1"/>
          </p:cNvSpPr>
          <p:nvPr>
            <p:ph idx="1"/>
            <p:custDataLst>
              <p:tags r:id="rId2"/>
            </p:custDataLst>
          </p:nvPr>
        </p:nvSpPr>
        <p:spPr/>
        <p:txBody>
          <a:bodyPr/>
          <a:lstStyle/>
          <a:p>
            <a:r>
              <a:rPr lang="en-US"/>
              <a:t>Prepare for an “inevitable” breach</a:t>
            </a:r>
          </a:p>
          <a:p>
            <a:r>
              <a:rPr lang="en-US"/>
              <a:t>Build and maintain robust, repeatable, and thoroughly tested security response procedures (playbook)</a:t>
            </a:r>
          </a:p>
          <a:p>
            <a:r>
              <a:rPr lang="en-US"/>
              <a:t>Understand what normal looks like and constantly monitor for presence of abnormal</a:t>
            </a:r>
            <a:endParaRPr lang="en-US" dirty="0"/>
          </a:p>
        </p:txBody>
      </p:sp>
      <p:sp>
        <p:nvSpPr>
          <p:cNvPr id="4" name="Slide Number Placeholder 3">
            <a:extLst>
              <a:ext uri="{FF2B5EF4-FFF2-40B4-BE49-F238E27FC236}">
                <a16:creationId xmlns:a16="http://schemas.microsoft.com/office/drawing/2014/main" id="{4D7FDE86-DE68-4666-928C-1B671172CB32}"/>
              </a:ext>
            </a:extLst>
          </p:cNvPr>
          <p:cNvSpPr>
            <a:spLocks noGrp="1"/>
          </p:cNvSpPr>
          <p:nvPr>
            <p:ph type="sldNum" sz="quarter" idx="4"/>
            <p:custDataLst>
              <p:tags r:id="rId3"/>
            </p:custDataLst>
          </p:nvPr>
        </p:nvSpPr>
        <p:spPr/>
        <p:txBody>
          <a:bodyPr/>
          <a:lstStyle/>
          <a:p>
            <a:fld id="{F8E24598-D429-A34B-B4A6-5808099B37D3}" type="slidenum">
              <a:rPr lang="en-US" smtClean="0"/>
              <a:pPr/>
              <a:t>277</a:t>
            </a:fld>
            <a:endParaRPr lang="en-US" dirty="0"/>
          </a:p>
        </p:txBody>
      </p:sp>
    </p:spTree>
    <p:extLst>
      <p:ext uri="{BB962C8B-B14F-4D97-AF65-F5344CB8AC3E}">
        <p14:creationId xmlns:p14="http://schemas.microsoft.com/office/powerpoint/2010/main" val="142581631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4838"/>
            <a:ext cx="8229600" cy="685800"/>
          </a:xfrm>
        </p:spPr>
        <p:txBody>
          <a:bodyPr/>
          <a:lstStyle/>
          <a:p>
            <a:r>
              <a:rPr lang="en-US"/>
              <a:t>Fire Department/Team Paradigm</a:t>
            </a:r>
            <a:endParaRPr lang="en-US" dirty="0"/>
          </a:p>
        </p:txBody>
      </p:sp>
      <p:sp>
        <p:nvSpPr>
          <p:cNvPr id="25" name="Content Placeholder 24">
            <a:extLst>
              <a:ext uri="{FF2B5EF4-FFF2-40B4-BE49-F238E27FC236}">
                <a16:creationId xmlns:a16="http://schemas.microsoft.com/office/drawing/2014/main" id="{7B8FD7C0-B6D9-48E6-EB13-2717CC14193D}"/>
              </a:ext>
            </a:extLst>
          </p:cNvPr>
          <p:cNvSpPr>
            <a:spLocks noGrp="1"/>
          </p:cNvSpPr>
          <p:nvPr>
            <p:ph idx="1"/>
          </p:nvPr>
        </p:nvSpPr>
        <p:spPr/>
        <p:txBody>
          <a:bodyPr/>
          <a:lstStyle/>
          <a:p>
            <a:r>
              <a:rPr lang="en-US" sz="2200">
                <a:solidFill>
                  <a:schemeClr val="tx2">
                    <a:lumMod val="100000"/>
                  </a:schemeClr>
                </a:solidFill>
              </a:rPr>
              <a:t>We do not expect firefighters to learn how to fight a fire when we call them!</a:t>
            </a:r>
          </a:p>
          <a:p>
            <a:pPr lvl="1"/>
            <a:r>
              <a:rPr lang="en-US" sz="1800" b="1">
                <a:solidFill>
                  <a:schemeClr val="tx2">
                    <a:lumMod val="100000"/>
                  </a:schemeClr>
                </a:solidFill>
              </a:rPr>
              <a:t>We should NOT expect our IT staff to handle incidents without training or proper tools.</a:t>
            </a:r>
          </a:p>
          <a:p>
            <a:r>
              <a:rPr lang="en-US" sz="2200">
                <a:solidFill>
                  <a:schemeClr val="tx2">
                    <a:lumMod val="100000"/>
                  </a:schemeClr>
                </a:solidFill>
              </a:rPr>
              <a:t>Concepts</a:t>
            </a:r>
          </a:p>
          <a:p>
            <a:pPr lvl="1"/>
            <a:r>
              <a:rPr lang="en-US" sz="1800">
                <a:solidFill>
                  <a:schemeClr val="tx2">
                    <a:lumMod val="100000"/>
                  </a:schemeClr>
                </a:solidFill>
              </a:rPr>
              <a:t>Specialized gear</a:t>
            </a:r>
          </a:p>
          <a:p>
            <a:pPr lvl="1"/>
            <a:r>
              <a:rPr lang="en-US" sz="1800">
                <a:solidFill>
                  <a:schemeClr val="tx2">
                    <a:lumMod val="100000"/>
                  </a:schemeClr>
                </a:solidFill>
              </a:rPr>
              <a:t>Specialized training</a:t>
            </a:r>
          </a:p>
          <a:p>
            <a:pPr lvl="1"/>
            <a:r>
              <a:rPr lang="en-US" sz="1800">
                <a:solidFill>
                  <a:schemeClr val="tx2">
                    <a:lumMod val="100000"/>
                  </a:schemeClr>
                </a:solidFill>
              </a:rPr>
              <a:t>Tools are tested</a:t>
            </a:r>
          </a:p>
          <a:p>
            <a:pPr lvl="1"/>
            <a:r>
              <a:rPr lang="en-US" sz="1800">
                <a:solidFill>
                  <a:schemeClr val="tx2">
                    <a:lumMod val="100000"/>
                  </a:schemeClr>
                </a:solidFill>
              </a:rPr>
              <a:t>Simple repeatable tasks</a:t>
            </a:r>
          </a:p>
          <a:p>
            <a:pPr lvl="1"/>
            <a:r>
              <a:rPr lang="en-US" sz="1800">
                <a:solidFill>
                  <a:schemeClr val="tx2">
                    <a:lumMod val="100000"/>
                  </a:schemeClr>
                </a:solidFill>
              </a:rPr>
              <a:t>Fast response is expected</a:t>
            </a:r>
          </a:p>
          <a:p>
            <a:pPr lvl="1"/>
            <a:r>
              <a:rPr lang="en-US" sz="1800">
                <a:solidFill>
                  <a:schemeClr val="tx2">
                    <a:lumMod val="100000"/>
                  </a:schemeClr>
                </a:solidFill>
              </a:rPr>
              <a:t>Communicate effectively</a:t>
            </a:r>
            <a:endParaRPr lang="en-US">
              <a:solidFill>
                <a:schemeClr val="tx2">
                  <a:lumMod val="100000"/>
                </a:schemeClr>
              </a:solidFill>
            </a:endParaRPr>
          </a:p>
          <a:p>
            <a:endParaRPr lang="en-US" dirty="0"/>
          </a:p>
        </p:txBody>
      </p:sp>
      <p:sp>
        <p:nvSpPr>
          <p:cNvPr id="4" name="Slide Number Placeholder 3">
            <a:extLst>
              <a:ext uri="{FF2B5EF4-FFF2-40B4-BE49-F238E27FC236}">
                <a16:creationId xmlns:a16="http://schemas.microsoft.com/office/drawing/2014/main" id="{D4D5EB29-C394-4B42-A593-7E591BBBEFEF}"/>
              </a:ext>
            </a:extLst>
          </p:cNvPr>
          <p:cNvSpPr>
            <a:spLocks noGrp="1"/>
          </p:cNvSpPr>
          <p:nvPr>
            <p:ph type="sldNum" sz="quarter" idx="4"/>
            <p:custDataLst>
              <p:tags r:id="rId2"/>
            </p:custDataLst>
          </p:nvPr>
        </p:nvSpPr>
        <p:spPr/>
        <p:txBody>
          <a:bodyPr/>
          <a:lstStyle/>
          <a:p>
            <a:fld id="{F8E24598-D429-A34B-B4A6-5808099B37D3}" type="slidenum">
              <a:rPr lang="en-US" smtClean="0"/>
              <a:pPr/>
              <a:t>278</a:t>
            </a:fld>
            <a:endParaRPr lang="en-US" dirty="0"/>
          </a:p>
        </p:txBody>
      </p:sp>
      <p:pic>
        <p:nvPicPr>
          <p:cNvPr id="5" name="Content Placeholder 4"/>
          <p:cNvPicPr>
            <a:picLocks noGrp="1" noChangeAspect="1"/>
          </p:cNvPicPr>
          <p:nvPr>
            <p:ph sz="half" idx="4294967295"/>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4827368" y="2047957"/>
            <a:ext cx="3744912" cy="2525713"/>
          </a:xfrm>
        </p:spPr>
      </p:pic>
      <p:sp>
        <p:nvSpPr>
          <p:cNvPr id="6" name="Slide Number Placeholder 2"/>
          <p:cNvSpPr txBox="1">
            <a:spLocks/>
          </p:cNvSpPr>
          <p:nvPr>
            <p:custDataLst>
              <p:tags r:id="rId3"/>
            </p:custDataLst>
          </p:nvPr>
        </p:nvSpPr>
        <p:spPr bwMode="auto">
          <a:xfrm>
            <a:off x="7664450" y="4767264"/>
            <a:ext cx="302023"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indent="-285750" eaLnBrk="0" hangingPunct="0">
              <a:spcBef>
                <a:spcPct val="20000"/>
              </a:spcBef>
              <a:buChar char="–"/>
              <a:defRPr sz="2800">
                <a:solidFill>
                  <a:schemeClr val="tx1"/>
                </a:solidFill>
                <a:latin typeface="Arial" pitchFamily="34" charset="0"/>
              </a:defRPr>
            </a:lvl2pPr>
            <a:lvl3pPr indent="-228600" eaLnBrk="0" hangingPunct="0">
              <a:spcBef>
                <a:spcPct val="20000"/>
              </a:spcBef>
              <a:buChar char="•"/>
              <a:defRPr sz="2400">
                <a:solidFill>
                  <a:schemeClr val="tx1"/>
                </a:solidFill>
                <a:latin typeface="Arial" pitchFamily="34" charset="0"/>
              </a:defRPr>
            </a:lvl3pPr>
            <a:lvl4pPr indent="-228600" eaLnBrk="0" hangingPunct="0">
              <a:spcBef>
                <a:spcPct val="20000"/>
              </a:spcBef>
              <a:buChar char="–"/>
              <a:defRPr sz="2000">
                <a:solidFill>
                  <a:schemeClr val="tx1"/>
                </a:solidFill>
                <a:latin typeface="Arial" pitchFamily="34" charset="0"/>
              </a:defRPr>
            </a:lvl4pPr>
            <a:lvl5pPr indent="-228600" eaLnBrk="0" hangingPunct="0">
              <a:spcBef>
                <a:spcPct val="20000"/>
              </a:spcBef>
              <a:buChar char="»"/>
              <a:defRPr sz="2000">
                <a:solidFill>
                  <a:schemeClr val="tx1"/>
                </a:solidFill>
                <a:latin typeface="Arial" pitchFamily="34" charset="0"/>
              </a:defRPr>
            </a:lvl5pPr>
            <a:lvl6pPr indent="-228600" eaLnBrk="0" fontAlgn="base" hangingPunct="0">
              <a:spcBef>
                <a:spcPct val="20000"/>
              </a:spcBef>
              <a:spcAft>
                <a:spcPct val="0"/>
              </a:spcAft>
              <a:buChar char="»"/>
              <a:defRPr sz="2000">
                <a:solidFill>
                  <a:schemeClr val="tx1"/>
                </a:solidFill>
                <a:latin typeface="Arial" pitchFamily="34" charset="0"/>
              </a:defRPr>
            </a:lvl6pPr>
            <a:lvl7pPr indent="-228600" eaLnBrk="0" fontAlgn="base" hangingPunct="0">
              <a:spcBef>
                <a:spcPct val="20000"/>
              </a:spcBef>
              <a:spcAft>
                <a:spcPct val="0"/>
              </a:spcAft>
              <a:buChar char="»"/>
              <a:defRPr sz="2000">
                <a:solidFill>
                  <a:schemeClr val="tx1"/>
                </a:solidFill>
                <a:latin typeface="Arial" pitchFamily="34" charset="0"/>
              </a:defRPr>
            </a:lvl7pPr>
            <a:lvl8pPr indent="-228600" eaLnBrk="0" fontAlgn="base" hangingPunct="0">
              <a:spcBef>
                <a:spcPct val="20000"/>
              </a:spcBef>
              <a:spcAft>
                <a:spcPct val="0"/>
              </a:spcAft>
              <a:buChar char="»"/>
              <a:defRPr sz="2000">
                <a:solidFill>
                  <a:schemeClr val="tx1"/>
                </a:solidFill>
                <a:latin typeface="Arial" pitchFamily="34" charset="0"/>
              </a:defRPr>
            </a:lvl8pPr>
            <a:lvl9pPr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825" b="1" dirty="0">
              <a:solidFill>
                <a:srgbClr val="A04D1D"/>
              </a:solidFill>
            </a:endParaRPr>
          </a:p>
        </p:txBody>
      </p:sp>
    </p:spTree>
    <p:extLst>
      <p:ext uri="{BB962C8B-B14F-4D97-AF65-F5344CB8AC3E}">
        <p14:creationId xmlns:p14="http://schemas.microsoft.com/office/powerpoint/2010/main" val="193774472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Text Placeholder 1">
            <a:extLst>
              <a:ext uri="{FF2B5EF4-FFF2-40B4-BE49-F238E27FC236}">
                <a16:creationId xmlns:a16="http://schemas.microsoft.com/office/drawing/2014/main" id="{4DB2AAC6-1381-4993-1F8D-6A422F437F78}"/>
              </a:ext>
            </a:extLst>
          </p:cNvPr>
          <p:cNvSpPr>
            <a:spLocks noGrp="1"/>
          </p:cNvSpPr>
          <p:nvPr>
            <p:ph type="body" idx="1"/>
          </p:nvPr>
        </p:nvSpPr>
        <p:spPr>
          <a:xfrm>
            <a:off x="457200" y="748977"/>
            <a:ext cx="5448300" cy="479425"/>
          </a:xfrm>
        </p:spPr>
        <p:txBody>
          <a:bodyPr/>
          <a:lstStyle/>
          <a:p>
            <a:r>
              <a:rPr lang="en-US" i="0" dirty="0"/>
              <a:t>Fun Social Engineering Tricks for Everyone</a:t>
            </a:r>
          </a:p>
        </p:txBody>
      </p:sp>
      <p:sp>
        <p:nvSpPr>
          <p:cNvPr id="25" name="Content Placeholder 24">
            <a:extLst>
              <a:ext uri="{FF2B5EF4-FFF2-40B4-BE49-F238E27FC236}">
                <a16:creationId xmlns:a16="http://schemas.microsoft.com/office/drawing/2014/main" id="{938D7DBF-B0C8-A938-2481-1BA5E47B86D8}"/>
              </a:ext>
            </a:extLst>
          </p:cNvPr>
          <p:cNvSpPr>
            <a:spLocks noGrp="1"/>
          </p:cNvSpPr>
          <p:nvPr>
            <p:ph sz="half" idx="2"/>
          </p:nvPr>
        </p:nvSpPr>
        <p:spPr>
          <a:xfrm>
            <a:off x="457200" y="1294208"/>
            <a:ext cx="8115080" cy="3201591"/>
          </a:xfrm>
        </p:spPr>
        <p:txBody>
          <a:bodyPr/>
          <a:lstStyle/>
          <a:p>
            <a:r>
              <a:rPr lang="en-US" dirty="0">
                <a:solidFill>
                  <a:schemeClr val="tx2"/>
                </a:solidFill>
                <a:cs typeface="Calibri" panose="020F0502020204030204" pitchFamily="34" charset="0"/>
              </a:rPr>
              <a:t>Got pulled over by the cops?</a:t>
            </a:r>
          </a:p>
          <a:p>
            <a:pPr lvl="1"/>
            <a:r>
              <a:rPr lang="en-US" dirty="0">
                <a:solidFill>
                  <a:schemeClr val="tx2"/>
                </a:solidFill>
                <a:cs typeface="Calibri" panose="020F0502020204030204" pitchFamily="34" charset="0"/>
              </a:rPr>
              <a:t>Keep a “get out of jail free” Monopoly card in your vehicle and give to the officer. Making a cop laugh within the first 15 seconds can mean the difference between getting a ticket, or not.</a:t>
            </a:r>
          </a:p>
          <a:p>
            <a:r>
              <a:rPr lang="en-US" dirty="0">
                <a:solidFill>
                  <a:schemeClr val="tx2"/>
                </a:solidFill>
                <a:cs typeface="Calibri" panose="020F0502020204030204" pitchFamily="34" charset="0"/>
              </a:rPr>
              <a:t>Don’t want to hold on to an item?</a:t>
            </a:r>
          </a:p>
          <a:p>
            <a:pPr lvl="1"/>
            <a:r>
              <a:rPr lang="en-US" dirty="0">
                <a:solidFill>
                  <a:schemeClr val="tx2"/>
                </a:solidFill>
                <a:cs typeface="Calibri" panose="020F0502020204030204" pitchFamily="34" charset="0"/>
              </a:rPr>
              <a:t>Start a conversation with your children, spouse, anyone, and slowly hand them the item during the conversation. They WILL take it without questioning why.</a:t>
            </a:r>
          </a:p>
          <a:p>
            <a:pPr lvl="1"/>
            <a:endParaRPr lang="en-US" dirty="0"/>
          </a:p>
        </p:txBody>
      </p:sp>
      <p:sp>
        <p:nvSpPr>
          <p:cNvPr id="50178" name="Title 1"/>
          <p:cNvSpPr>
            <a:spLocks noGrp="1"/>
          </p:cNvSpPr>
          <p:nvPr>
            <p:ph type="title"/>
            <p:custDataLst>
              <p:tags r:id="rId1"/>
            </p:custDataLst>
          </p:nvPr>
        </p:nvSpPr>
        <p:spPr/>
        <p:txBody>
          <a:bodyPr vert="horz" wrap="square" lIns="91440" tIns="45720" rIns="91440" bIns="45720" numCol="1" anchor="ctr" anchorCtr="0" compatLnSpc="1">
            <a:prstTxWarp prst="textNoShape">
              <a:avLst/>
            </a:prstTxWarp>
            <a:noAutofit/>
          </a:bodyPr>
          <a:lstStyle/>
          <a:p>
            <a:r>
              <a:rPr lang="en-US"/>
              <a:t>Questions?</a:t>
            </a:r>
            <a:endParaRPr lang="en-US" dirty="0"/>
          </a:p>
        </p:txBody>
      </p:sp>
      <p:sp>
        <p:nvSpPr>
          <p:cNvPr id="3" name="Slide Number Placeholder 2">
            <a:extLst>
              <a:ext uri="{FF2B5EF4-FFF2-40B4-BE49-F238E27FC236}">
                <a16:creationId xmlns:a16="http://schemas.microsoft.com/office/drawing/2014/main" id="{18C467DE-4DAE-41CC-B5E2-1EDA8955743E}"/>
              </a:ext>
            </a:extLst>
          </p:cNvPr>
          <p:cNvSpPr>
            <a:spLocks noGrp="1"/>
          </p:cNvSpPr>
          <p:nvPr>
            <p:ph type="sldNum" sz="quarter" idx="11"/>
            <p:custDataLst>
              <p:tags r:id="rId2"/>
            </p:custDataLst>
          </p:nvPr>
        </p:nvSpPr>
        <p:spPr/>
        <p:txBody>
          <a:bodyPr wrap="square" anchor="ctr" anchorCtr="0">
            <a:noAutofit/>
          </a:bodyPr>
          <a:lstStyle/>
          <a:p>
            <a:fld id="{F8E24598-D429-A34B-B4A6-5808099B37D3}" type="slidenum">
              <a:rPr lang="en-US" smtClean="0"/>
              <a:pPr/>
              <a:t>279</a:t>
            </a:fld>
            <a:endParaRPr lang="en-US"/>
          </a:p>
        </p:txBody>
      </p:sp>
    </p:spTree>
    <p:extLst>
      <p:ext uri="{BB962C8B-B14F-4D97-AF65-F5344CB8AC3E}">
        <p14:creationId xmlns:p14="http://schemas.microsoft.com/office/powerpoint/2010/main" val="867251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C827-6772-B0E6-1FC2-0388AA99D7B8}"/>
              </a:ext>
            </a:extLst>
          </p:cNvPr>
          <p:cNvSpPr>
            <a:spLocks noGrp="1"/>
          </p:cNvSpPr>
          <p:nvPr>
            <p:ph type="title"/>
          </p:nvPr>
        </p:nvSpPr>
        <p:spPr>
          <a:xfrm>
            <a:off x="111967" y="144463"/>
            <a:ext cx="9032033" cy="685800"/>
          </a:xfrm>
        </p:spPr>
        <p:txBody>
          <a:bodyPr/>
          <a:lstStyle/>
          <a:p>
            <a:r>
              <a:rPr lang="en-US"/>
              <a:t>Changes To Or Within The Financial Reporting Entity</a:t>
            </a:r>
            <a:endParaRPr lang="en-US" dirty="0"/>
          </a:p>
        </p:txBody>
      </p:sp>
      <p:sp>
        <p:nvSpPr>
          <p:cNvPr id="3" name="Content Placeholder 2">
            <a:extLst>
              <a:ext uri="{FF2B5EF4-FFF2-40B4-BE49-F238E27FC236}">
                <a16:creationId xmlns:a16="http://schemas.microsoft.com/office/drawing/2014/main" id="{E39ED476-91C5-A6CE-BB9E-0D4E4B30FEF6}"/>
              </a:ext>
            </a:extLst>
          </p:cNvPr>
          <p:cNvSpPr>
            <a:spLocks noGrp="1"/>
          </p:cNvSpPr>
          <p:nvPr>
            <p:ph idx="1"/>
          </p:nvPr>
        </p:nvSpPr>
        <p:spPr/>
        <p:txBody>
          <a:bodyPr/>
          <a:lstStyle/>
          <a:p>
            <a:r>
              <a:rPr lang="en-US" sz="2000">
                <a:solidFill>
                  <a:schemeClr val="tx2">
                    <a:lumMod val="100000"/>
                  </a:schemeClr>
                </a:solidFill>
              </a:rPr>
              <a:t>Addition or removal of a fund that results from the movement of continuing operations within the primary government</a:t>
            </a:r>
          </a:p>
          <a:p>
            <a:r>
              <a:rPr lang="en-US" sz="2000">
                <a:solidFill>
                  <a:schemeClr val="tx2">
                    <a:lumMod val="100000"/>
                  </a:schemeClr>
                </a:solidFill>
              </a:rPr>
              <a:t>A change in a fund’s presentation as major or non-major</a:t>
            </a:r>
          </a:p>
          <a:p>
            <a:r>
              <a:rPr lang="en-US" sz="2000">
                <a:solidFill>
                  <a:schemeClr val="tx2">
                    <a:lumMod val="100000"/>
                  </a:schemeClr>
                </a:solidFill>
              </a:rPr>
              <a:t>Addition or removal of a component unit</a:t>
            </a:r>
          </a:p>
          <a:p>
            <a:r>
              <a:rPr lang="en-US" sz="2000">
                <a:solidFill>
                  <a:schemeClr val="tx2">
                    <a:lumMod val="100000"/>
                  </a:schemeClr>
                </a:solidFill>
              </a:rPr>
              <a:t>Change of presentation of component unit as blended or discretely presented</a:t>
            </a:r>
          </a:p>
          <a:p>
            <a:r>
              <a:rPr lang="en-US" sz="2000">
                <a:solidFill>
                  <a:schemeClr val="tx2">
                    <a:lumMod val="100000"/>
                  </a:schemeClr>
                </a:solidFill>
              </a:rPr>
              <a:t>Beginning net position/fund balance should be adjusted for the effect of the change at the beginning of the reporting period</a:t>
            </a:r>
          </a:p>
          <a:p>
            <a:r>
              <a:rPr lang="en-US" sz="2000">
                <a:solidFill>
                  <a:schemeClr val="tx2">
                    <a:lumMod val="100000"/>
                  </a:schemeClr>
                </a:solidFill>
              </a:rPr>
              <a:t>Additional note disclosures are applicable</a:t>
            </a:r>
          </a:p>
          <a:p>
            <a:r>
              <a:rPr lang="en-US" sz="2000">
                <a:solidFill>
                  <a:schemeClr val="tx2">
                    <a:lumMod val="100000"/>
                  </a:schemeClr>
                </a:solidFill>
              </a:rPr>
              <a:t>NOTE: Excludes acquisitions, mergers, or transfers of operations, and component units reported pursuant to GASB 90, Majority Equity Interests</a:t>
            </a:r>
            <a:endParaRPr lang="en-US" sz="2000" dirty="0">
              <a:solidFill>
                <a:schemeClr val="tx2">
                  <a:lumMod val="100000"/>
                </a:schemeClr>
              </a:solidFill>
            </a:endParaRPr>
          </a:p>
        </p:txBody>
      </p:sp>
      <p:sp>
        <p:nvSpPr>
          <p:cNvPr id="4" name="Slide Number Placeholder 3">
            <a:extLst>
              <a:ext uri="{FF2B5EF4-FFF2-40B4-BE49-F238E27FC236}">
                <a16:creationId xmlns:a16="http://schemas.microsoft.com/office/drawing/2014/main" id="{D27950E5-0135-06B8-4DFE-68AB7D539B58}"/>
              </a:ext>
            </a:extLst>
          </p:cNvPr>
          <p:cNvSpPr>
            <a:spLocks noGrp="1"/>
          </p:cNvSpPr>
          <p:nvPr>
            <p:ph type="sldNum" sz="quarter" idx="4"/>
          </p:nvPr>
        </p:nvSpPr>
        <p:spPr/>
        <p:txBody>
          <a:bodyPr/>
          <a:lstStyle/>
          <a:p>
            <a:fld id="{6DAB3F6F-6A30-410C-8DAB-3E7769D71CBC}" type="slidenum">
              <a:rPr lang="en-US" smtClean="0"/>
              <a:pPr/>
              <a:t>28</a:t>
            </a:fld>
            <a:endParaRPr lang="en-US" dirty="0"/>
          </a:p>
        </p:txBody>
      </p:sp>
    </p:spTree>
    <p:extLst>
      <p:ext uri="{BB962C8B-B14F-4D97-AF65-F5344CB8AC3E}">
        <p14:creationId xmlns:p14="http://schemas.microsoft.com/office/powerpoint/2010/main" val="213375273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14D529-2975-4234-B420-00B5E74E78AD}"/>
              </a:ext>
            </a:extLst>
          </p:cNvPr>
          <p:cNvSpPr>
            <a:spLocks noGrp="1"/>
          </p:cNvSpPr>
          <p:nvPr>
            <p:ph sz="half" idx="2"/>
          </p:nvPr>
        </p:nvSpPr>
        <p:spPr/>
        <p:txBody>
          <a:bodyPr wrap="square" anchor="ctr">
            <a:noAutofit/>
          </a:bodyPr>
          <a:lstStyle/>
          <a:p>
            <a:r>
              <a:rPr lang="en-US" sz="2800" i="0" dirty="0"/>
              <a:t>Thank you!</a:t>
            </a:r>
          </a:p>
          <a:p>
            <a:endParaRPr lang="en-US" dirty="0"/>
          </a:p>
          <a:p>
            <a:r>
              <a:rPr lang="en-US" sz="2000" b="1" dirty="0"/>
              <a:t>RJ </a:t>
            </a:r>
            <a:r>
              <a:rPr lang="en-US" sz="2000" b="1" dirty="0" err="1"/>
              <a:t>Stallkamp</a:t>
            </a:r>
            <a:r>
              <a:rPr lang="en-US" sz="2000" b="1" dirty="0"/>
              <a:t> | OSCP</a:t>
            </a:r>
          </a:p>
          <a:p>
            <a:r>
              <a:rPr lang="en-US" altLang="en-US" sz="1800" i="0" dirty="0"/>
              <a:t>Senior Penetration Tester</a:t>
            </a:r>
          </a:p>
          <a:p>
            <a:r>
              <a:rPr lang="en-US" sz="1800" i="0" dirty="0">
                <a:solidFill>
                  <a:schemeClr val="accent2"/>
                </a:solidFill>
                <a:hlinkClick r:id="rId3">
                  <a:extLst>
                    <a:ext uri="{A12FA001-AC4F-418D-AE19-62706E023703}">
                      <ahyp:hlinkClr xmlns:ahyp="http://schemas.microsoft.com/office/drawing/2018/hyperlinkcolor" val="tx"/>
                    </a:ext>
                  </a:extLst>
                </a:hlinkClick>
              </a:rPr>
              <a:t>Rick.Stalkamp@CLAconnect.com</a:t>
            </a:r>
            <a:endParaRPr lang="en-US" sz="1800" i="0" dirty="0">
              <a:solidFill>
                <a:schemeClr val="accent2"/>
              </a:solidFill>
            </a:endParaRPr>
          </a:p>
          <a:p>
            <a:r>
              <a:rPr lang="en-US" sz="1800" i="0" dirty="0"/>
              <a:t>612-397-3247</a:t>
            </a:r>
          </a:p>
        </p:txBody>
      </p:sp>
      <p:sp>
        <p:nvSpPr>
          <p:cNvPr id="3" name="Slide Number Placeholder 2">
            <a:extLst>
              <a:ext uri="{FF2B5EF4-FFF2-40B4-BE49-F238E27FC236}">
                <a16:creationId xmlns:a16="http://schemas.microsoft.com/office/drawing/2014/main" id="{6D5D9371-E8C9-B7D6-577C-BCA2C256114A}"/>
              </a:ext>
            </a:extLst>
          </p:cNvPr>
          <p:cNvSpPr>
            <a:spLocks noGrp="1"/>
          </p:cNvSpPr>
          <p:nvPr>
            <p:ph type="sldNum" sz="quarter" idx="4"/>
          </p:nvPr>
        </p:nvSpPr>
        <p:spPr/>
        <p:txBody>
          <a:bodyPr/>
          <a:lstStyle/>
          <a:p>
            <a:fld id="{6DAB3F6F-6A30-410C-8DAB-3E7769D71CBC}" type="slidenum">
              <a:rPr lang="en-US" smtClean="0"/>
              <a:pPr/>
              <a:t>280</a:t>
            </a:fld>
            <a:endParaRPr lang="en-US" dirty="0"/>
          </a:p>
        </p:txBody>
      </p:sp>
    </p:spTree>
    <p:extLst>
      <p:ext uri="{BB962C8B-B14F-4D97-AF65-F5344CB8AC3E}">
        <p14:creationId xmlns:p14="http://schemas.microsoft.com/office/powerpoint/2010/main" val="209262993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Georgia" panose="02040502050405020303" pitchFamily="18" charset="0"/>
              </a:rPr>
              <a:t>It takes balance.</a:t>
            </a:r>
            <a:r>
              <a:rPr lang="en-US" sz="1200" baseline="100000" dirty="0"/>
              <a:t>TM</a:t>
            </a:r>
            <a:endParaRPr lang="en-US" baseline="100000" dirty="0"/>
          </a:p>
        </p:txBody>
      </p:sp>
      <p:sp>
        <p:nvSpPr>
          <p:cNvPr id="7" name="Subtitle 6"/>
          <p:cNvSpPr>
            <a:spLocks noGrp="1"/>
          </p:cNvSpPr>
          <p:nvPr>
            <p:ph type="subTitle" idx="1"/>
          </p:nvPr>
        </p:nvSpPr>
        <p:spPr/>
        <p:txBody>
          <a:bodyPr/>
          <a:lstStyle/>
          <a:p>
            <a:pPr lvl="0"/>
            <a:r>
              <a:rPr lang="en-US" dirty="0"/>
              <a:t>It’s our job to engage in conversations, </a:t>
            </a:r>
            <a:br>
              <a:rPr lang="en-US" dirty="0"/>
            </a:br>
            <a:r>
              <a:rPr lang="en-US" dirty="0"/>
              <a:t>listen to what you really want, and apply our </a:t>
            </a:r>
            <a:br>
              <a:rPr lang="en-US" dirty="0"/>
            </a:br>
            <a:r>
              <a:rPr lang="en-US" dirty="0"/>
              <a:t>talents and experience to make extraordinary impact on your organization and life. </a:t>
            </a:r>
          </a:p>
        </p:txBody>
      </p:sp>
      <p:sp>
        <p:nvSpPr>
          <p:cNvPr id="2" name="Slide Number Placeholder 1"/>
          <p:cNvSpPr>
            <a:spLocks noGrp="1"/>
          </p:cNvSpPr>
          <p:nvPr>
            <p:ph type="sldNum" sz="quarter" idx="4"/>
          </p:nvPr>
        </p:nvSpPr>
        <p:spPr/>
        <p:txBody>
          <a:bodyPr/>
          <a:lstStyle/>
          <a:p>
            <a:fld id="{F8E24598-D429-A34B-B4A6-5808099B37D3}" type="slidenum">
              <a:rPr lang="en-US"/>
              <a:pPr/>
              <a:t>281</a:t>
            </a:fld>
            <a:endParaRPr lang="en-US" dirty="0"/>
          </a:p>
        </p:txBody>
      </p:sp>
    </p:spTree>
    <p:custDataLst>
      <p:custData r:id="rId1"/>
      <p:custData r:id="rId2"/>
    </p:custDataLst>
    <p:extLst>
      <p:ext uri="{BB962C8B-B14F-4D97-AF65-F5344CB8AC3E}">
        <p14:creationId xmlns:p14="http://schemas.microsoft.com/office/powerpoint/2010/main" val="4176448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951129-D55C-189A-F239-CE24CDD29138}"/>
              </a:ext>
            </a:extLst>
          </p:cNvPr>
          <p:cNvPicPr>
            <a:picLocks noChangeAspect="1"/>
          </p:cNvPicPr>
          <p:nvPr/>
        </p:nvPicPr>
        <p:blipFill>
          <a:blip r:embed="rId2"/>
          <a:stretch>
            <a:fillRect/>
          </a:stretch>
        </p:blipFill>
        <p:spPr>
          <a:xfrm>
            <a:off x="983691" y="3141890"/>
            <a:ext cx="5314950" cy="1247775"/>
          </a:xfrm>
          <a:prstGeom prst="rect">
            <a:avLst/>
          </a:prstGeom>
        </p:spPr>
      </p:pic>
      <p:sp>
        <p:nvSpPr>
          <p:cNvPr id="2" name="Title 1">
            <a:extLst>
              <a:ext uri="{FF2B5EF4-FFF2-40B4-BE49-F238E27FC236}">
                <a16:creationId xmlns:a16="http://schemas.microsoft.com/office/drawing/2014/main" id="{7DD6C827-6772-B0E6-1FC2-0388AA99D7B8}"/>
              </a:ext>
            </a:extLst>
          </p:cNvPr>
          <p:cNvSpPr>
            <a:spLocks noGrp="1"/>
          </p:cNvSpPr>
          <p:nvPr>
            <p:ph type="title"/>
          </p:nvPr>
        </p:nvSpPr>
        <p:spPr>
          <a:xfrm>
            <a:off x="457200" y="144838"/>
            <a:ext cx="8229600" cy="685800"/>
          </a:xfrm>
        </p:spPr>
        <p:txBody>
          <a:bodyPr/>
          <a:lstStyle/>
          <a:p>
            <a:r>
              <a:rPr lang="en-US"/>
              <a:t>Change Within The Entity Example:</a:t>
            </a:r>
            <a:endParaRPr lang="en-US" dirty="0"/>
          </a:p>
        </p:txBody>
      </p:sp>
      <p:sp>
        <p:nvSpPr>
          <p:cNvPr id="3" name="Content Placeholder 2">
            <a:extLst>
              <a:ext uri="{FF2B5EF4-FFF2-40B4-BE49-F238E27FC236}">
                <a16:creationId xmlns:a16="http://schemas.microsoft.com/office/drawing/2014/main" id="{E39ED476-91C5-A6CE-BB9E-0D4E4B30FEF6}"/>
              </a:ext>
            </a:extLst>
          </p:cNvPr>
          <p:cNvSpPr>
            <a:spLocks noGrp="1"/>
          </p:cNvSpPr>
          <p:nvPr>
            <p:ph idx="1"/>
          </p:nvPr>
        </p:nvSpPr>
        <p:spPr/>
        <p:txBody>
          <a:bodyPr/>
          <a:lstStyle/>
          <a:p>
            <a:r>
              <a:rPr lang="en-US"/>
              <a:t>Solid Waste Fund moved OUT of General Fund:</a:t>
            </a:r>
          </a:p>
          <a:p>
            <a:endParaRPr lang="en-US"/>
          </a:p>
          <a:p>
            <a:endParaRPr lang="en-US"/>
          </a:p>
          <a:p>
            <a:pPr marL="0" indent="0">
              <a:buNone/>
            </a:pPr>
            <a:endParaRPr lang="en-US"/>
          </a:p>
          <a:p>
            <a:endParaRPr lang="en-US" sz="600">
              <a:solidFill>
                <a:schemeClr val="tx2">
                  <a:lumMod val="100000"/>
                </a:schemeClr>
              </a:solidFill>
            </a:endParaRPr>
          </a:p>
          <a:p>
            <a:r>
              <a:rPr lang="en-US"/>
              <a:t>Solid Waste Fund moved INTO the Non-Major Funds:</a:t>
            </a:r>
          </a:p>
          <a:p>
            <a:endParaRPr lang="en-US" dirty="0"/>
          </a:p>
        </p:txBody>
      </p:sp>
      <p:sp>
        <p:nvSpPr>
          <p:cNvPr id="4" name="Slide Number Placeholder 3">
            <a:extLst>
              <a:ext uri="{FF2B5EF4-FFF2-40B4-BE49-F238E27FC236}">
                <a16:creationId xmlns:a16="http://schemas.microsoft.com/office/drawing/2014/main" id="{D27950E5-0135-06B8-4DFE-68AB7D539B58}"/>
              </a:ext>
            </a:extLst>
          </p:cNvPr>
          <p:cNvSpPr>
            <a:spLocks noGrp="1"/>
          </p:cNvSpPr>
          <p:nvPr>
            <p:ph type="sldNum" sz="quarter" idx="4"/>
          </p:nvPr>
        </p:nvSpPr>
        <p:spPr/>
        <p:txBody>
          <a:bodyPr/>
          <a:lstStyle/>
          <a:p>
            <a:fld id="{6DAB3F6F-6A30-410C-8DAB-3E7769D71CBC}" type="slidenum">
              <a:rPr lang="en-US" smtClean="0"/>
              <a:pPr/>
              <a:t>29</a:t>
            </a:fld>
            <a:endParaRPr lang="en-US" dirty="0"/>
          </a:p>
        </p:txBody>
      </p:sp>
      <p:pic>
        <p:nvPicPr>
          <p:cNvPr id="6" name="Picture 5">
            <a:extLst>
              <a:ext uri="{FF2B5EF4-FFF2-40B4-BE49-F238E27FC236}">
                <a16:creationId xmlns:a16="http://schemas.microsoft.com/office/drawing/2014/main" id="{813E2F68-8586-3443-9D03-EE8413CBFC7C}"/>
              </a:ext>
            </a:extLst>
          </p:cNvPr>
          <p:cNvPicPr>
            <a:picLocks noChangeAspect="1"/>
          </p:cNvPicPr>
          <p:nvPr/>
        </p:nvPicPr>
        <p:blipFill>
          <a:blip r:embed="rId3"/>
          <a:stretch>
            <a:fillRect/>
          </a:stretch>
        </p:blipFill>
        <p:spPr>
          <a:xfrm>
            <a:off x="983691" y="1297347"/>
            <a:ext cx="5314950" cy="1274403"/>
          </a:xfrm>
          <a:prstGeom prst="rect">
            <a:avLst/>
          </a:prstGeom>
        </p:spPr>
      </p:pic>
    </p:spTree>
    <p:extLst>
      <p:ext uri="{BB962C8B-B14F-4D97-AF65-F5344CB8AC3E}">
        <p14:creationId xmlns:p14="http://schemas.microsoft.com/office/powerpoint/2010/main" val="155782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8637-AAD4-B1D2-502A-D679B03DAE7B}"/>
              </a:ext>
            </a:extLst>
          </p:cNvPr>
          <p:cNvSpPr>
            <a:spLocks noGrp="1"/>
          </p:cNvSpPr>
          <p:nvPr>
            <p:ph type="title"/>
          </p:nvPr>
        </p:nvSpPr>
        <p:spPr>
          <a:xfrm>
            <a:off x="457200" y="144838"/>
            <a:ext cx="8229600" cy="685800"/>
          </a:xfrm>
        </p:spPr>
        <p:txBody>
          <a:bodyPr wrap="square" anchor="ctr">
            <a:normAutofit/>
          </a:bodyPr>
          <a:lstStyle/>
          <a:p>
            <a:r>
              <a:rPr lang="en-US" dirty="0"/>
              <a:t>Schedule	</a:t>
            </a:r>
          </a:p>
        </p:txBody>
      </p:sp>
      <p:graphicFrame>
        <p:nvGraphicFramePr>
          <p:cNvPr id="6" name="Content Placeholder 2">
            <a:extLst>
              <a:ext uri="{FF2B5EF4-FFF2-40B4-BE49-F238E27FC236}">
                <a16:creationId xmlns:a16="http://schemas.microsoft.com/office/drawing/2014/main" id="{A7BC8515-4364-7C36-2450-3ABA4E8EA87F}"/>
              </a:ext>
            </a:extLst>
          </p:cNvPr>
          <p:cNvGraphicFramePr>
            <a:graphicFrameLocks noGrp="1"/>
          </p:cNvGraphicFramePr>
          <p:nvPr>
            <p:ph idx="1"/>
            <p:extLst>
              <p:ext uri="{D42A27DB-BD31-4B8C-83A1-F6EECF244321}">
                <p14:modId xmlns:p14="http://schemas.microsoft.com/office/powerpoint/2010/main" val="4065393460"/>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3</a:t>
            </a:fld>
            <a:endParaRPr lang="en-US"/>
          </a:p>
        </p:txBody>
      </p:sp>
    </p:spTree>
    <p:custDataLst>
      <p:custData r:id="rId1"/>
      <p:custData r:id="rId2"/>
    </p:custDataLst>
    <p:extLst>
      <p:ext uri="{BB962C8B-B14F-4D97-AF65-F5344CB8AC3E}">
        <p14:creationId xmlns:p14="http://schemas.microsoft.com/office/powerpoint/2010/main" val="390078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DBB5-4933-6C9E-FF02-D570226A957C}"/>
              </a:ext>
            </a:extLst>
          </p:cNvPr>
          <p:cNvSpPr>
            <a:spLocks noGrp="1"/>
          </p:cNvSpPr>
          <p:nvPr>
            <p:ph type="title"/>
          </p:nvPr>
        </p:nvSpPr>
        <p:spPr>
          <a:xfrm>
            <a:off x="457200" y="144838"/>
            <a:ext cx="8229600" cy="685800"/>
          </a:xfrm>
        </p:spPr>
        <p:txBody>
          <a:bodyPr/>
          <a:lstStyle/>
          <a:p>
            <a:r>
              <a:rPr lang="en-US" dirty="0"/>
              <a:t>Correction Of An Error</a:t>
            </a:r>
          </a:p>
        </p:txBody>
      </p:sp>
      <p:sp>
        <p:nvSpPr>
          <p:cNvPr id="3" name="Content Placeholder 2">
            <a:extLst>
              <a:ext uri="{FF2B5EF4-FFF2-40B4-BE49-F238E27FC236}">
                <a16:creationId xmlns:a16="http://schemas.microsoft.com/office/drawing/2014/main" id="{232C1FA0-F868-E5AD-9B31-5C90BCC313F3}"/>
              </a:ext>
            </a:extLst>
          </p:cNvPr>
          <p:cNvSpPr>
            <a:spLocks noGrp="1"/>
          </p:cNvSpPr>
          <p:nvPr>
            <p:ph idx="1"/>
          </p:nvPr>
        </p:nvSpPr>
        <p:spPr/>
        <p:txBody>
          <a:bodyPr/>
          <a:lstStyle/>
          <a:p>
            <a:r>
              <a:rPr lang="en-US" sz="2200" dirty="0"/>
              <a:t>Mathematical mistake</a:t>
            </a:r>
          </a:p>
          <a:p>
            <a:r>
              <a:rPr lang="en-US" sz="2200" dirty="0"/>
              <a:t>Mistake in application of accounting principle</a:t>
            </a:r>
          </a:p>
          <a:p>
            <a:r>
              <a:rPr lang="en-US" sz="2200" dirty="0"/>
              <a:t>Oversight or misuse of facts that existed at time of financial statements were issued</a:t>
            </a:r>
          </a:p>
          <a:p>
            <a:pPr lvl="1"/>
            <a:r>
              <a:rPr lang="en-US" sz="1800" dirty="0"/>
              <a:t>Facts that could reasonably be expected to have been obtained and taken into account about conditions that existed as of the financial statement date </a:t>
            </a:r>
          </a:p>
          <a:p>
            <a:r>
              <a:rPr lang="en-US" sz="2200" dirty="0"/>
              <a:t>Reported retroactively by restating beginning fund balance/net position</a:t>
            </a:r>
          </a:p>
          <a:p>
            <a:r>
              <a:rPr lang="en-US" sz="2200" dirty="0"/>
              <a:t>Additional note disclosures are applicable</a:t>
            </a:r>
          </a:p>
          <a:p>
            <a:pPr lvl="1"/>
            <a:endParaRPr lang="en-US" dirty="0"/>
          </a:p>
        </p:txBody>
      </p:sp>
      <p:sp>
        <p:nvSpPr>
          <p:cNvPr id="4" name="Slide Number Placeholder 3">
            <a:extLst>
              <a:ext uri="{FF2B5EF4-FFF2-40B4-BE49-F238E27FC236}">
                <a16:creationId xmlns:a16="http://schemas.microsoft.com/office/drawing/2014/main" id="{7E550972-9BEB-A703-105B-53E6FDDB0AF9}"/>
              </a:ext>
            </a:extLst>
          </p:cNvPr>
          <p:cNvSpPr>
            <a:spLocks noGrp="1"/>
          </p:cNvSpPr>
          <p:nvPr>
            <p:ph type="sldNum" sz="quarter" idx="4"/>
          </p:nvPr>
        </p:nvSpPr>
        <p:spPr/>
        <p:txBody>
          <a:bodyPr/>
          <a:lstStyle/>
          <a:p>
            <a:fld id="{6DAB3F6F-6A30-410C-8DAB-3E7769D71CBC}" type="slidenum">
              <a:rPr lang="en-US" smtClean="0"/>
              <a:pPr/>
              <a:t>30</a:t>
            </a:fld>
            <a:endParaRPr lang="en-US" dirty="0"/>
          </a:p>
        </p:txBody>
      </p:sp>
    </p:spTree>
    <p:extLst>
      <p:ext uri="{BB962C8B-B14F-4D97-AF65-F5344CB8AC3E}">
        <p14:creationId xmlns:p14="http://schemas.microsoft.com/office/powerpoint/2010/main" val="4110477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C827-6772-B0E6-1FC2-0388AA99D7B8}"/>
              </a:ext>
            </a:extLst>
          </p:cNvPr>
          <p:cNvSpPr>
            <a:spLocks noGrp="1"/>
          </p:cNvSpPr>
          <p:nvPr>
            <p:ph type="title"/>
          </p:nvPr>
        </p:nvSpPr>
        <p:spPr>
          <a:xfrm>
            <a:off x="457200" y="130009"/>
            <a:ext cx="8229600" cy="685800"/>
          </a:xfrm>
        </p:spPr>
        <p:txBody>
          <a:bodyPr/>
          <a:lstStyle/>
          <a:p>
            <a:r>
              <a:rPr lang="en-US"/>
              <a:t>Correction Of An Error Example:</a:t>
            </a:r>
            <a:endParaRPr lang="en-US" dirty="0"/>
          </a:p>
        </p:txBody>
      </p:sp>
      <p:sp>
        <p:nvSpPr>
          <p:cNvPr id="3" name="Content Placeholder 2">
            <a:extLst>
              <a:ext uri="{FF2B5EF4-FFF2-40B4-BE49-F238E27FC236}">
                <a16:creationId xmlns:a16="http://schemas.microsoft.com/office/drawing/2014/main" id="{E39ED476-91C5-A6CE-BB9E-0D4E4B30FEF6}"/>
              </a:ext>
            </a:extLst>
          </p:cNvPr>
          <p:cNvSpPr>
            <a:spLocks noGrp="1"/>
          </p:cNvSpPr>
          <p:nvPr>
            <p:ph idx="1"/>
          </p:nvPr>
        </p:nvSpPr>
        <p:spPr>
          <a:xfrm>
            <a:off x="457200" y="994526"/>
            <a:ext cx="8229600" cy="3760412"/>
          </a:xfrm>
        </p:spPr>
        <p:txBody>
          <a:bodyPr/>
          <a:lstStyle/>
          <a:p>
            <a:r>
              <a:rPr lang="en-US" sz="2200">
                <a:solidFill>
                  <a:schemeClr val="tx2">
                    <a:lumMod val="100000"/>
                  </a:schemeClr>
                </a:solidFill>
              </a:rPr>
              <a:t>Krysta in AP is new and missed a large payable in the previous year:</a:t>
            </a:r>
          </a:p>
          <a:p>
            <a:pPr marL="0" indent="0">
              <a:buNone/>
            </a:pPr>
            <a:endParaRPr lang="en-US" sz="2200">
              <a:solidFill>
                <a:schemeClr val="tx2">
                  <a:lumMod val="100000"/>
                </a:schemeClr>
              </a:solidFill>
            </a:endParaRPr>
          </a:p>
          <a:p>
            <a:endParaRPr lang="en-US" sz="2200" i="1">
              <a:solidFill>
                <a:schemeClr val="tx2">
                  <a:lumMod val="100000"/>
                </a:schemeClr>
              </a:solidFill>
            </a:endParaRPr>
          </a:p>
          <a:p>
            <a:endParaRPr lang="en-US" sz="2200" i="1">
              <a:solidFill>
                <a:schemeClr val="tx2">
                  <a:lumMod val="100000"/>
                </a:schemeClr>
              </a:solidFill>
            </a:endParaRPr>
          </a:p>
          <a:p>
            <a:endParaRPr lang="en-US" sz="1200" i="1">
              <a:solidFill>
                <a:schemeClr val="tx2">
                  <a:lumMod val="100000"/>
                </a:schemeClr>
              </a:solidFill>
            </a:endParaRPr>
          </a:p>
          <a:p>
            <a:r>
              <a:rPr lang="en-US" sz="2000">
                <a:solidFill>
                  <a:schemeClr val="tx2">
                    <a:lumMod val="100000"/>
                  </a:schemeClr>
                </a:solidFill>
              </a:rPr>
              <a:t>Note that while the $100,000 might not be material to Governmental Activities, management can decide to adjust it as well to avoid reconciliation differences</a:t>
            </a:r>
          </a:p>
          <a:p>
            <a:endParaRPr lang="en-US" sz="2200" i="1">
              <a:solidFill>
                <a:schemeClr val="tx2">
                  <a:lumMod val="100000"/>
                </a:schemeClr>
              </a:solidFill>
            </a:endParaRPr>
          </a:p>
          <a:p>
            <a:endParaRPr lang="en-US" sz="2200" i="1" dirty="0"/>
          </a:p>
        </p:txBody>
      </p:sp>
      <p:sp>
        <p:nvSpPr>
          <p:cNvPr id="4" name="Slide Number Placeholder 3">
            <a:extLst>
              <a:ext uri="{FF2B5EF4-FFF2-40B4-BE49-F238E27FC236}">
                <a16:creationId xmlns:a16="http://schemas.microsoft.com/office/drawing/2014/main" id="{D27950E5-0135-06B8-4DFE-68AB7D539B58}"/>
              </a:ext>
            </a:extLst>
          </p:cNvPr>
          <p:cNvSpPr>
            <a:spLocks noGrp="1"/>
          </p:cNvSpPr>
          <p:nvPr>
            <p:ph type="sldNum" sz="quarter" idx="4"/>
          </p:nvPr>
        </p:nvSpPr>
        <p:spPr/>
        <p:txBody>
          <a:bodyPr/>
          <a:lstStyle/>
          <a:p>
            <a:fld id="{6DAB3F6F-6A30-410C-8DAB-3E7769D71CBC}" type="slidenum">
              <a:rPr lang="en-US" smtClean="0"/>
              <a:pPr/>
              <a:t>31</a:t>
            </a:fld>
            <a:endParaRPr lang="en-US" dirty="0"/>
          </a:p>
        </p:txBody>
      </p:sp>
      <p:pic>
        <p:nvPicPr>
          <p:cNvPr id="7" name="Picture 6">
            <a:extLst>
              <a:ext uri="{FF2B5EF4-FFF2-40B4-BE49-F238E27FC236}">
                <a16:creationId xmlns:a16="http://schemas.microsoft.com/office/drawing/2014/main" id="{CB0A9690-D8A8-EFD0-117C-DB452626FBA6}"/>
              </a:ext>
            </a:extLst>
          </p:cNvPr>
          <p:cNvPicPr>
            <a:picLocks noChangeAspect="1"/>
          </p:cNvPicPr>
          <p:nvPr/>
        </p:nvPicPr>
        <p:blipFill>
          <a:blip r:embed="rId2"/>
          <a:stretch>
            <a:fillRect/>
          </a:stretch>
        </p:blipFill>
        <p:spPr>
          <a:xfrm>
            <a:off x="806161" y="1426197"/>
            <a:ext cx="5467350" cy="1247775"/>
          </a:xfrm>
          <a:prstGeom prst="rect">
            <a:avLst/>
          </a:prstGeom>
        </p:spPr>
      </p:pic>
    </p:spTree>
    <p:extLst>
      <p:ext uri="{BB962C8B-B14F-4D97-AF65-F5344CB8AC3E}">
        <p14:creationId xmlns:p14="http://schemas.microsoft.com/office/powerpoint/2010/main" val="3769770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685A2-6FF8-83BB-6286-0C3689174E13}"/>
              </a:ext>
            </a:extLst>
          </p:cNvPr>
          <p:cNvSpPr>
            <a:spLocks noGrp="1"/>
          </p:cNvSpPr>
          <p:nvPr>
            <p:ph type="title"/>
          </p:nvPr>
        </p:nvSpPr>
        <p:spPr>
          <a:xfrm>
            <a:off x="457200" y="144838"/>
            <a:ext cx="8229600" cy="685800"/>
          </a:xfrm>
        </p:spPr>
        <p:txBody>
          <a:bodyPr wrap="square" anchor="ctr">
            <a:normAutofit/>
          </a:bodyPr>
          <a:lstStyle/>
          <a:p>
            <a:r>
              <a:rPr lang="en-US" dirty="0"/>
              <a:t>Notes For Error Correction</a:t>
            </a:r>
          </a:p>
        </p:txBody>
      </p:sp>
      <p:graphicFrame>
        <p:nvGraphicFramePr>
          <p:cNvPr id="6" name="Content Placeholder 2">
            <a:extLst>
              <a:ext uri="{FF2B5EF4-FFF2-40B4-BE49-F238E27FC236}">
                <a16:creationId xmlns:a16="http://schemas.microsoft.com/office/drawing/2014/main" id="{AD28AEEE-AA98-A7B2-B750-4FBFA3A7EFFA}"/>
              </a:ext>
            </a:extLst>
          </p:cNvPr>
          <p:cNvGraphicFramePr>
            <a:graphicFrameLocks noGrp="1"/>
          </p:cNvGraphicFramePr>
          <p:nvPr>
            <p:ph idx="1"/>
            <p:extLst>
              <p:ext uri="{D42A27DB-BD31-4B8C-83A1-F6EECF244321}">
                <p14:modId xmlns:p14="http://schemas.microsoft.com/office/powerpoint/2010/main" val="235055006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5276BDE-8F52-9713-E949-AA603FBBBDB2}"/>
              </a:ext>
            </a:extLst>
          </p:cNvPr>
          <p:cNvSpPr>
            <a:spLocks noGrp="1"/>
          </p:cNvSpPr>
          <p:nvPr>
            <p:ph type="sldNum" sz="quarter" idx="4"/>
          </p:nvPr>
        </p:nvSpPr>
        <p:spPr/>
        <p:txBody>
          <a:bodyPr wrap="square" anchor="ctr">
            <a:noAutofit/>
          </a:bodyPr>
          <a:lstStyle/>
          <a:p>
            <a:fld id="{F8E24598-D429-A34B-B4A6-5808099B37D3}" type="slidenum">
              <a:rPr lang="en-US" smtClean="0"/>
              <a:pPr/>
              <a:t>32</a:t>
            </a:fld>
            <a:endParaRPr lang="en-US" dirty="0"/>
          </a:p>
        </p:txBody>
      </p:sp>
    </p:spTree>
    <p:extLst>
      <p:ext uri="{BB962C8B-B14F-4D97-AF65-F5344CB8AC3E}">
        <p14:creationId xmlns:p14="http://schemas.microsoft.com/office/powerpoint/2010/main" val="316331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AFCD2-8005-4C48-B13C-4DBD49C6EECC}"/>
              </a:ext>
            </a:extLst>
          </p:cNvPr>
          <p:cNvSpPr>
            <a:spLocks noGrp="1"/>
          </p:cNvSpPr>
          <p:nvPr>
            <p:ph type="ctrTitle"/>
          </p:nvPr>
        </p:nvSpPr>
        <p:spPr/>
        <p:txBody>
          <a:bodyPr/>
          <a:lstStyle/>
          <a:p>
            <a:r>
              <a:rPr lang="en-US" dirty="0"/>
              <a:t>GASB 101 Compensated Absences</a:t>
            </a:r>
          </a:p>
        </p:txBody>
      </p:sp>
      <p:sp>
        <p:nvSpPr>
          <p:cNvPr id="7" name="Subtitle 6">
            <a:extLst>
              <a:ext uri="{FF2B5EF4-FFF2-40B4-BE49-F238E27FC236}">
                <a16:creationId xmlns:a16="http://schemas.microsoft.com/office/drawing/2014/main" id="{70684BD0-F384-CB4E-F5FD-C7D1B1D82350}"/>
              </a:ext>
            </a:extLst>
          </p:cNvPr>
          <p:cNvSpPr>
            <a:spLocks noGrp="1"/>
          </p:cNvSpPr>
          <p:nvPr>
            <p:ph type="subTitle" idx="1"/>
          </p:nvPr>
        </p:nvSpPr>
        <p:spPr/>
        <p:txBody>
          <a:bodyPr/>
          <a:lstStyle/>
          <a:p>
            <a:r>
              <a:rPr lang="en-US" dirty="0"/>
              <a:t>Effective date is fiscal years beginning after December 15, 2023 (12/31/24 and 06/30/25)</a:t>
            </a:r>
          </a:p>
          <a:p>
            <a:endParaRPr lang="en-US" dirty="0"/>
          </a:p>
        </p:txBody>
      </p:sp>
      <p:sp>
        <p:nvSpPr>
          <p:cNvPr id="2" name="Slide Number Placeholder 1">
            <a:extLst>
              <a:ext uri="{FF2B5EF4-FFF2-40B4-BE49-F238E27FC236}">
                <a16:creationId xmlns:a16="http://schemas.microsoft.com/office/drawing/2014/main" id="{DBAECC0E-0CD9-4111-B7ED-C73151901C8B}"/>
              </a:ext>
            </a:extLst>
          </p:cNvPr>
          <p:cNvSpPr>
            <a:spLocks noGrp="1"/>
          </p:cNvSpPr>
          <p:nvPr>
            <p:ph type="sldNum" sz="quarter" idx="4"/>
          </p:nvPr>
        </p:nvSpPr>
        <p:spPr/>
        <p:txBody>
          <a:bodyPr/>
          <a:lstStyle/>
          <a:p>
            <a:fld id="{F8E24598-D429-A34B-B4A6-5808099B37D3}" type="slidenum">
              <a:rPr lang="en-US" smtClean="0"/>
              <a:pPr/>
              <a:t>33</a:t>
            </a:fld>
            <a:endParaRPr lang="en-US" dirty="0"/>
          </a:p>
        </p:txBody>
      </p:sp>
    </p:spTree>
    <p:extLst>
      <p:ext uri="{BB962C8B-B14F-4D97-AF65-F5344CB8AC3E}">
        <p14:creationId xmlns:p14="http://schemas.microsoft.com/office/powerpoint/2010/main" val="3288995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FA0B-3E65-4E27-8478-9E725C3E63E0}"/>
              </a:ext>
            </a:extLst>
          </p:cNvPr>
          <p:cNvSpPr>
            <a:spLocks noGrp="1"/>
          </p:cNvSpPr>
          <p:nvPr>
            <p:ph type="title"/>
          </p:nvPr>
        </p:nvSpPr>
        <p:spPr>
          <a:xfrm>
            <a:off x="457200" y="144838"/>
            <a:ext cx="8229600" cy="685800"/>
          </a:xfrm>
        </p:spPr>
        <p:txBody>
          <a:bodyPr wrap="square" anchor="ctr">
            <a:normAutofit/>
          </a:bodyPr>
          <a:lstStyle/>
          <a:p>
            <a:r>
              <a:rPr lang="en-US" dirty="0"/>
              <a:t>The Basics</a:t>
            </a:r>
          </a:p>
        </p:txBody>
      </p:sp>
      <p:graphicFrame>
        <p:nvGraphicFramePr>
          <p:cNvPr id="6" name="Content Placeholder 2">
            <a:extLst>
              <a:ext uri="{FF2B5EF4-FFF2-40B4-BE49-F238E27FC236}">
                <a16:creationId xmlns:a16="http://schemas.microsoft.com/office/drawing/2014/main" id="{5CF84EFE-757C-B79E-A2B2-ED517EDE3E0B}"/>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A758CAA-900D-4036-982B-04C32399EB15}"/>
              </a:ext>
            </a:extLst>
          </p:cNvPr>
          <p:cNvSpPr>
            <a:spLocks noGrp="1"/>
          </p:cNvSpPr>
          <p:nvPr>
            <p:ph type="sldNum" sz="quarter" idx="4"/>
          </p:nvPr>
        </p:nvSpPr>
        <p:spPr/>
        <p:txBody>
          <a:bodyPr wrap="square" anchor="ctr">
            <a:noAutofit/>
          </a:bodyPr>
          <a:lstStyle/>
          <a:p>
            <a:fld id="{F8E24598-D429-A34B-B4A6-5808099B37D3}" type="slidenum">
              <a:rPr lang="en-US" smtClean="0"/>
              <a:pPr/>
              <a:t>34</a:t>
            </a:fld>
            <a:endParaRPr lang="en-US" dirty="0"/>
          </a:p>
        </p:txBody>
      </p:sp>
    </p:spTree>
    <p:extLst>
      <p:ext uri="{BB962C8B-B14F-4D97-AF65-F5344CB8AC3E}">
        <p14:creationId xmlns:p14="http://schemas.microsoft.com/office/powerpoint/2010/main" val="1569321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What Are Compensated Absences?</a:t>
            </a:r>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p:txBody>
          <a:bodyPr wrap="square" anchor="t">
            <a:normAutofit/>
          </a:bodyPr>
          <a:lstStyle/>
          <a:p>
            <a:r>
              <a:rPr lang="en-US" dirty="0"/>
              <a:t>Leave for which employees may receive one or more of the following:</a:t>
            </a:r>
          </a:p>
          <a:p>
            <a:pPr lvl="1"/>
            <a:r>
              <a:rPr lang="en-US" dirty="0"/>
              <a:t>Cash payments when the leave is used for time off</a:t>
            </a:r>
          </a:p>
          <a:p>
            <a:pPr lvl="1"/>
            <a:r>
              <a:rPr lang="en-US" dirty="0"/>
              <a:t>Other cash payments, such as payment for unused leave upon termination of employment</a:t>
            </a:r>
          </a:p>
          <a:p>
            <a:pPr lvl="1"/>
            <a:r>
              <a:rPr lang="en-US" dirty="0"/>
              <a:t>Noncash settlements, such as conversion to defined </a:t>
            </a:r>
            <a:r>
              <a:rPr lang="en-US"/>
              <a:t>benefit post-employment </a:t>
            </a:r>
            <a:r>
              <a:rPr lang="en-US" dirty="0"/>
              <a:t>benefits</a:t>
            </a: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35</a:t>
            </a:fld>
            <a:endParaRPr lang="en-US" dirty="0"/>
          </a:p>
        </p:txBody>
      </p:sp>
    </p:spTree>
    <p:extLst>
      <p:ext uri="{BB962C8B-B14F-4D97-AF65-F5344CB8AC3E}">
        <p14:creationId xmlns:p14="http://schemas.microsoft.com/office/powerpoint/2010/main" val="2338561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470DC6-3EBC-F297-F4A5-61AB70CB8D15}"/>
              </a:ext>
            </a:extLst>
          </p:cNvPr>
          <p:cNvSpPr>
            <a:spLocks noGrp="1"/>
          </p:cNvSpPr>
          <p:nvPr>
            <p:ph sz="half" idx="1"/>
          </p:nvPr>
        </p:nvSpPr>
        <p:spPr>
          <a:xfrm>
            <a:off x="457200" y="842963"/>
            <a:ext cx="4114800" cy="3741737"/>
          </a:xfrm>
        </p:spPr>
        <p:txBody>
          <a:bodyPr/>
          <a:lstStyle/>
          <a:p>
            <a:r>
              <a:rPr lang="en-US"/>
              <a:t>GASBS 101</a:t>
            </a:r>
          </a:p>
          <a:p>
            <a:pPr lvl="1"/>
            <a:r>
              <a:rPr lang="en-US"/>
              <a:t>Consistent model applied to all leave types (limited exceptions)</a:t>
            </a:r>
          </a:p>
          <a:p>
            <a:pPr lvl="1"/>
            <a:r>
              <a:rPr lang="en-US"/>
              <a:t>“More likely than not” (MLTN) threshold for recognition</a:t>
            </a:r>
          </a:p>
          <a:p>
            <a:pPr lvl="1"/>
            <a:r>
              <a:rPr lang="en-US"/>
              <a:t>Removes certain disclosure requirements 	</a:t>
            </a:r>
          </a:p>
          <a:p>
            <a:pPr lvl="2"/>
            <a:r>
              <a:rPr lang="en-US"/>
              <a:t>Gross additions and deductions to the liability</a:t>
            </a:r>
          </a:p>
          <a:p>
            <a:pPr lvl="2"/>
            <a:r>
              <a:rPr lang="en-US"/>
              <a:t>Fund used to liquidate</a:t>
            </a:r>
            <a:endParaRPr lang="en-US" dirty="0"/>
          </a:p>
        </p:txBody>
      </p:sp>
      <p:sp>
        <p:nvSpPr>
          <p:cNvPr id="7" name="Content Placeholder 6">
            <a:extLst>
              <a:ext uri="{FF2B5EF4-FFF2-40B4-BE49-F238E27FC236}">
                <a16:creationId xmlns:a16="http://schemas.microsoft.com/office/drawing/2014/main" id="{3994E02F-A0A4-FE60-B4E0-53C169AFBF63}"/>
              </a:ext>
            </a:extLst>
          </p:cNvPr>
          <p:cNvSpPr>
            <a:spLocks noGrp="1"/>
          </p:cNvSpPr>
          <p:nvPr>
            <p:ph sz="half" idx="2"/>
          </p:nvPr>
        </p:nvSpPr>
        <p:spPr/>
        <p:txBody>
          <a:bodyPr/>
          <a:lstStyle/>
          <a:p>
            <a:r>
              <a:rPr lang="en-US"/>
              <a:t>GASBS 16</a:t>
            </a:r>
          </a:p>
          <a:p>
            <a:pPr lvl="1"/>
            <a:r>
              <a:rPr lang="en-US"/>
              <a:t>Different rules for different leave types (for example, sick leave)</a:t>
            </a:r>
          </a:p>
          <a:p>
            <a:pPr lvl="1"/>
            <a:r>
              <a:rPr lang="en-US"/>
              <a:t>“Probable” threshold for recognition</a:t>
            </a:r>
          </a:p>
          <a:p>
            <a:pPr lvl="1"/>
            <a:r>
              <a:rPr lang="en-US"/>
              <a:t>Disclose gross additions/deductions</a:t>
            </a:r>
          </a:p>
          <a:p>
            <a:pPr lvl="1"/>
            <a:r>
              <a:rPr lang="en-US"/>
              <a:t>Disclose fund(s) used to liquidate</a:t>
            </a:r>
            <a:endParaRPr lang="en-US" dirty="0"/>
          </a:p>
        </p:txBody>
      </p:sp>
      <p:sp>
        <p:nvSpPr>
          <p:cNvPr id="5" name="Title 4">
            <a:extLst>
              <a:ext uri="{FF2B5EF4-FFF2-40B4-BE49-F238E27FC236}">
                <a16:creationId xmlns:a16="http://schemas.microsoft.com/office/drawing/2014/main" id="{BB65D0AE-D16E-3434-C69E-DBD71A3C845F}"/>
              </a:ext>
            </a:extLst>
          </p:cNvPr>
          <p:cNvSpPr>
            <a:spLocks noGrp="1"/>
          </p:cNvSpPr>
          <p:nvPr>
            <p:ph type="title"/>
          </p:nvPr>
        </p:nvSpPr>
        <p:spPr/>
        <p:txBody>
          <a:bodyPr/>
          <a:lstStyle/>
          <a:p>
            <a:r>
              <a:rPr lang="en-US"/>
              <a:t>What’s Changing</a:t>
            </a:r>
            <a:endParaRPr lang="en-US" dirty="0"/>
          </a:p>
        </p:txBody>
      </p:sp>
      <p:sp>
        <p:nvSpPr>
          <p:cNvPr id="4" name="Slide Number Placeholder 3">
            <a:extLst>
              <a:ext uri="{FF2B5EF4-FFF2-40B4-BE49-F238E27FC236}">
                <a16:creationId xmlns:a16="http://schemas.microsoft.com/office/drawing/2014/main" id="{8C26477D-B573-C5CC-E54D-094DAAD0F0A3}"/>
              </a:ext>
            </a:extLst>
          </p:cNvPr>
          <p:cNvSpPr>
            <a:spLocks noGrp="1"/>
          </p:cNvSpPr>
          <p:nvPr>
            <p:ph type="sldNum" sz="quarter" idx="4"/>
          </p:nvPr>
        </p:nvSpPr>
        <p:spPr/>
        <p:txBody>
          <a:bodyPr/>
          <a:lstStyle/>
          <a:p>
            <a:fld id="{F8E24598-D429-A34B-B4A6-5808099B37D3}" type="slidenum">
              <a:rPr lang="en-US" smtClean="0"/>
              <a:pPr/>
              <a:t>36</a:t>
            </a:fld>
            <a:endParaRPr lang="en-US" dirty="0"/>
          </a:p>
        </p:txBody>
      </p:sp>
    </p:spTree>
    <p:extLst>
      <p:ext uri="{BB962C8B-B14F-4D97-AF65-F5344CB8AC3E}">
        <p14:creationId xmlns:p14="http://schemas.microsoft.com/office/powerpoint/2010/main" val="3309508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1A4B-81C7-4520-45B4-A294020F0793}"/>
              </a:ext>
            </a:extLst>
          </p:cNvPr>
          <p:cNvSpPr>
            <a:spLocks noGrp="1"/>
          </p:cNvSpPr>
          <p:nvPr>
            <p:ph type="title"/>
          </p:nvPr>
        </p:nvSpPr>
        <p:spPr>
          <a:xfrm>
            <a:off x="457200" y="144838"/>
            <a:ext cx="8229600" cy="685800"/>
          </a:xfrm>
        </p:spPr>
        <p:txBody>
          <a:bodyPr/>
          <a:lstStyle/>
          <a:p>
            <a:r>
              <a:rPr lang="en-US" dirty="0"/>
              <a:t>GASB 101: What’s Not In Scope?</a:t>
            </a:r>
          </a:p>
        </p:txBody>
      </p:sp>
      <p:graphicFrame>
        <p:nvGraphicFramePr>
          <p:cNvPr id="5" name="Content Placeholder 4">
            <a:extLst>
              <a:ext uri="{FF2B5EF4-FFF2-40B4-BE49-F238E27FC236}">
                <a16:creationId xmlns:a16="http://schemas.microsoft.com/office/drawing/2014/main" id="{B1BD2642-F2B9-453A-A88C-E729012324C5}"/>
              </a:ext>
            </a:extLst>
          </p:cNvPr>
          <p:cNvGraphicFramePr>
            <a:graphicFrameLocks noGrp="1"/>
          </p:cNvGraphicFramePr>
          <p:nvPr>
            <p:ph idx="1"/>
            <p:extLst>
              <p:ext uri="{D42A27DB-BD31-4B8C-83A1-F6EECF244321}">
                <p14:modId xmlns:p14="http://schemas.microsoft.com/office/powerpoint/2010/main" val="77768416"/>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C411838-6AE9-C299-D528-F655B66DC0DA}"/>
              </a:ext>
            </a:extLst>
          </p:cNvPr>
          <p:cNvSpPr>
            <a:spLocks noGrp="1"/>
          </p:cNvSpPr>
          <p:nvPr>
            <p:ph type="sldNum" sz="quarter" idx="4"/>
          </p:nvPr>
        </p:nvSpPr>
        <p:spPr/>
        <p:txBody>
          <a:bodyPr/>
          <a:lstStyle/>
          <a:p>
            <a:fld id="{6DAB3F6F-6A30-410C-8DAB-3E7769D71CBC}" type="slidenum">
              <a:rPr lang="en-US" smtClean="0"/>
              <a:pPr/>
              <a:t>37</a:t>
            </a:fld>
            <a:endParaRPr lang="en-US" dirty="0"/>
          </a:p>
        </p:txBody>
      </p:sp>
    </p:spTree>
    <p:extLst>
      <p:ext uri="{BB962C8B-B14F-4D97-AF65-F5344CB8AC3E}">
        <p14:creationId xmlns:p14="http://schemas.microsoft.com/office/powerpoint/2010/main" val="3581094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p:txBody>
          <a:bodyPr wrap="square" anchor="ctr">
            <a:normAutofit/>
          </a:bodyPr>
          <a:lstStyle/>
          <a:p>
            <a:r>
              <a:rPr lang="en-US" dirty="0"/>
              <a:t>Compensated Absences Recognition</a:t>
            </a:r>
          </a:p>
        </p:txBody>
      </p:sp>
      <p:graphicFrame>
        <p:nvGraphicFramePr>
          <p:cNvPr id="11" name="Content Placeholder 2">
            <a:extLst>
              <a:ext uri="{FF2B5EF4-FFF2-40B4-BE49-F238E27FC236}">
                <a16:creationId xmlns:a16="http://schemas.microsoft.com/office/drawing/2014/main" id="{B5F04734-6652-646B-4877-342F418C4099}"/>
              </a:ext>
            </a:extLst>
          </p:cNvPr>
          <p:cNvGraphicFramePr>
            <a:graphicFrameLocks noGrp="1"/>
          </p:cNvGraphicFramePr>
          <p:nvPr>
            <p:ph idx="1"/>
            <p:extLst>
              <p:ext uri="{D42A27DB-BD31-4B8C-83A1-F6EECF244321}">
                <p14:modId xmlns:p14="http://schemas.microsoft.com/office/powerpoint/2010/main" val="2781079316"/>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pPr>
              <a:spcAft>
                <a:spcPts val="600"/>
              </a:spcAft>
            </a:pPr>
            <a:fld id="{F8E24598-D429-A34B-B4A6-5808099B37D3}" type="slidenum">
              <a:rPr lang="en-US" smtClean="0"/>
              <a:pPr>
                <a:spcAft>
                  <a:spcPts val="600"/>
                </a:spcAft>
              </a:pPr>
              <a:t>38</a:t>
            </a:fld>
            <a:endParaRPr lang="en-US"/>
          </a:p>
        </p:txBody>
      </p:sp>
    </p:spTree>
    <p:extLst>
      <p:ext uri="{BB962C8B-B14F-4D97-AF65-F5344CB8AC3E}">
        <p14:creationId xmlns:p14="http://schemas.microsoft.com/office/powerpoint/2010/main" val="904928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Recognition – Leave Not Used</a:t>
            </a:r>
          </a:p>
        </p:txBody>
      </p:sp>
      <p:graphicFrame>
        <p:nvGraphicFramePr>
          <p:cNvPr id="17" name="Content Placeholder 2">
            <a:extLst>
              <a:ext uri="{FF2B5EF4-FFF2-40B4-BE49-F238E27FC236}">
                <a16:creationId xmlns:a16="http://schemas.microsoft.com/office/drawing/2014/main" id="{06750989-07EF-351D-65C5-58200645F5BC}"/>
              </a:ext>
            </a:extLst>
          </p:cNvPr>
          <p:cNvGraphicFramePr>
            <a:graphicFrameLocks noGrp="1"/>
          </p:cNvGraphicFramePr>
          <p:nvPr>
            <p:ph idx="1"/>
            <p:extLst>
              <p:ext uri="{D42A27DB-BD31-4B8C-83A1-F6EECF244321}">
                <p14:modId xmlns:p14="http://schemas.microsoft.com/office/powerpoint/2010/main" val="2061374698"/>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39</a:t>
            </a:fld>
            <a:endParaRPr lang="en-US" dirty="0"/>
          </a:p>
        </p:txBody>
      </p:sp>
    </p:spTree>
    <p:extLst>
      <p:ext uri="{BB962C8B-B14F-4D97-AF65-F5344CB8AC3E}">
        <p14:creationId xmlns:p14="http://schemas.microsoft.com/office/powerpoint/2010/main" val="233216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752AC04-2B2B-62CF-63D6-1DE13D15A979}"/>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C2B5F67-042F-0574-237C-50ADB0FE800C}"/>
              </a:ext>
            </a:extLst>
          </p:cNvPr>
          <p:cNvSpPr>
            <a:spLocks noGrp="1"/>
          </p:cNvSpPr>
          <p:nvPr>
            <p:ph type="title"/>
          </p:nvPr>
        </p:nvSpPr>
        <p:spPr/>
        <p:txBody>
          <a:bodyPr/>
          <a:lstStyle/>
          <a:p>
            <a:r>
              <a:rPr lang="en-US" dirty="0"/>
              <a:t>GASB Update</a:t>
            </a:r>
          </a:p>
        </p:txBody>
      </p:sp>
      <p:sp>
        <p:nvSpPr>
          <p:cNvPr id="4" name="Slide Number Placeholder 3">
            <a:extLst>
              <a:ext uri="{FF2B5EF4-FFF2-40B4-BE49-F238E27FC236}">
                <a16:creationId xmlns:a16="http://schemas.microsoft.com/office/drawing/2014/main" id="{D2A12856-B777-E61C-B040-04AF683B4F1F}"/>
              </a:ext>
            </a:extLst>
          </p:cNvPr>
          <p:cNvSpPr>
            <a:spLocks noGrp="1"/>
          </p:cNvSpPr>
          <p:nvPr>
            <p:ph type="sldNum" sz="quarter" idx="4"/>
          </p:nvPr>
        </p:nvSpPr>
        <p:spPr/>
        <p:txBody>
          <a:bodyPr/>
          <a:lstStyle/>
          <a:p>
            <a:fld id="{F8E24598-D429-A34B-B4A6-5808099B37D3}" type="slidenum">
              <a:rPr lang="en-US" smtClean="0"/>
              <a:pPr/>
              <a:t>4</a:t>
            </a:fld>
            <a:endParaRPr lang="en-US" dirty="0"/>
          </a:p>
        </p:txBody>
      </p:sp>
    </p:spTree>
    <p:custDataLst>
      <p:custData r:id="rId1"/>
      <p:custData r:id="rId2"/>
    </p:custDataLst>
    <p:extLst>
      <p:ext uri="{BB962C8B-B14F-4D97-AF65-F5344CB8AC3E}">
        <p14:creationId xmlns:p14="http://schemas.microsoft.com/office/powerpoint/2010/main" val="2482114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ownward trend graph with solid fill">
            <a:extLst>
              <a:ext uri="{FF2B5EF4-FFF2-40B4-BE49-F238E27FC236}">
                <a16:creationId xmlns:a16="http://schemas.microsoft.com/office/drawing/2014/main" id="{678235DB-B34A-C5DE-3BEB-9EE7659ACDDA}"/>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820" y="1197517"/>
            <a:ext cx="2748465" cy="2748465"/>
          </a:xfrm>
        </p:spPr>
      </p:pic>
      <p:graphicFrame>
        <p:nvGraphicFramePr>
          <p:cNvPr id="13" name="Content Placeholder 2">
            <a:extLst>
              <a:ext uri="{FF2B5EF4-FFF2-40B4-BE49-F238E27FC236}">
                <a16:creationId xmlns:a16="http://schemas.microsoft.com/office/drawing/2014/main" id="{165F5E73-F011-4339-FD34-9B971DE56432}"/>
              </a:ext>
            </a:extLst>
          </p:cNvPr>
          <p:cNvGraphicFramePr>
            <a:graphicFrameLocks noGrp="1"/>
          </p:cNvGraphicFramePr>
          <p:nvPr>
            <p:ph sz="half" idx="2"/>
            <p:extLst>
              <p:ext uri="{D42A27DB-BD31-4B8C-83A1-F6EECF244321}">
                <p14:modId xmlns:p14="http://schemas.microsoft.com/office/powerpoint/2010/main" val="2168288604"/>
              </p:ext>
            </p:extLst>
          </p:nvPr>
        </p:nvGraphicFramePr>
        <p:xfrm>
          <a:off x="4023049" y="843756"/>
          <a:ext cx="4038600" cy="37417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p:txBody>
          <a:bodyPr wrap="square" anchor="ctr">
            <a:noAutofit/>
          </a:bodyPr>
          <a:lstStyle/>
          <a:p>
            <a:r>
              <a:rPr lang="en-US"/>
              <a:t>What Is “More Likely Than Not”? (MLTN)</a:t>
            </a:r>
            <a:endParaRPr lang="en-US" dirty="0"/>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40</a:t>
            </a:fld>
            <a:endParaRPr lang="en-US" dirty="0"/>
          </a:p>
        </p:txBody>
      </p:sp>
    </p:spTree>
    <p:extLst>
      <p:ext uri="{BB962C8B-B14F-4D97-AF65-F5344CB8AC3E}">
        <p14:creationId xmlns:p14="http://schemas.microsoft.com/office/powerpoint/2010/main" val="4002010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p:txBody>
          <a:bodyPr wrap="square" anchor="ctr">
            <a:normAutofit/>
          </a:bodyPr>
          <a:lstStyle/>
          <a:p>
            <a:r>
              <a:rPr lang="en-US" dirty="0"/>
              <a:t>MLTN – What To Consider?</a:t>
            </a:r>
          </a:p>
        </p:txBody>
      </p:sp>
      <p:graphicFrame>
        <p:nvGraphicFramePr>
          <p:cNvPr id="6" name="Content Placeholder 2">
            <a:extLst>
              <a:ext uri="{FF2B5EF4-FFF2-40B4-BE49-F238E27FC236}">
                <a16:creationId xmlns:a16="http://schemas.microsoft.com/office/drawing/2014/main" id="{FDCB35D7-17C3-CC05-ECB0-DD363ED072A1}"/>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pPr>
              <a:spcAft>
                <a:spcPts val="600"/>
              </a:spcAft>
            </a:pPr>
            <a:fld id="{F8E24598-D429-A34B-B4A6-5808099B37D3}" type="slidenum">
              <a:rPr lang="en-US" smtClean="0"/>
              <a:pPr>
                <a:spcAft>
                  <a:spcPts val="600"/>
                </a:spcAft>
              </a:pPr>
              <a:t>41</a:t>
            </a:fld>
            <a:endParaRPr lang="en-US" dirty="0"/>
          </a:p>
        </p:txBody>
      </p:sp>
    </p:spTree>
    <p:extLst>
      <p:ext uri="{BB962C8B-B14F-4D97-AF65-F5344CB8AC3E}">
        <p14:creationId xmlns:p14="http://schemas.microsoft.com/office/powerpoint/2010/main" val="2392688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a:lstStyle/>
          <a:p>
            <a:r>
              <a:rPr lang="en-US"/>
              <a:t>Exceptions To MLTN</a:t>
            </a:r>
            <a:endParaRPr lang="en-US" dirty="0"/>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p:txBody>
          <a:bodyPr/>
          <a:lstStyle/>
          <a:p>
            <a:r>
              <a:rPr lang="en-US" dirty="0"/>
              <a:t>Leave that is dependent on the occurrence of an event that affects only a small proportion of employees </a:t>
            </a:r>
          </a:p>
          <a:p>
            <a:pPr lvl="1"/>
            <a:r>
              <a:rPr lang="en-US" dirty="0"/>
              <a:t>Recognize during the reporting period when leave has begun</a:t>
            </a:r>
          </a:p>
          <a:p>
            <a:pPr lvl="1"/>
            <a:r>
              <a:rPr lang="en-US" dirty="0"/>
              <a:t>Examples – Family Leave and Military Leave</a:t>
            </a:r>
          </a:p>
          <a:p>
            <a:pPr lvl="1"/>
            <a:r>
              <a:rPr lang="en-US" dirty="0"/>
              <a:t>Recognize unlimited leave and holiday leave that must be used on a specific date once it has been used</a:t>
            </a: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42</a:t>
            </a:fld>
            <a:endParaRPr lang="en-US" dirty="0"/>
          </a:p>
        </p:txBody>
      </p:sp>
    </p:spTree>
    <p:extLst>
      <p:ext uri="{BB962C8B-B14F-4D97-AF65-F5344CB8AC3E}">
        <p14:creationId xmlns:p14="http://schemas.microsoft.com/office/powerpoint/2010/main" val="395879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a:lstStyle/>
          <a:p>
            <a:r>
              <a:rPr lang="en-US" dirty="0"/>
              <a:t>Exceptions - Example</a:t>
            </a:r>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p:txBody>
          <a:bodyPr/>
          <a:lstStyle/>
          <a:p>
            <a:r>
              <a:rPr lang="en-US" dirty="0"/>
              <a:t>Parental leave of three months is more likely than not to be paid, and a qualifying employee begins parental leave on June 1, a government with a June 30 fiscal year end would report a liability for the remaining two months of leave in financial statements dated June 30, because the leave had already begun</a:t>
            </a:r>
          </a:p>
          <a:p>
            <a:r>
              <a:rPr lang="en-US" dirty="0"/>
              <a:t>Government would include no liability for other employees who are entitled to and may take such leave in the future</a:t>
            </a:r>
          </a:p>
          <a:p>
            <a:pPr marL="0" indent="0">
              <a:buNone/>
            </a:pPr>
            <a:endParaRPr lang="en-US" sz="800" dirty="0"/>
          </a:p>
          <a:p>
            <a:pPr marL="0" indent="0">
              <a:buNone/>
            </a:pPr>
            <a:r>
              <a:rPr lang="en-US" dirty="0">
                <a:hlinkClick r:id="rId3"/>
              </a:rPr>
              <a:t>Source: </a:t>
            </a:r>
            <a:r>
              <a:rPr lang="en-US" dirty="0">
                <a:hlinkClick r:id="rId4"/>
              </a:rPr>
              <a:t>GASB 101. Literally. (gfoa.org)</a:t>
            </a:r>
            <a:endParaRPr lang="en-US" dirty="0"/>
          </a:p>
          <a:p>
            <a:endParaRPr lang="en-US" dirty="0"/>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43</a:t>
            </a:fld>
            <a:endParaRPr lang="en-US" dirty="0"/>
          </a:p>
        </p:txBody>
      </p:sp>
    </p:spTree>
    <p:extLst>
      <p:ext uri="{BB962C8B-B14F-4D97-AF65-F5344CB8AC3E}">
        <p14:creationId xmlns:p14="http://schemas.microsoft.com/office/powerpoint/2010/main" val="2938172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1A4B-81C7-4520-45B4-A294020F0793}"/>
              </a:ext>
            </a:extLst>
          </p:cNvPr>
          <p:cNvSpPr>
            <a:spLocks noGrp="1"/>
          </p:cNvSpPr>
          <p:nvPr>
            <p:ph type="title"/>
          </p:nvPr>
        </p:nvSpPr>
        <p:spPr>
          <a:xfrm>
            <a:off x="457200" y="144838"/>
            <a:ext cx="8229600" cy="685800"/>
          </a:xfrm>
        </p:spPr>
        <p:txBody>
          <a:bodyPr/>
          <a:lstStyle/>
          <a:p>
            <a:r>
              <a:rPr lang="en-US"/>
              <a:t>Recognize If Not Used</a:t>
            </a:r>
            <a:endParaRPr lang="en-US" dirty="0"/>
          </a:p>
        </p:txBody>
      </p:sp>
      <p:graphicFrame>
        <p:nvGraphicFramePr>
          <p:cNvPr id="5" name="Content Placeholder 4">
            <a:extLst>
              <a:ext uri="{FF2B5EF4-FFF2-40B4-BE49-F238E27FC236}">
                <a16:creationId xmlns:a16="http://schemas.microsoft.com/office/drawing/2014/main" id="{B1BD2642-F2B9-453A-A88C-E729012324C5}"/>
              </a:ext>
            </a:extLst>
          </p:cNvPr>
          <p:cNvGraphicFramePr>
            <a:graphicFrameLocks noGrp="1"/>
          </p:cNvGraphicFramePr>
          <p:nvPr>
            <p:ph idx="1"/>
            <p:extLst>
              <p:ext uri="{D42A27DB-BD31-4B8C-83A1-F6EECF244321}">
                <p14:modId xmlns:p14="http://schemas.microsoft.com/office/powerpoint/2010/main" val="289489512"/>
              </p:ext>
            </p:extLst>
          </p:nvPr>
        </p:nvGraphicFramePr>
        <p:xfrm>
          <a:off x="751114" y="995947"/>
          <a:ext cx="7641771" cy="3385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C411838-6AE9-C299-D528-F655B66DC0DA}"/>
              </a:ext>
            </a:extLst>
          </p:cNvPr>
          <p:cNvSpPr>
            <a:spLocks noGrp="1"/>
          </p:cNvSpPr>
          <p:nvPr>
            <p:ph type="sldNum" sz="quarter" idx="4"/>
          </p:nvPr>
        </p:nvSpPr>
        <p:spPr/>
        <p:txBody>
          <a:bodyPr/>
          <a:lstStyle/>
          <a:p>
            <a:fld id="{6DAB3F6F-6A30-410C-8DAB-3E7769D71CBC}" type="slidenum">
              <a:rPr lang="en-US" smtClean="0"/>
              <a:pPr/>
              <a:t>44</a:t>
            </a:fld>
            <a:endParaRPr lang="en-US" dirty="0"/>
          </a:p>
        </p:txBody>
      </p:sp>
    </p:spTree>
    <p:extLst>
      <p:ext uri="{BB962C8B-B14F-4D97-AF65-F5344CB8AC3E}">
        <p14:creationId xmlns:p14="http://schemas.microsoft.com/office/powerpoint/2010/main" val="356205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1A4B-81C7-4520-45B4-A294020F0793}"/>
              </a:ext>
            </a:extLst>
          </p:cNvPr>
          <p:cNvSpPr>
            <a:spLocks noGrp="1"/>
          </p:cNvSpPr>
          <p:nvPr>
            <p:ph type="title"/>
          </p:nvPr>
        </p:nvSpPr>
        <p:spPr>
          <a:xfrm>
            <a:off x="457200" y="144838"/>
            <a:ext cx="8229600" cy="685800"/>
          </a:xfrm>
        </p:spPr>
        <p:txBody>
          <a:bodyPr/>
          <a:lstStyle/>
          <a:p>
            <a:r>
              <a:rPr lang="en-US" dirty="0"/>
              <a:t>Recognize When Leave Commences (Sporadic)</a:t>
            </a:r>
          </a:p>
        </p:txBody>
      </p:sp>
      <p:graphicFrame>
        <p:nvGraphicFramePr>
          <p:cNvPr id="5" name="Content Placeholder 4">
            <a:extLst>
              <a:ext uri="{FF2B5EF4-FFF2-40B4-BE49-F238E27FC236}">
                <a16:creationId xmlns:a16="http://schemas.microsoft.com/office/drawing/2014/main" id="{B1BD2642-F2B9-453A-A88C-E729012324C5}"/>
              </a:ext>
            </a:extLst>
          </p:cNvPr>
          <p:cNvGraphicFramePr>
            <a:graphicFrameLocks noGrp="1"/>
          </p:cNvGraphicFramePr>
          <p:nvPr>
            <p:ph idx="1"/>
            <p:extLst>
              <p:ext uri="{D42A27DB-BD31-4B8C-83A1-F6EECF244321}">
                <p14:modId xmlns:p14="http://schemas.microsoft.com/office/powerpoint/2010/main" val="3143340044"/>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C411838-6AE9-C299-D528-F655B66DC0DA}"/>
              </a:ext>
            </a:extLst>
          </p:cNvPr>
          <p:cNvSpPr>
            <a:spLocks noGrp="1"/>
          </p:cNvSpPr>
          <p:nvPr>
            <p:ph type="sldNum" sz="quarter" idx="4"/>
          </p:nvPr>
        </p:nvSpPr>
        <p:spPr/>
        <p:txBody>
          <a:bodyPr/>
          <a:lstStyle/>
          <a:p>
            <a:fld id="{6DAB3F6F-6A30-410C-8DAB-3E7769D71CBC}" type="slidenum">
              <a:rPr lang="en-US" smtClean="0"/>
              <a:pPr/>
              <a:t>45</a:t>
            </a:fld>
            <a:endParaRPr lang="en-US" dirty="0"/>
          </a:p>
        </p:txBody>
      </p:sp>
    </p:spTree>
    <p:extLst>
      <p:ext uri="{BB962C8B-B14F-4D97-AF65-F5344CB8AC3E}">
        <p14:creationId xmlns:p14="http://schemas.microsoft.com/office/powerpoint/2010/main" val="1329871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1A4B-81C7-4520-45B4-A294020F0793}"/>
              </a:ext>
            </a:extLst>
          </p:cNvPr>
          <p:cNvSpPr>
            <a:spLocks noGrp="1"/>
          </p:cNvSpPr>
          <p:nvPr>
            <p:ph type="title"/>
          </p:nvPr>
        </p:nvSpPr>
        <p:spPr>
          <a:xfrm>
            <a:off x="457200" y="144838"/>
            <a:ext cx="8229600" cy="685800"/>
          </a:xfrm>
        </p:spPr>
        <p:txBody>
          <a:bodyPr wrap="square" anchor="ctr">
            <a:normAutofit/>
          </a:bodyPr>
          <a:lstStyle/>
          <a:p>
            <a:r>
              <a:rPr lang="en-US" dirty="0"/>
              <a:t>GASB 101: Recognize Only When Leave Is Taken</a:t>
            </a:r>
          </a:p>
        </p:txBody>
      </p:sp>
      <p:graphicFrame>
        <p:nvGraphicFramePr>
          <p:cNvPr id="5" name="Content Placeholder 4">
            <a:extLst>
              <a:ext uri="{FF2B5EF4-FFF2-40B4-BE49-F238E27FC236}">
                <a16:creationId xmlns:a16="http://schemas.microsoft.com/office/drawing/2014/main" id="{B1BD2642-F2B9-453A-A88C-E729012324C5}"/>
              </a:ext>
            </a:extLst>
          </p:cNvPr>
          <p:cNvGraphicFramePr>
            <a:graphicFrameLocks noGrp="1"/>
          </p:cNvGraphicFramePr>
          <p:nvPr>
            <p:ph idx="1"/>
            <p:extLst>
              <p:ext uri="{D42A27DB-BD31-4B8C-83A1-F6EECF244321}">
                <p14:modId xmlns:p14="http://schemas.microsoft.com/office/powerpoint/2010/main" val="11376663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C411838-6AE9-C299-D528-F655B66DC0DA}"/>
              </a:ext>
            </a:extLst>
          </p:cNvPr>
          <p:cNvSpPr>
            <a:spLocks noGrp="1"/>
          </p:cNvSpPr>
          <p:nvPr>
            <p:ph type="sldNum" sz="quarter" idx="4"/>
          </p:nvPr>
        </p:nvSpPr>
        <p:spPr/>
        <p:txBody>
          <a:bodyPr wrap="square" anchor="ctr">
            <a:noAutofit/>
          </a:bodyPr>
          <a:lstStyle/>
          <a:p>
            <a:fld id="{6DAB3F6F-6A30-410C-8DAB-3E7769D71CBC}" type="slidenum">
              <a:rPr lang="en-US" smtClean="0"/>
              <a:pPr/>
              <a:t>46</a:t>
            </a:fld>
            <a:endParaRPr lang="en-US" dirty="0"/>
          </a:p>
        </p:txBody>
      </p:sp>
    </p:spTree>
    <p:extLst>
      <p:ext uri="{BB962C8B-B14F-4D97-AF65-F5344CB8AC3E}">
        <p14:creationId xmlns:p14="http://schemas.microsoft.com/office/powerpoint/2010/main" val="2587523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Calculating The Liability</a:t>
            </a:r>
          </a:p>
        </p:txBody>
      </p:sp>
      <p:sp useBgFill="1">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bwMode="white">
          <a:prstGeom prst="rect">
            <a:avLst/>
          </a:prstGeom>
          <a:noFill/>
          <a:ln w="9525">
            <a:noFill/>
            <a:miter lim="800000"/>
            <a:headEnd/>
            <a:tailEnd/>
          </a:ln>
          <a:extLst>
            <a:ext uri="{909E8E84-426E-40DD-AFC4-6F175D3DCCD1}">
              <a14:hiddenFill xmlns:a14="http://schemas.microsoft.com/office/drawing/2010/main">
                <a:solidFill>
                  <a:schemeClr val="bg1"/>
                </a:solidFill>
              </a14:hiddenFill>
            </a:ext>
          </a:extLst>
        </p:spPr>
        <p:txBody>
          <a:bodyPr wrap="square" anchor="t">
            <a:normAutofit/>
          </a:bodyPr>
          <a:lstStyle/>
          <a:p>
            <a:r>
              <a:rPr lang="en-US" dirty="0"/>
              <a:t>Use the rate of pay in effect as of the balance sheet date when calculating the liability, with limited exceptions:</a:t>
            </a:r>
          </a:p>
          <a:p>
            <a:pPr lvl="1"/>
            <a:r>
              <a:rPr lang="en-US" dirty="0"/>
              <a:t>Arrangement calls for a different rate of pay at the time of payment (for example, sick pay being paid at 50% of the employee’s actual pay rate)</a:t>
            </a:r>
          </a:p>
          <a:p>
            <a:pPr lvl="1"/>
            <a:r>
              <a:rPr lang="en-US" dirty="0"/>
              <a:t>Shared leave pool -  measure the liability using an estimated pay rate that is representative of the eligible employee population</a:t>
            </a:r>
          </a:p>
          <a:p>
            <a:pPr lvl="1"/>
            <a:r>
              <a:rPr lang="en-US" dirty="0"/>
              <a:t>If MLTN to be settled through noncash means other than conversion to DB plan</a:t>
            </a:r>
          </a:p>
          <a:p>
            <a:pPr lvl="1"/>
            <a:endParaRPr lang="en-US" dirty="0"/>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47</a:t>
            </a:fld>
            <a:endParaRPr lang="en-US" dirty="0"/>
          </a:p>
        </p:txBody>
      </p:sp>
    </p:spTree>
    <p:extLst>
      <p:ext uri="{BB962C8B-B14F-4D97-AF65-F5344CB8AC3E}">
        <p14:creationId xmlns:p14="http://schemas.microsoft.com/office/powerpoint/2010/main" val="201244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Recognition – Leave Used</a:t>
            </a:r>
          </a:p>
        </p:txBody>
      </p:sp>
      <p:graphicFrame>
        <p:nvGraphicFramePr>
          <p:cNvPr id="17" name="Content Placeholder 2">
            <a:extLst>
              <a:ext uri="{FF2B5EF4-FFF2-40B4-BE49-F238E27FC236}">
                <a16:creationId xmlns:a16="http://schemas.microsoft.com/office/drawing/2014/main" id="{06750989-07EF-351D-65C5-58200645F5BC}"/>
              </a:ext>
            </a:extLst>
          </p:cNvPr>
          <p:cNvGraphicFramePr>
            <a:graphicFrameLocks noGrp="1"/>
          </p:cNvGraphicFramePr>
          <p:nvPr>
            <p:ph idx="1"/>
            <p:extLst>
              <p:ext uri="{D42A27DB-BD31-4B8C-83A1-F6EECF244321}">
                <p14:modId xmlns:p14="http://schemas.microsoft.com/office/powerpoint/2010/main" val="2257539550"/>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48</a:t>
            </a:fld>
            <a:endParaRPr lang="en-US" dirty="0"/>
          </a:p>
        </p:txBody>
      </p:sp>
    </p:spTree>
    <p:extLst>
      <p:ext uri="{BB962C8B-B14F-4D97-AF65-F5344CB8AC3E}">
        <p14:creationId xmlns:p14="http://schemas.microsoft.com/office/powerpoint/2010/main" val="3724734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a:t>Salary-Related </a:t>
            </a:r>
            <a:r>
              <a:rPr lang="en-US" dirty="0"/>
              <a:t>Payments</a:t>
            </a:r>
          </a:p>
        </p:txBody>
      </p:sp>
      <p:graphicFrame>
        <p:nvGraphicFramePr>
          <p:cNvPr id="6" name="Content Placeholder 2">
            <a:extLst>
              <a:ext uri="{FF2B5EF4-FFF2-40B4-BE49-F238E27FC236}">
                <a16:creationId xmlns:a16="http://schemas.microsoft.com/office/drawing/2014/main" id="{A4190411-13DE-36B6-76FE-21655C41C743}"/>
              </a:ext>
            </a:extLst>
          </p:cNvPr>
          <p:cNvGraphicFramePr>
            <a:graphicFrameLocks noGrp="1"/>
          </p:cNvGraphicFramePr>
          <p:nvPr>
            <p:ph idx="1"/>
            <p:extLst>
              <p:ext uri="{D42A27DB-BD31-4B8C-83A1-F6EECF244321}">
                <p14:modId xmlns:p14="http://schemas.microsoft.com/office/powerpoint/2010/main" val="4107205289"/>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49</a:t>
            </a:fld>
            <a:endParaRPr lang="en-US" dirty="0"/>
          </a:p>
        </p:txBody>
      </p:sp>
    </p:spTree>
    <p:extLst>
      <p:ext uri="{BB962C8B-B14F-4D97-AF65-F5344CB8AC3E}">
        <p14:creationId xmlns:p14="http://schemas.microsoft.com/office/powerpoint/2010/main" val="3353330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FE7757F3-DF8D-F728-3C01-F677A9CB13EB}"/>
              </a:ext>
            </a:extLst>
          </p:cNvPr>
          <p:cNvGraphicFramePr>
            <a:graphicFrameLocks noGrp="1"/>
          </p:cNvGraphicFramePr>
          <p:nvPr>
            <p:ph idx="1"/>
            <p:extLst>
              <p:ext uri="{D42A27DB-BD31-4B8C-83A1-F6EECF244321}">
                <p14:modId xmlns:p14="http://schemas.microsoft.com/office/powerpoint/2010/main" val="2334955160"/>
              </p:ext>
            </p:extLst>
          </p:nvPr>
        </p:nvGraphicFramePr>
        <p:xfrm>
          <a:off x="457200" y="1085850"/>
          <a:ext cx="8229600" cy="342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0">
            <a:extLst>
              <a:ext uri="{FF2B5EF4-FFF2-40B4-BE49-F238E27FC236}">
                <a16:creationId xmlns:a16="http://schemas.microsoft.com/office/drawing/2014/main" id="{D696C11A-14E2-EEC4-AF23-F253E82900A8}"/>
              </a:ext>
            </a:extLst>
          </p:cNvPr>
          <p:cNvSpPr>
            <a:spLocks noGrp="1"/>
          </p:cNvSpPr>
          <p:nvPr>
            <p:ph type="title"/>
          </p:nvPr>
        </p:nvSpPr>
        <p:spPr>
          <a:xfrm>
            <a:off x="457199" y="400050"/>
            <a:ext cx="8229600" cy="685800"/>
          </a:xfrm>
        </p:spPr>
        <p:txBody>
          <a:bodyPr/>
          <a:lstStyle/>
          <a:p>
            <a:r>
              <a:rPr lang="en-US" dirty="0"/>
              <a:t>At The End Of This Session, You Will Be Able To:</a:t>
            </a:r>
          </a:p>
        </p:txBody>
      </p:sp>
      <p:sp>
        <p:nvSpPr>
          <p:cNvPr id="12" name="Text Placeholder 11">
            <a:extLst>
              <a:ext uri="{FF2B5EF4-FFF2-40B4-BE49-F238E27FC236}">
                <a16:creationId xmlns:a16="http://schemas.microsoft.com/office/drawing/2014/main" id="{E6218DD1-6604-B3B0-7B76-717AF5917E47}"/>
              </a:ext>
            </a:extLst>
          </p:cNvPr>
          <p:cNvSpPr>
            <a:spLocks noGrp="1"/>
          </p:cNvSpPr>
          <p:nvPr>
            <p:ph type="body" sz="quarter" idx="11"/>
          </p:nvPr>
        </p:nvSpPr>
        <p:spPr>
          <a:xfrm>
            <a:off x="457199" y="144182"/>
            <a:ext cx="8229600" cy="255868"/>
          </a:xfrm>
        </p:spPr>
        <p:txBody>
          <a:bodyPr/>
          <a:lstStyle/>
          <a:p>
            <a:r>
              <a:rPr lang="en-US" sz="1600" dirty="0"/>
              <a:t>Learning Objectives</a:t>
            </a:r>
          </a:p>
        </p:txBody>
      </p:sp>
      <p:sp>
        <p:nvSpPr>
          <p:cNvPr id="4" name="Slide Number Placeholder 3">
            <a:extLst>
              <a:ext uri="{FF2B5EF4-FFF2-40B4-BE49-F238E27FC236}">
                <a16:creationId xmlns:a16="http://schemas.microsoft.com/office/drawing/2014/main" id="{DA619BE1-6D5F-6C4A-A64D-170F972A1A9D}"/>
              </a:ext>
            </a:extLst>
          </p:cNvPr>
          <p:cNvSpPr>
            <a:spLocks noGrp="1"/>
          </p:cNvSpPr>
          <p:nvPr>
            <p:ph type="sldNum" sz="quarter" idx="4"/>
          </p:nvPr>
        </p:nvSpPr>
        <p:spPr/>
        <p:txBody>
          <a:bodyPr wrap="square" anchor="ctr">
            <a:noAutofit/>
          </a:bodyPr>
          <a:lstStyle/>
          <a:p>
            <a:fld id="{6DAB3F6F-6A30-410C-8DAB-3E7769D71CBC}" type="slidenum">
              <a:rPr lang="en-US" smtClean="0"/>
              <a:pPr/>
              <a:t>5</a:t>
            </a:fld>
            <a:endParaRPr lang="en-US" dirty="0"/>
          </a:p>
        </p:txBody>
      </p:sp>
    </p:spTree>
    <p:extLst>
      <p:ext uri="{BB962C8B-B14F-4D97-AF65-F5344CB8AC3E}">
        <p14:creationId xmlns:p14="http://schemas.microsoft.com/office/powerpoint/2010/main" val="3435918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a:lstStyle/>
          <a:p>
            <a:r>
              <a:rPr lang="en-US" dirty="0"/>
              <a:t>DC And DB Pension Plans</a:t>
            </a:r>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p:txBody>
          <a:bodyPr/>
          <a:lstStyle/>
          <a:p>
            <a:r>
              <a:rPr lang="en-US" dirty="0"/>
              <a:t>Defined contributions (DC) plan </a:t>
            </a:r>
          </a:p>
          <a:p>
            <a:pPr lvl="1"/>
            <a:r>
              <a:rPr lang="en-US" dirty="0"/>
              <a:t>Leave that has not been used- liability is recognized whenever a compensated absence liability would be recognized and reported as pension or OPEB expense </a:t>
            </a:r>
          </a:p>
          <a:p>
            <a:pPr lvl="1"/>
            <a:r>
              <a:rPr lang="en-US" dirty="0"/>
              <a:t>Leave that has been used – include in pension/OPEB liability</a:t>
            </a:r>
          </a:p>
          <a:p>
            <a:pPr lvl="1"/>
            <a:r>
              <a:rPr lang="en-US" dirty="0"/>
              <a:t>Defined benefit (DB) plan </a:t>
            </a:r>
          </a:p>
          <a:p>
            <a:pPr lvl="1"/>
            <a:r>
              <a:rPr lang="en-US" dirty="0"/>
              <a:t>Payments related to a DB pension or OPEB plan should NOT be included in the measurement of the liabilities for compensated absences </a:t>
            </a: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50</a:t>
            </a:fld>
            <a:endParaRPr lang="en-US" dirty="0"/>
          </a:p>
        </p:txBody>
      </p:sp>
    </p:spTree>
    <p:extLst>
      <p:ext uri="{BB962C8B-B14F-4D97-AF65-F5344CB8AC3E}">
        <p14:creationId xmlns:p14="http://schemas.microsoft.com/office/powerpoint/2010/main" val="1475101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Post-Employment Benefit Plans</a:t>
            </a:r>
          </a:p>
        </p:txBody>
      </p:sp>
      <p:graphicFrame>
        <p:nvGraphicFramePr>
          <p:cNvPr id="7" name="Content Placeholder 2">
            <a:extLst>
              <a:ext uri="{FF2B5EF4-FFF2-40B4-BE49-F238E27FC236}">
                <a16:creationId xmlns:a16="http://schemas.microsoft.com/office/drawing/2014/main" id="{19636390-323E-473D-BFAB-31DF54A3ADC1}"/>
              </a:ext>
            </a:extLst>
          </p:cNvPr>
          <p:cNvGraphicFramePr>
            <a:graphicFrameLocks noGrp="1"/>
          </p:cNvGraphicFramePr>
          <p:nvPr>
            <p:ph idx="1"/>
            <p:extLst>
              <p:ext uri="{D42A27DB-BD31-4B8C-83A1-F6EECF244321}">
                <p14:modId xmlns:p14="http://schemas.microsoft.com/office/powerpoint/2010/main" val="704492980"/>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51</a:t>
            </a:fld>
            <a:endParaRPr lang="en-US" dirty="0"/>
          </a:p>
        </p:txBody>
      </p:sp>
    </p:spTree>
    <p:extLst>
      <p:ext uri="{BB962C8B-B14F-4D97-AF65-F5344CB8AC3E}">
        <p14:creationId xmlns:p14="http://schemas.microsoft.com/office/powerpoint/2010/main" val="4206358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Example: Vacation And Sick Leave</a:t>
            </a:r>
          </a:p>
        </p:txBody>
      </p:sp>
      <p:graphicFrame>
        <p:nvGraphicFramePr>
          <p:cNvPr id="6" name="Content Placeholder 2">
            <a:extLst>
              <a:ext uri="{FF2B5EF4-FFF2-40B4-BE49-F238E27FC236}">
                <a16:creationId xmlns:a16="http://schemas.microsoft.com/office/drawing/2014/main" id="{75744FF7-C2EE-D138-3AB7-3D9F79539254}"/>
              </a:ext>
            </a:extLst>
          </p:cNvPr>
          <p:cNvGraphicFramePr>
            <a:graphicFrameLocks noGrp="1"/>
          </p:cNvGraphicFramePr>
          <p:nvPr>
            <p:ph idx="1"/>
            <p:extLst>
              <p:ext uri="{D42A27DB-BD31-4B8C-83A1-F6EECF244321}">
                <p14:modId xmlns:p14="http://schemas.microsoft.com/office/powerpoint/2010/main" val="2365009672"/>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52</a:t>
            </a:fld>
            <a:endParaRPr lang="en-US" dirty="0"/>
          </a:p>
        </p:txBody>
      </p:sp>
    </p:spTree>
    <p:extLst>
      <p:ext uri="{BB962C8B-B14F-4D97-AF65-F5344CB8AC3E}">
        <p14:creationId xmlns:p14="http://schemas.microsoft.com/office/powerpoint/2010/main" val="2562943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a:lstStyle/>
          <a:p>
            <a:r>
              <a:rPr lang="en-US" dirty="0"/>
              <a:t>Example: Vacation And Sick Leave</a:t>
            </a:r>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p:txBody>
          <a:bodyPr/>
          <a:lstStyle/>
          <a:p>
            <a:r>
              <a:rPr lang="en-US" dirty="0"/>
              <a:t>Employee has the following:</a:t>
            </a:r>
          </a:p>
          <a:p>
            <a:pPr lvl="1"/>
            <a:r>
              <a:rPr lang="en-US" dirty="0"/>
              <a:t>325 vacation hours </a:t>
            </a:r>
          </a:p>
          <a:p>
            <a:pPr lvl="1"/>
            <a:r>
              <a:rPr lang="en-US" dirty="0"/>
              <a:t>20 sick hours</a:t>
            </a:r>
          </a:p>
          <a:p>
            <a:pPr lvl="1"/>
            <a:r>
              <a:rPr lang="en-US" dirty="0"/>
              <a:t>$20/hour pay rate</a:t>
            </a:r>
          </a:p>
          <a:p>
            <a:pPr lvl="1"/>
            <a:endParaRPr lang="en-US" dirty="0"/>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53</a:t>
            </a:fld>
            <a:endParaRPr lang="en-US" dirty="0"/>
          </a:p>
        </p:txBody>
      </p:sp>
    </p:spTree>
    <p:extLst>
      <p:ext uri="{BB962C8B-B14F-4D97-AF65-F5344CB8AC3E}">
        <p14:creationId xmlns:p14="http://schemas.microsoft.com/office/powerpoint/2010/main" val="1235016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a:lstStyle/>
          <a:p>
            <a:r>
              <a:rPr lang="en-US" dirty="0"/>
              <a:t>Example: Vacation And Sick Leave Calculation</a:t>
            </a:r>
          </a:p>
        </p:txBody>
      </p:sp>
      <p:pic>
        <p:nvPicPr>
          <p:cNvPr id="6" name="Content Placeholder 5">
            <a:extLst>
              <a:ext uri="{FF2B5EF4-FFF2-40B4-BE49-F238E27FC236}">
                <a16:creationId xmlns:a16="http://schemas.microsoft.com/office/drawing/2014/main" id="{C51E7421-B872-C757-6883-1DB731444970}"/>
              </a:ext>
            </a:extLst>
          </p:cNvPr>
          <p:cNvPicPr>
            <a:picLocks noGrp="1" noChangeAspect="1"/>
          </p:cNvPicPr>
          <p:nvPr>
            <p:ph idx="1"/>
          </p:nvPr>
        </p:nvPicPr>
        <p:blipFill>
          <a:blip r:embed="rId3"/>
          <a:stretch>
            <a:fillRect/>
          </a:stretch>
        </p:blipFill>
        <p:spPr>
          <a:xfrm>
            <a:off x="383290" y="1474237"/>
            <a:ext cx="8377419" cy="1638348"/>
          </a:xfrm>
        </p:spPr>
      </p:pic>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54</a:t>
            </a:fld>
            <a:endParaRPr lang="en-US" dirty="0"/>
          </a:p>
        </p:txBody>
      </p:sp>
    </p:spTree>
    <p:extLst>
      <p:ext uri="{BB962C8B-B14F-4D97-AF65-F5344CB8AC3E}">
        <p14:creationId xmlns:p14="http://schemas.microsoft.com/office/powerpoint/2010/main" val="3342376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199" y="144463"/>
            <a:ext cx="8341567" cy="685800"/>
          </a:xfrm>
        </p:spPr>
        <p:txBody>
          <a:bodyPr/>
          <a:lstStyle/>
          <a:p>
            <a:r>
              <a:rPr lang="en-US" dirty="0"/>
              <a:t>Example: Vacation And Sick Leave Explanations</a:t>
            </a:r>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p:txBody>
          <a:bodyPr/>
          <a:lstStyle/>
          <a:p>
            <a:r>
              <a:rPr lang="en-US" dirty="0"/>
              <a:t>Sick leave is accrued at 50% as the government has estimated it is MLTN that 50% will be used as </a:t>
            </a:r>
            <a:r>
              <a:rPr lang="en-US"/>
              <a:t>paid leave</a:t>
            </a:r>
            <a:endParaRPr lang="en-US" dirty="0"/>
          </a:p>
          <a:p>
            <a:r>
              <a:rPr lang="en-US" dirty="0"/>
              <a:t>Holiday leave is not accrued because it is date specific and not at the discretion </a:t>
            </a:r>
            <a:r>
              <a:rPr lang="en-US"/>
              <a:t>of employees</a:t>
            </a:r>
            <a:endParaRPr lang="en-US" dirty="0"/>
          </a:p>
          <a:p>
            <a:r>
              <a:rPr lang="en-US" dirty="0"/>
              <a:t>FICA Accrual – Directly associated with payment</a:t>
            </a:r>
          </a:p>
          <a:p>
            <a:r>
              <a:rPr lang="en-US" dirty="0"/>
              <a:t>DC pension – Report as part of comp abs liability for leave not used</a:t>
            </a:r>
          </a:p>
          <a:p>
            <a:pPr lvl="1"/>
            <a:endParaRPr lang="en-US" dirty="0"/>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55</a:t>
            </a:fld>
            <a:endParaRPr lang="en-US" dirty="0"/>
          </a:p>
        </p:txBody>
      </p:sp>
    </p:spTree>
    <p:extLst>
      <p:ext uri="{BB962C8B-B14F-4D97-AF65-F5344CB8AC3E}">
        <p14:creationId xmlns:p14="http://schemas.microsoft.com/office/powerpoint/2010/main" val="2204028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4DBBF7-D3C6-21F0-99FE-E6020F567E37}"/>
              </a:ext>
            </a:extLst>
          </p:cNvPr>
          <p:cNvSpPr>
            <a:spLocks noGrp="1"/>
          </p:cNvSpPr>
          <p:nvPr>
            <p:ph type="title"/>
          </p:nvPr>
        </p:nvSpPr>
        <p:spPr/>
        <p:txBody>
          <a:bodyPr wrap="square" anchor="ctr">
            <a:noAutofit/>
          </a:bodyPr>
          <a:lstStyle/>
          <a:p>
            <a:r>
              <a:rPr lang="en-US" sz="3200"/>
              <a:t>Note Disclosure:</a:t>
            </a:r>
            <a:endParaRPr lang="en-US" sz="3200" dirty="0"/>
          </a:p>
        </p:txBody>
      </p:sp>
      <p:pic>
        <p:nvPicPr>
          <p:cNvPr id="7" name="Content Placeholder 6">
            <a:extLst>
              <a:ext uri="{FF2B5EF4-FFF2-40B4-BE49-F238E27FC236}">
                <a16:creationId xmlns:a16="http://schemas.microsoft.com/office/drawing/2014/main" id="{4AD9AE3D-7F4F-C564-6BDF-86E6B5BA1263}"/>
              </a:ext>
            </a:extLst>
          </p:cNvPr>
          <p:cNvPicPr>
            <a:picLocks noGrp="1" noChangeAspect="1"/>
          </p:cNvPicPr>
          <p:nvPr>
            <p:ph idx="1"/>
          </p:nvPr>
        </p:nvPicPr>
        <p:blipFill rotWithShape="1">
          <a:blip r:embed="rId2"/>
          <a:srcRect t="7363" r="6985"/>
          <a:stretch/>
        </p:blipFill>
        <p:spPr>
          <a:xfrm rot="5400000">
            <a:off x="4270010" y="-203605"/>
            <a:ext cx="3898108" cy="5634847"/>
          </a:xfrm>
          <a:noFill/>
        </p:spPr>
      </p:pic>
      <p:sp>
        <p:nvSpPr>
          <p:cNvPr id="5" name="Slide Number Placeholder 4">
            <a:extLst>
              <a:ext uri="{FF2B5EF4-FFF2-40B4-BE49-F238E27FC236}">
                <a16:creationId xmlns:a16="http://schemas.microsoft.com/office/drawing/2014/main" id="{AD09A577-F513-B8F0-FE9B-644A9EA9E28A}"/>
              </a:ext>
            </a:extLst>
          </p:cNvPr>
          <p:cNvSpPr>
            <a:spLocks noGrp="1"/>
          </p:cNvSpPr>
          <p:nvPr>
            <p:ph type="sldNum" sz="quarter" idx="4"/>
          </p:nvPr>
        </p:nvSpPr>
        <p:spPr/>
        <p:txBody>
          <a:bodyPr wrap="square" anchor="ctr">
            <a:noAutofit/>
          </a:bodyPr>
          <a:lstStyle/>
          <a:p>
            <a:pPr>
              <a:spcAft>
                <a:spcPts val="600"/>
              </a:spcAft>
            </a:pPr>
            <a:fld id="{F8E24598-D429-A34B-B4A6-5808099B37D3}" type="slidenum">
              <a:rPr lang="en-US" smtClean="0"/>
              <a:pPr>
                <a:spcAft>
                  <a:spcPts val="600"/>
                </a:spcAft>
              </a:pPr>
              <a:t>56</a:t>
            </a:fld>
            <a:endParaRPr lang="en-US"/>
          </a:p>
        </p:txBody>
      </p:sp>
      <p:sp>
        <p:nvSpPr>
          <p:cNvPr id="12" name="Content Placeholder 2">
            <a:extLst>
              <a:ext uri="{FF2B5EF4-FFF2-40B4-BE49-F238E27FC236}">
                <a16:creationId xmlns:a16="http://schemas.microsoft.com/office/drawing/2014/main" id="{79ED7092-964B-5AC0-AE08-D5CBE85F145F}"/>
              </a:ext>
            </a:extLst>
          </p:cNvPr>
          <p:cNvSpPr>
            <a:spLocks noGrp="1"/>
          </p:cNvSpPr>
          <p:nvPr>
            <p:ph type="body" sz="half" idx="4294967295"/>
          </p:nvPr>
        </p:nvSpPr>
        <p:spPr>
          <a:xfrm>
            <a:off x="367004" y="1106682"/>
            <a:ext cx="3563938" cy="3300412"/>
          </a:xfrm>
        </p:spPr>
        <p:txBody>
          <a:bodyPr wrap="square" anchor="t">
            <a:normAutofit/>
          </a:bodyPr>
          <a:lstStyle/>
          <a:p>
            <a:pPr>
              <a:lnSpc>
                <a:spcPct val="90000"/>
              </a:lnSpc>
            </a:pPr>
            <a:r>
              <a:rPr lang="en-US" dirty="0"/>
              <a:t>Disclosure should present either:</a:t>
            </a:r>
          </a:p>
          <a:p>
            <a:pPr lvl="1">
              <a:lnSpc>
                <a:spcPct val="90000"/>
              </a:lnSpc>
            </a:pPr>
            <a:r>
              <a:rPr lang="en-US" dirty="0"/>
              <a:t>Separate increases/decreases</a:t>
            </a:r>
          </a:p>
          <a:p>
            <a:pPr lvl="1">
              <a:lnSpc>
                <a:spcPct val="90000"/>
              </a:lnSpc>
            </a:pPr>
            <a:r>
              <a:rPr lang="en-US" dirty="0"/>
              <a:t>Net increase or a net decrease</a:t>
            </a:r>
          </a:p>
          <a:p>
            <a:pPr>
              <a:lnSpc>
                <a:spcPct val="90000"/>
              </a:lnSpc>
            </a:pPr>
            <a:r>
              <a:rPr lang="en-US" dirty="0"/>
              <a:t>If presenting net, indicate it is a net amount.</a:t>
            </a:r>
          </a:p>
        </p:txBody>
      </p:sp>
    </p:spTree>
    <p:extLst>
      <p:ext uri="{BB962C8B-B14F-4D97-AF65-F5344CB8AC3E}">
        <p14:creationId xmlns:p14="http://schemas.microsoft.com/office/powerpoint/2010/main" val="1094188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D61D3-19DD-F0FB-019D-FF2584512F9C}"/>
              </a:ext>
            </a:extLst>
          </p:cNvPr>
          <p:cNvSpPr>
            <a:spLocks noGrp="1"/>
          </p:cNvSpPr>
          <p:nvPr>
            <p:ph type="title"/>
          </p:nvPr>
        </p:nvSpPr>
        <p:spPr/>
        <p:txBody>
          <a:bodyPr/>
          <a:lstStyle/>
          <a:p>
            <a:r>
              <a:rPr lang="en-US" dirty="0"/>
              <a:t>Note Disclosure:</a:t>
            </a:r>
          </a:p>
        </p:txBody>
      </p:sp>
      <p:sp>
        <p:nvSpPr>
          <p:cNvPr id="2" name="Content Placeholder 1">
            <a:extLst>
              <a:ext uri="{FF2B5EF4-FFF2-40B4-BE49-F238E27FC236}">
                <a16:creationId xmlns:a16="http://schemas.microsoft.com/office/drawing/2014/main" id="{66CC6890-0214-6540-2E7A-77622416D794}"/>
              </a:ext>
            </a:extLst>
          </p:cNvPr>
          <p:cNvSpPr>
            <a:spLocks noGrp="1"/>
          </p:cNvSpPr>
          <p:nvPr>
            <p:ph idx="1"/>
          </p:nvPr>
        </p:nvSpPr>
        <p:spPr/>
        <p:txBody>
          <a:bodyPr/>
          <a:lstStyle/>
          <a:p>
            <a:r>
              <a:rPr lang="en-US" dirty="0"/>
              <a:t>No longer required to disclose:</a:t>
            </a:r>
          </a:p>
          <a:p>
            <a:pPr lvl="1"/>
            <a:r>
              <a:rPr lang="en-US"/>
              <a:t>Which </a:t>
            </a:r>
            <a:r>
              <a:rPr lang="en-US" dirty="0"/>
              <a:t>governmental funds typically have been used to liquidate other long-term liabilities (such as compensated absences) in prior years</a:t>
            </a:r>
          </a:p>
          <a:p>
            <a:pPr lvl="1"/>
            <a:r>
              <a:rPr lang="en-US" dirty="0"/>
              <a:t>Prior year example:</a:t>
            </a:r>
          </a:p>
          <a:p>
            <a:pPr lvl="1"/>
            <a:endParaRPr lang="en-US" dirty="0"/>
          </a:p>
        </p:txBody>
      </p:sp>
      <p:sp>
        <p:nvSpPr>
          <p:cNvPr id="5" name="Slide Number Placeholder 4">
            <a:extLst>
              <a:ext uri="{FF2B5EF4-FFF2-40B4-BE49-F238E27FC236}">
                <a16:creationId xmlns:a16="http://schemas.microsoft.com/office/drawing/2014/main" id="{5BD1D369-B6AC-0CDA-5202-F61DA6F18211}"/>
              </a:ext>
            </a:extLst>
          </p:cNvPr>
          <p:cNvSpPr>
            <a:spLocks noGrp="1"/>
          </p:cNvSpPr>
          <p:nvPr>
            <p:ph type="sldNum" sz="quarter" idx="4"/>
          </p:nvPr>
        </p:nvSpPr>
        <p:spPr/>
        <p:txBody>
          <a:bodyPr/>
          <a:lstStyle/>
          <a:p>
            <a:fld id="{F8E24598-D429-A34B-B4A6-5808099B37D3}" type="slidenum">
              <a:rPr lang="en-US" smtClean="0"/>
              <a:pPr/>
              <a:t>57</a:t>
            </a:fld>
            <a:endParaRPr lang="en-US" dirty="0"/>
          </a:p>
        </p:txBody>
      </p:sp>
      <p:pic>
        <p:nvPicPr>
          <p:cNvPr id="7" name="Picture 6">
            <a:extLst>
              <a:ext uri="{FF2B5EF4-FFF2-40B4-BE49-F238E27FC236}">
                <a16:creationId xmlns:a16="http://schemas.microsoft.com/office/drawing/2014/main" id="{6301B2BE-7950-41BA-BB1F-9314AAACF89A}"/>
              </a:ext>
            </a:extLst>
          </p:cNvPr>
          <p:cNvPicPr>
            <a:picLocks noChangeAspect="1"/>
          </p:cNvPicPr>
          <p:nvPr/>
        </p:nvPicPr>
        <p:blipFill>
          <a:blip r:embed="rId2"/>
          <a:stretch>
            <a:fillRect/>
          </a:stretch>
        </p:blipFill>
        <p:spPr>
          <a:xfrm>
            <a:off x="1466972" y="2387616"/>
            <a:ext cx="6558113" cy="2134853"/>
          </a:xfrm>
          <a:prstGeom prst="rect">
            <a:avLst/>
          </a:prstGeom>
        </p:spPr>
      </p:pic>
    </p:spTree>
    <p:extLst>
      <p:ext uri="{BB962C8B-B14F-4D97-AF65-F5344CB8AC3E}">
        <p14:creationId xmlns:p14="http://schemas.microsoft.com/office/powerpoint/2010/main" val="1101594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a:lstStyle/>
          <a:p>
            <a:r>
              <a:rPr lang="en-US" dirty="0"/>
              <a:t>Preparing For The New Standard</a:t>
            </a:r>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p:txBody>
          <a:bodyPr/>
          <a:lstStyle/>
          <a:p>
            <a:r>
              <a:rPr lang="en-US" dirty="0"/>
              <a:t>Identify relevant documents</a:t>
            </a:r>
          </a:p>
          <a:p>
            <a:pPr lvl="1"/>
            <a:r>
              <a:rPr lang="en-US" dirty="0"/>
              <a:t>Employee handbooks and policies</a:t>
            </a:r>
          </a:p>
          <a:p>
            <a:pPr lvl="1"/>
            <a:r>
              <a:rPr lang="en-US" dirty="0"/>
              <a:t>Employment contracts</a:t>
            </a:r>
          </a:p>
          <a:p>
            <a:pPr lvl="1"/>
            <a:r>
              <a:rPr lang="en-US" dirty="0"/>
              <a:t>Collective Bargaining Agreements</a:t>
            </a:r>
          </a:p>
          <a:p>
            <a:pPr lvl="1"/>
            <a:r>
              <a:rPr lang="en-US" dirty="0"/>
              <a:t>Understand systems/IT Controls used to track leave</a:t>
            </a:r>
          </a:p>
          <a:p>
            <a:pPr lvl="1"/>
            <a:r>
              <a:rPr lang="en-US" dirty="0"/>
              <a:t>Identify documentation to support inputs, such as wage rates and hours earned</a:t>
            </a:r>
          </a:p>
          <a:p>
            <a:pPr lvl="1"/>
            <a:r>
              <a:rPr lang="en-US" dirty="0"/>
              <a:t>Check </a:t>
            </a:r>
            <a:r>
              <a:rPr lang="en-US"/>
              <a:t>to determine </a:t>
            </a:r>
            <a:r>
              <a:rPr lang="en-US" dirty="0"/>
              <a:t>maximums have not been exceeded</a:t>
            </a: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58</a:t>
            </a:fld>
            <a:endParaRPr lang="en-US" dirty="0"/>
          </a:p>
        </p:txBody>
      </p:sp>
    </p:spTree>
    <p:extLst>
      <p:ext uri="{BB962C8B-B14F-4D97-AF65-F5344CB8AC3E}">
        <p14:creationId xmlns:p14="http://schemas.microsoft.com/office/powerpoint/2010/main" val="2076697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AFCD2-8005-4C48-B13C-4DBD49C6EECC}"/>
              </a:ext>
            </a:extLst>
          </p:cNvPr>
          <p:cNvSpPr>
            <a:spLocks noGrp="1"/>
          </p:cNvSpPr>
          <p:nvPr>
            <p:ph type="ctrTitle"/>
          </p:nvPr>
        </p:nvSpPr>
        <p:spPr/>
        <p:txBody>
          <a:bodyPr/>
          <a:lstStyle/>
          <a:p>
            <a:r>
              <a:rPr lang="en-US" dirty="0"/>
              <a:t>GASB 102 Certain Risk Disclosures</a:t>
            </a:r>
          </a:p>
        </p:txBody>
      </p:sp>
      <p:sp>
        <p:nvSpPr>
          <p:cNvPr id="7" name="Subtitle 6">
            <a:extLst>
              <a:ext uri="{FF2B5EF4-FFF2-40B4-BE49-F238E27FC236}">
                <a16:creationId xmlns:a16="http://schemas.microsoft.com/office/drawing/2014/main" id="{94D4C6B5-5906-F7CB-4185-D38BF105B4B9}"/>
              </a:ext>
            </a:extLst>
          </p:cNvPr>
          <p:cNvSpPr>
            <a:spLocks noGrp="1"/>
          </p:cNvSpPr>
          <p:nvPr>
            <p:ph type="subTitle" idx="1"/>
          </p:nvPr>
        </p:nvSpPr>
        <p:spPr/>
        <p:txBody>
          <a:bodyPr/>
          <a:lstStyle/>
          <a:p>
            <a:r>
              <a:rPr lang="en-US" dirty="0"/>
              <a:t>Effective date is fiscal years beginning after June 15, 2024 (6/30/25 &amp; 12/31/25)</a:t>
            </a:r>
          </a:p>
          <a:p>
            <a:endParaRPr lang="en-US" dirty="0"/>
          </a:p>
        </p:txBody>
      </p:sp>
      <p:sp>
        <p:nvSpPr>
          <p:cNvPr id="2" name="Slide Number Placeholder 1">
            <a:extLst>
              <a:ext uri="{FF2B5EF4-FFF2-40B4-BE49-F238E27FC236}">
                <a16:creationId xmlns:a16="http://schemas.microsoft.com/office/drawing/2014/main" id="{DBAECC0E-0CD9-4111-B7ED-C73151901C8B}"/>
              </a:ext>
            </a:extLst>
          </p:cNvPr>
          <p:cNvSpPr>
            <a:spLocks noGrp="1"/>
          </p:cNvSpPr>
          <p:nvPr>
            <p:ph type="sldNum" sz="quarter" idx="4"/>
          </p:nvPr>
        </p:nvSpPr>
        <p:spPr/>
        <p:txBody>
          <a:bodyPr/>
          <a:lstStyle/>
          <a:p>
            <a:fld id="{F8E24598-D429-A34B-B4A6-5808099B37D3}" type="slidenum">
              <a:rPr lang="en-US" smtClean="0"/>
              <a:pPr/>
              <a:t>59</a:t>
            </a:fld>
            <a:endParaRPr lang="en-US" dirty="0"/>
          </a:p>
        </p:txBody>
      </p:sp>
    </p:spTree>
    <p:extLst>
      <p:ext uri="{BB962C8B-B14F-4D97-AF65-F5344CB8AC3E}">
        <p14:creationId xmlns:p14="http://schemas.microsoft.com/office/powerpoint/2010/main" val="231918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52C1-F2B0-33C4-B171-BFC061C93E2A}"/>
              </a:ext>
            </a:extLst>
          </p:cNvPr>
          <p:cNvSpPr>
            <a:spLocks noGrp="1"/>
          </p:cNvSpPr>
          <p:nvPr>
            <p:ph type="title"/>
          </p:nvPr>
        </p:nvSpPr>
        <p:spPr>
          <a:xfrm>
            <a:off x="457200" y="144838"/>
            <a:ext cx="8229600" cy="685800"/>
          </a:xfrm>
        </p:spPr>
        <p:txBody>
          <a:bodyPr wrap="square" anchor="ctr">
            <a:normAutofit/>
          </a:bodyPr>
          <a:lstStyle/>
          <a:p>
            <a:r>
              <a:rPr lang="en-US" dirty="0"/>
              <a:t>Where We’ve Been:</a:t>
            </a:r>
          </a:p>
        </p:txBody>
      </p:sp>
      <p:sp>
        <p:nvSpPr>
          <p:cNvPr id="7" name="Content Placeholder 6">
            <a:extLst>
              <a:ext uri="{FF2B5EF4-FFF2-40B4-BE49-F238E27FC236}">
                <a16:creationId xmlns:a16="http://schemas.microsoft.com/office/drawing/2014/main" id="{B06C572D-4678-05CC-8780-6D8F2504798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370CE1E-2B75-CD7D-E281-41C0DB6DB422}"/>
              </a:ext>
            </a:extLst>
          </p:cNvPr>
          <p:cNvSpPr>
            <a:spLocks noGrp="1"/>
          </p:cNvSpPr>
          <p:nvPr>
            <p:ph type="sldNum" sz="quarter" idx="4"/>
          </p:nvPr>
        </p:nvSpPr>
        <p:spPr/>
        <p:txBody>
          <a:bodyPr wrap="square" anchor="ctr">
            <a:noAutofit/>
          </a:bodyPr>
          <a:lstStyle/>
          <a:p>
            <a:fld id="{6DAB3F6F-6A30-410C-8DAB-3E7769D71CBC}" type="slidenum">
              <a:rPr lang="en-US" smtClean="0"/>
              <a:pPr/>
              <a:t>6</a:t>
            </a:fld>
            <a:endParaRPr lang="en-US"/>
          </a:p>
        </p:txBody>
      </p:sp>
      <p:graphicFrame>
        <p:nvGraphicFramePr>
          <p:cNvPr id="6" name="Table 5">
            <a:extLst>
              <a:ext uri="{FF2B5EF4-FFF2-40B4-BE49-F238E27FC236}">
                <a16:creationId xmlns:a16="http://schemas.microsoft.com/office/drawing/2014/main" id="{107EA180-1EAB-DDC4-A800-E8BB0C79CE90}"/>
              </a:ext>
            </a:extLst>
          </p:cNvPr>
          <p:cNvGraphicFramePr>
            <a:graphicFrameLocks noGrp="1"/>
          </p:cNvGraphicFramePr>
          <p:nvPr>
            <p:extLst>
              <p:ext uri="{D42A27DB-BD31-4B8C-83A1-F6EECF244321}">
                <p14:modId xmlns:p14="http://schemas.microsoft.com/office/powerpoint/2010/main" val="1001217742"/>
              </p:ext>
            </p:extLst>
          </p:nvPr>
        </p:nvGraphicFramePr>
        <p:xfrm>
          <a:off x="457200" y="784518"/>
          <a:ext cx="8229601" cy="3854166"/>
        </p:xfrm>
        <a:graphic>
          <a:graphicData uri="http://schemas.openxmlformats.org/drawingml/2006/table">
            <a:tbl>
              <a:tblPr firstRow="1" bandRow="1">
                <a:tableStyleId>{5C22544A-7EE6-4342-B048-85BDC9FD1C3A}</a:tableStyleId>
              </a:tblPr>
              <a:tblGrid>
                <a:gridCol w="2210380">
                  <a:extLst>
                    <a:ext uri="{9D8B030D-6E8A-4147-A177-3AD203B41FA5}">
                      <a16:colId xmlns:a16="http://schemas.microsoft.com/office/drawing/2014/main" val="4062453607"/>
                    </a:ext>
                  </a:extLst>
                </a:gridCol>
                <a:gridCol w="3303313">
                  <a:extLst>
                    <a:ext uri="{9D8B030D-6E8A-4147-A177-3AD203B41FA5}">
                      <a16:colId xmlns:a16="http://schemas.microsoft.com/office/drawing/2014/main" val="3757055245"/>
                    </a:ext>
                  </a:extLst>
                </a:gridCol>
                <a:gridCol w="2715908">
                  <a:extLst>
                    <a:ext uri="{9D8B030D-6E8A-4147-A177-3AD203B41FA5}">
                      <a16:colId xmlns:a16="http://schemas.microsoft.com/office/drawing/2014/main" val="109834589"/>
                    </a:ext>
                  </a:extLst>
                </a:gridCol>
              </a:tblGrid>
              <a:tr h="404488">
                <a:tc>
                  <a:txBody>
                    <a:bodyPr/>
                    <a:lstStyle/>
                    <a:p>
                      <a:r>
                        <a:rPr lang="en-US" sz="1600" dirty="0">
                          <a:solidFill>
                            <a:schemeClr val="bg1">
                              <a:lumMod val="100000"/>
                            </a:schemeClr>
                          </a:solidFill>
                        </a:rPr>
                        <a:t>Statement Number</a:t>
                      </a:r>
                    </a:p>
                  </a:txBody>
                  <a:tcPr marL="80897" marR="80897" marT="40449" marB="40449"/>
                </a:tc>
                <a:tc>
                  <a:txBody>
                    <a:bodyPr/>
                    <a:lstStyle/>
                    <a:p>
                      <a:r>
                        <a:rPr lang="en-US" sz="1600" dirty="0">
                          <a:solidFill>
                            <a:schemeClr val="bg1">
                              <a:lumMod val="100000"/>
                            </a:schemeClr>
                          </a:solidFill>
                        </a:rPr>
                        <a:t>Name</a:t>
                      </a:r>
                    </a:p>
                  </a:txBody>
                  <a:tcPr marL="80897" marR="80897" marT="40449" marB="40449"/>
                </a:tc>
                <a:tc>
                  <a:txBody>
                    <a:bodyPr/>
                    <a:lstStyle/>
                    <a:p>
                      <a:r>
                        <a:rPr lang="en-US" sz="1600" dirty="0">
                          <a:solidFill>
                            <a:schemeClr val="bg1">
                              <a:lumMod val="100000"/>
                            </a:schemeClr>
                          </a:solidFill>
                        </a:rPr>
                        <a:t>Effective for periods ending:</a:t>
                      </a:r>
                    </a:p>
                  </a:txBody>
                  <a:tcPr marL="80897" marR="80897" marT="40449" marB="40449"/>
                </a:tc>
                <a:extLst>
                  <a:ext uri="{0D108BD9-81ED-4DB2-BD59-A6C34878D82A}">
                    <a16:rowId xmlns:a16="http://schemas.microsoft.com/office/drawing/2014/main" val="1601467499"/>
                  </a:ext>
                </a:extLst>
              </a:tr>
              <a:tr h="841334">
                <a:tc>
                  <a:txBody>
                    <a:bodyPr/>
                    <a:lstStyle/>
                    <a:p>
                      <a:r>
                        <a:rPr lang="en-US" sz="1600">
                          <a:solidFill>
                            <a:schemeClr val="tx1">
                              <a:lumMod val="100000"/>
                            </a:schemeClr>
                          </a:solidFill>
                        </a:rPr>
                        <a:t>GASB Statement No. 94</a:t>
                      </a:r>
                    </a:p>
                  </a:txBody>
                  <a:tcPr marL="80897" marR="80897" marT="40449" marB="40449">
                    <a:solidFill>
                      <a:schemeClr val="bg2">
                        <a:lumMod val="100000"/>
                      </a:schemeClr>
                    </a:solidFill>
                  </a:tcPr>
                </a:tc>
                <a:tc>
                  <a:txBody>
                    <a:bodyPr/>
                    <a:lstStyle/>
                    <a:p>
                      <a:r>
                        <a:rPr lang="en-US" sz="1600">
                          <a:solidFill>
                            <a:schemeClr val="tx1">
                              <a:lumMod val="100000"/>
                            </a:schemeClr>
                          </a:solidFill>
                        </a:rPr>
                        <a:t>Public-Private and Public-Public Partnerships and Availability Payment Arrangements</a:t>
                      </a:r>
                    </a:p>
                  </a:txBody>
                  <a:tcPr marL="80897" marR="80897" marT="40449" marB="40449">
                    <a:solidFill>
                      <a:schemeClr val="bg2">
                        <a:lumMod val="100000"/>
                      </a:schemeClr>
                    </a:solidFill>
                  </a:tcPr>
                </a:tc>
                <a:tc>
                  <a:txBody>
                    <a:bodyPr/>
                    <a:lstStyle/>
                    <a:p>
                      <a:r>
                        <a:rPr lang="en-US" sz="1600">
                          <a:solidFill>
                            <a:schemeClr val="tx1">
                              <a:lumMod val="100000"/>
                            </a:schemeClr>
                          </a:solidFill>
                        </a:rPr>
                        <a:t>6/30/2023</a:t>
                      </a:r>
                    </a:p>
                    <a:p>
                      <a:r>
                        <a:rPr lang="en-US" sz="1600">
                          <a:solidFill>
                            <a:schemeClr val="tx1">
                              <a:lumMod val="100000"/>
                            </a:schemeClr>
                          </a:solidFill>
                        </a:rPr>
                        <a:t>12/31/2023</a:t>
                      </a:r>
                    </a:p>
                  </a:txBody>
                  <a:tcPr marL="80897" marR="80897" marT="40449" marB="40449">
                    <a:solidFill>
                      <a:schemeClr val="bg2">
                        <a:lumMod val="100000"/>
                      </a:schemeClr>
                    </a:solidFill>
                  </a:tcPr>
                </a:tc>
                <a:extLst>
                  <a:ext uri="{0D108BD9-81ED-4DB2-BD59-A6C34878D82A}">
                    <a16:rowId xmlns:a16="http://schemas.microsoft.com/office/drawing/2014/main" val="1917033617"/>
                  </a:ext>
                </a:extLst>
              </a:tr>
              <a:tr h="598642">
                <a:tc>
                  <a:txBody>
                    <a:bodyPr/>
                    <a:lstStyle/>
                    <a:p>
                      <a:r>
                        <a:rPr lang="en-US" sz="1600">
                          <a:solidFill>
                            <a:schemeClr val="tx1">
                              <a:lumMod val="100000"/>
                            </a:schemeClr>
                          </a:solidFill>
                        </a:rPr>
                        <a:t>GASB Statement No. 95</a:t>
                      </a:r>
                    </a:p>
                  </a:txBody>
                  <a:tcPr marL="80897" marR="80897" marT="40449" marB="40449">
                    <a:solidFill>
                      <a:schemeClr val="bg1">
                        <a:lumMod val="95000"/>
                      </a:schemeClr>
                    </a:solidFill>
                  </a:tcPr>
                </a:tc>
                <a:tc>
                  <a:txBody>
                    <a:bodyPr/>
                    <a:lstStyle/>
                    <a:p>
                      <a:r>
                        <a:rPr lang="en-US" sz="1600">
                          <a:solidFill>
                            <a:schemeClr val="tx1">
                              <a:lumMod val="100000"/>
                            </a:schemeClr>
                          </a:solidFill>
                        </a:rPr>
                        <a:t>Postponement of Effective Dates</a:t>
                      </a:r>
                    </a:p>
                  </a:txBody>
                  <a:tcPr marL="80897" marR="80897" marT="40449" marB="40449">
                    <a:solidFill>
                      <a:schemeClr val="bg1">
                        <a:lumMod val="95000"/>
                      </a:schemeClr>
                    </a:solidFill>
                  </a:tcPr>
                </a:tc>
                <a:tc>
                  <a:txBody>
                    <a:bodyPr/>
                    <a:lstStyle/>
                    <a:p>
                      <a:r>
                        <a:rPr lang="en-US" sz="1600">
                          <a:solidFill>
                            <a:schemeClr val="tx1">
                              <a:lumMod val="100000"/>
                            </a:schemeClr>
                          </a:solidFill>
                        </a:rPr>
                        <a:t>Effective May 2020</a:t>
                      </a:r>
                    </a:p>
                  </a:txBody>
                  <a:tcPr marL="80897" marR="80897" marT="40449" marB="40449">
                    <a:solidFill>
                      <a:schemeClr val="bg1">
                        <a:lumMod val="95000"/>
                      </a:schemeClr>
                    </a:solidFill>
                  </a:tcPr>
                </a:tc>
                <a:extLst>
                  <a:ext uri="{0D108BD9-81ED-4DB2-BD59-A6C34878D82A}">
                    <a16:rowId xmlns:a16="http://schemas.microsoft.com/office/drawing/2014/main" val="2941383396"/>
                  </a:ext>
                </a:extLst>
              </a:tr>
              <a:tr h="598642">
                <a:tc>
                  <a:txBody>
                    <a:bodyPr/>
                    <a:lstStyle/>
                    <a:p>
                      <a:r>
                        <a:rPr lang="en-US" sz="1600">
                          <a:solidFill>
                            <a:schemeClr val="tx1">
                              <a:lumMod val="100000"/>
                            </a:schemeClr>
                          </a:solidFill>
                        </a:rPr>
                        <a:t>GASB Statement No. 96</a:t>
                      </a:r>
                    </a:p>
                  </a:txBody>
                  <a:tcPr marL="80897" marR="80897" marT="40449" marB="40449">
                    <a:solidFill>
                      <a:schemeClr val="bg2">
                        <a:lumMod val="100000"/>
                      </a:schemeClr>
                    </a:solidFill>
                  </a:tcPr>
                </a:tc>
                <a:tc>
                  <a:txBody>
                    <a:bodyPr/>
                    <a:lstStyle/>
                    <a:p>
                      <a:r>
                        <a:rPr lang="en-US" sz="1600" dirty="0">
                          <a:solidFill>
                            <a:schemeClr val="tx1">
                              <a:lumMod val="100000"/>
                            </a:schemeClr>
                          </a:solidFill>
                        </a:rPr>
                        <a:t>SBITA – Subscription-Based Information Technology Arrangements</a:t>
                      </a:r>
                    </a:p>
                  </a:txBody>
                  <a:tcPr marL="80897" marR="80897" marT="40449" marB="40449">
                    <a:solidFill>
                      <a:schemeClr val="bg2">
                        <a:lumMod val="100000"/>
                      </a:schemeClr>
                    </a:solidFill>
                  </a:tcPr>
                </a:tc>
                <a:tc>
                  <a:txBody>
                    <a:bodyPr/>
                    <a:lstStyle/>
                    <a:p>
                      <a:r>
                        <a:rPr lang="en-US" sz="1600">
                          <a:solidFill>
                            <a:schemeClr val="tx1">
                              <a:lumMod val="100000"/>
                            </a:schemeClr>
                          </a:solidFill>
                        </a:rPr>
                        <a:t>6/30/2023</a:t>
                      </a:r>
                    </a:p>
                    <a:p>
                      <a:r>
                        <a:rPr lang="en-US" sz="1600">
                          <a:solidFill>
                            <a:schemeClr val="tx1">
                              <a:lumMod val="100000"/>
                            </a:schemeClr>
                          </a:solidFill>
                        </a:rPr>
                        <a:t>12/31/2023</a:t>
                      </a:r>
                    </a:p>
                  </a:txBody>
                  <a:tcPr marL="80897" marR="80897" marT="40449" marB="40449">
                    <a:solidFill>
                      <a:schemeClr val="bg2">
                        <a:lumMod val="100000"/>
                      </a:schemeClr>
                    </a:solidFill>
                  </a:tcPr>
                </a:tc>
                <a:extLst>
                  <a:ext uri="{0D108BD9-81ED-4DB2-BD59-A6C34878D82A}">
                    <a16:rowId xmlns:a16="http://schemas.microsoft.com/office/drawing/2014/main" val="1620460062"/>
                  </a:ext>
                </a:extLst>
              </a:tr>
              <a:tr h="598642">
                <a:tc>
                  <a:txBody>
                    <a:bodyPr/>
                    <a:lstStyle/>
                    <a:p>
                      <a:r>
                        <a:rPr lang="en-US" sz="1600">
                          <a:solidFill>
                            <a:schemeClr val="tx1">
                              <a:lumMod val="100000"/>
                            </a:schemeClr>
                          </a:solidFill>
                        </a:rPr>
                        <a:t>GASB Statement No. 97</a:t>
                      </a:r>
                    </a:p>
                  </a:txBody>
                  <a:tcPr marL="80897" marR="80897" marT="40449" marB="40449">
                    <a:solidFill>
                      <a:schemeClr val="bg1">
                        <a:lumMod val="95000"/>
                      </a:schemeClr>
                    </a:solidFill>
                  </a:tcPr>
                </a:tc>
                <a:tc>
                  <a:txBody>
                    <a:bodyPr/>
                    <a:lstStyle/>
                    <a:p>
                      <a:r>
                        <a:rPr lang="en-US" sz="1600">
                          <a:solidFill>
                            <a:schemeClr val="tx1">
                              <a:lumMod val="100000"/>
                            </a:schemeClr>
                          </a:solidFill>
                        </a:rPr>
                        <a:t>Component Unit Criteria, Accounting for Section 457 Plans</a:t>
                      </a:r>
                    </a:p>
                  </a:txBody>
                  <a:tcPr marL="80897" marR="80897" marT="40449" marB="40449">
                    <a:solidFill>
                      <a:schemeClr val="bg1">
                        <a:lumMod val="95000"/>
                      </a:schemeClr>
                    </a:solidFill>
                  </a:tcPr>
                </a:tc>
                <a:tc>
                  <a:txBody>
                    <a:bodyPr/>
                    <a:lstStyle/>
                    <a:p>
                      <a:r>
                        <a:rPr lang="en-US" sz="1600">
                          <a:solidFill>
                            <a:schemeClr val="tx1">
                              <a:lumMod val="100000"/>
                            </a:schemeClr>
                          </a:solidFill>
                        </a:rPr>
                        <a:t>6/30/2022 (for the most part)</a:t>
                      </a:r>
                    </a:p>
                  </a:txBody>
                  <a:tcPr marL="80897" marR="80897" marT="40449" marB="40449">
                    <a:solidFill>
                      <a:schemeClr val="bg1">
                        <a:lumMod val="95000"/>
                      </a:schemeClr>
                    </a:solidFill>
                  </a:tcPr>
                </a:tc>
                <a:extLst>
                  <a:ext uri="{0D108BD9-81ED-4DB2-BD59-A6C34878D82A}">
                    <a16:rowId xmlns:a16="http://schemas.microsoft.com/office/drawing/2014/main" val="2902647693"/>
                  </a:ext>
                </a:extLst>
              </a:tr>
              <a:tr h="598642">
                <a:tc>
                  <a:txBody>
                    <a:bodyPr/>
                    <a:lstStyle/>
                    <a:p>
                      <a:r>
                        <a:rPr lang="en-US" sz="1600">
                          <a:solidFill>
                            <a:schemeClr val="tx1">
                              <a:lumMod val="100000"/>
                            </a:schemeClr>
                          </a:solidFill>
                        </a:rPr>
                        <a:t>GASB Statement No. 98</a:t>
                      </a:r>
                    </a:p>
                  </a:txBody>
                  <a:tcPr marL="80897" marR="80897" marT="40449" marB="40449">
                    <a:solidFill>
                      <a:schemeClr val="bg2">
                        <a:lumMod val="100000"/>
                      </a:schemeClr>
                    </a:solidFill>
                  </a:tcPr>
                </a:tc>
                <a:tc>
                  <a:txBody>
                    <a:bodyPr/>
                    <a:lstStyle/>
                    <a:p>
                      <a:r>
                        <a:rPr lang="en-US" sz="1600" dirty="0">
                          <a:solidFill>
                            <a:schemeClr val="tx1">
                              <a:lumMod val="100000"/>
                            </a:schemeClr>
                          </a:solidFill>
                        </a:rPr>
                        <a:t>Annual Comprehensive Financial Report</a:t>
                      </a:r>
                    </a:p>
                  </a:txBody>
                  <a:tcPr marL="80897" marR="80897" marT="40449" marB="40449">
                    <a:solidFill>
                      <a:schemeClr val="bg2">
                        <a:lumMod val="100000"/>
                      </a:schemeClr>
                    </a:solidFill>
                  </a:tcPr>
                </a:tc>
                <a:tc>
                  <a:txBody>
                    <a:bodyPr/>
                    <a:lstStyle/>
                    <a:p>
                      <a:r>
                        <a:rPr lang="en-US" sz="1600" dirty="0">
                          <a:solidFill>
                            <a:schemeClr val="tx1">
                              <a:lumMod val="100000"/>
                            </a:schemeClr>
                          </a:solidFill>
                        </a:rPr>
                        <a:t>12/31/2021</a:t>
                      </a:r>
                    </a:p>
                    <a:p>
                      <a:r>
                        <a:rPr lang="en-US" sz="1600" dirty="0">
                          <a:solidFill>
                            <a:schemeClr val="tx1">
                              <a:lumMod val="100000"/>
                            </a:schemeClr>
                          </a:solidFill>
                        </a:rPr>
                        <a:t>6/30/2022</a:t>
                      </a:r>
                    </a:p>
                  </a:txBody>
                  <a:tcPr marL="80897" marR="80897" marT="40449" marB="40449">
                    <a:solidFill>
                      <a:schemeClr val="bg2">
                        <a:lumMod val="100000"/>
                      </a:schemeClr>
                    </a:solidFill>
                  </a:tcPr>
                </a:tc>
                <a:extLst>
                  <a:ext uri="{0D108BD9-81ED-4DB2-BD59-A6C34878D82A}">
                    <a16:rowId xmlns:a16="http://schemas.microsoft.com/office/drawing/2014/main" val="34619855"/>
                  </a:ext>
                </a:extLst>
              </a:tr>
            </a:tbl>
          </a:graphicData>
        </a:graphic>
      </p:graphicFrame>
    </p:spTree>
    <p:extLst>
      <p:ext uri="{BB962C8B-B14F-4D97-AF65-F5344CB8AC3E}">
        <p14:creationId xmlns:p14="http://schemas.microsoft.com/office/powerpoint/2010/main" val="1915089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E874A0-050E-D702-D502-EC45FA6A2EC7}"/>
              </a:ext>
            </a:extLst>
          </p:cNvPr>
          <p:cNvSpPr>
            <a:spLocks noGrp="1"/>
          </p:cNvSpPr>
          <p:nvPr>
            <p:ph type="title"/>
          </p:nvPr>
        </p:nvSpPr>
        <p:spPr>
          <a:xfrm>
            <a:off x="457200" y="144838"/>
            <a:ext cx="8229600" cy="685800"/>
          </a:xfrm>
        </p:spPr>
        <p:txBody>
          <a:bodyPr/>
          <a:lstStyle/>
          <a:p>
            <a:r>
              <a:rPr lang="en-US" dirty="0"/>
              <a:t>GASB 102: Certain Risk Disclosures</a:t>
            </a:r>
          </a:p>
        </p:txBody>
      </p:sp>
      <p:sp>
        <p:nvSpPr>
          <p:cNvPr id="7" name="Content Placeholder 6">
            <a:extLst>
              <a:ext uri="{FF2B5EF4-FFF2-40B4-BE49-F238E27FC236}">
                <a16:creationId xmlns:a16="http://schemas.microsoft.com/office/drawing/2014/main" id="{EA763783-C5F4-94EF-366D-27443BC6E977}"/>
              </a:ext>
            </a:extLst>
          </p:cNvPr>
          <p:cNvSpPr>
            <a:spLocks noGrp="1"/>
          </p:cNvSpPr>
          <p:nvPr>
            <p:ph idx="1"/>
          </p:nvPr>
        </p:nvSpPr>
        <p:spPr/>
        <p:txBody>
          <a:bodyPr/>
          <a:lstStyle/>
          <a:p>
            <a:r>
              <a:rPr lang="en-US" dirty="0"/>
              <a:t>State and local governments face a variety of risks</a:t>
            </a:r>
          </a:p>
          <a:p>
            <a:r>
              <a:rPr lang="en-US" dirty="0"/>
              <a:t>Risks refer to conditions that give rise to the potential for loss or harm to a government</a:t>
            </a:r>
          </a:p>
          <a:p>
            <a:r>
              <a:rPr lang="en-US" dirty="0"/>
              <a:t>Requirements exist already for certain risk exposures governments face, but there are other prevalent risks not routinely disclosed because they aren’t explicitly required</a:t>
            </a:r>
          </a:p>
          <a:p>
            <a:r>
              <a:rPr lang="en-US" dirty="0"/>
              <a:t>Statement looks to expand on disclosures around risks of concentrations and constraints</a:t>
            </a:r>
          </a:p>
          <a:p>
            <a:endParaRPr lang="en-US" dirty="0"/>
          </a:p>
        </p:txBody>
      </p:sp>
      <p:sp>
        <p:nvSpPr>
          <p:cNvPr id="4" name="Slide Number Placeholder 3">
            <a:extLst>
              <a:ext uri="{FF2B5EF4-FFF2-40B4-BE49-F238E27FC236}">
                <a16:creationId xmlns:a16="http://schemas.microsoft.com/office/drawing/2014/main" id="{E7F4F502-69E9-481D-9FD6-9D642537CB79}"/>
              </a:ext>
            </a:extLst>
          </p:cNvPr>
          <p:cNvSpPr>
            <a:spLocks noGrp="1"/>
          </p:cNvSpPr>
          <p:nvPr>
            <p:ph type="sldNum" sz="quarter" idx="4"/>
          </p:nvPr>
        </p:nvSpPr>
        <p:spPr/>
        <p:txBody>
          <a:bodyPr/>
          <a:lstStyle/>
          <a:p>
            <a:pPr lvl="0"/>
            <a:fld id="{F8E24598-D429-A34B-B4A6-5808099B37D3}" type="slidenum">
              <a:rPr lang="en-US" noProof="0" smtClean="0"/>
              <a:pPr lvl="0"/>
              <a:t>60</a:t>
            </a:fld>
            <a:endParaRPr lang="en-US" noProof="0" dirty="0"/>
          </a:p>
        </p:txBody>
      </p:sp>
    </p:spTree>
    <p:extLst>
      <p:ext uri="{BB962C8B-B14F-4D97-AF65-F5344CB8AC3E}">
        <p14:creationId xmlns:p14="http://schemas.microsoft.com/office/powerpoint/2010/main" val="1301917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C79E7C99-6EA8-F8E7-538A-E07923F8EEE4}"/>
              </a:ext>
            </a:extLst>
          </p:cNvPr>
          <p:cNvSpPr>
            <a:spLocks noGrp="1"/>
          </p:cNvSpPr>
          <p:nvPr>
            <p:ph sz="half" idx="1"/>
          </p:nvPr>
        </p:nvSpPr>
        <p:spPr/>
        <p:txBody>
          <a:bodyPr/>
          <a:lstStyle/>
          <a:p>
            <a:r>
              <a:rPr lang="en-US" sz="2200" dirty="0"/>
              <a:t>Concentrations</a:t>
            </a:r>
          </a:p>
          <a:p>
            <a:pPr lvl="1"/>
            <a:r>
              <a:rPr lang="en-US" sz="1800" i="1" dirty="0"/>
              <a:t>Defined as a lack of diversity related to an aspect of a significant inflow of resources or outflow of resources</a:t>
            </a:r>
          </a:p>
          <a:p>
            <a:r>
              <a:rPr lang="en-US" sz="2200" dirty="0"/>
              <a:t>A significant vendor or customer that accounts for a large portion of the governments expenditures/revenues</a:t>
            </a:r>
          </a:p>
          <a:p>
            <a:endParaRPr lang="en-US" dirty="0"/>
          </a:p>
        </p:txBody>
      </p:sp>
      <p:sp>
        <p:nvSpPr>
          <p:cNvPr id="11" name="Content Placeholder 2">
            <a:extLst>
              <a:ext uri="{FF2B5EF4-FFF2-40B4-BE49-F238E27FC236}">
                <a16:creationId xmlns:a16="http://schemas.microsoft.com/office/drawing/2014/main" id="{3F364C3A-1654-9FB1-EBA8-98FE7FE9199B}"/>
              </a:ext>
            </a:extLst>
          </p:cNvPr>
          <p:cNvSpPr>
            <a:spLocks noGrp="1"/>
          </p:cNvSpPr>
          <p:nvPr>
            <p:ph sz="half" idx="2"/>
          </p:nvPr>
        </p:nvSpPr>
        <p:spPr/>
        <p:txBody>
          <a:bodyPr/>
          <a:lstStyle/>
          <a:p>
            <a:r>
              <a:rPr lang="en-US" sz="2200" dirty="0"/>
              <a:t>Constraints</a:t>
            </a:r>
          </a:p>
          <a:p>
            <a:pPr lvl="1"/>
            <a:r>
              <a:rPr lang="en-US" sz="1800" i="1" dirty="0"/>
              <a:t>Defined as a limitation imposed on a government by an external party or by formal action of the government’s highest level of decision-making authority</a:t>
            </a:r>
          </a:p>
          <a:p>
            <a:r>
              <a:rPr lang="en-US" sz="2200" dirty="0"/>
              <a:t>A limitation placed on a government to prevent an acquisition of resources or control spending</a:t>
            </a:r>
          </a:p>
        </p:txBody>
      </p:sp>
      <p:sp>
        <p:nvSpPr>
          <p:cNvPr id="13" name="Title 3">
            <a:extLst>
              <a:ext uri="{FF2B5EF4-FFF2-40B4-BE49-F238E27FC236}">
                <a16:creationId xmlns:a16="http://schemas.microsoft.com/office/drawing/2014/main" id="{D526C346-7F20-D0A9-8495-790D940A0263}"/>
              </a:ext>
            </a:extLst>
          </p:cNvPr>
          <p:cNvSpPr>
            <a:spLocks noGrp="1"/>
          </p:cNvSpPr>
          <p:nvPr>
            <p:ph type="title"/>
          </p:nvPr>
        </p:nvSpPr>
        <p:spPr/>
        <p:txBody>
          <a:bodyPr/>
          <a:lstStyle/>
          <a:p>
            <a:r>
              <a:rPr lang="en-US" dirty="0"/>
              <a:t>GASB 102 Risk Type Definitions</a:t>
            </a:r>
          </a:p>
        </p:txBody>
      </p:sp>
      <p:sp>
        <p:nvSpPr>
          <p:cNvPr id="4" name="Slide Number Placeholder 3">
            <a:extLst>
              <a:ext uri="{FF2B5EF4-FFF2-40B4-BE49-F238E27FC236}">
                <a16:creationId xmlns:a16="http://schemas.microsoft.com/office/drawing/2014/main" id="{D1B7604D-FD22-007D-CEE2-414A26D2E0DC}"/>
              </a:ext>
            </a:extLst>
          </p:cNvPr>
          <p:cNvSpPr>
            <a:spLocks noGrp="1"/>
          </p:cNvSpPr>
          <p:nvPr>
            <p:ph type="sldNum" sz="quarter" idx="4"/>
          </p:nvPr>
        </p:nvSpPr>
        <p:spPr/>
        <p:txBody>
          <a:bodyPr wrap="square" anchor="ctr">
            <a:noAutofit/>
          </a:bodyPr>
          <a:lstStyle/>
          <a:p>
            <a:fld id="{6DAB3F6F-6A30-410C-8DAB-3E7769D71CBC}" type="slidenum">
              <a:rPr lang="en-US" smtClean="0"/>
              <a:pPr/>
              <a:t>61</a:t>
            </a:fld>
            <a:endParaRPr lang="en-US"/>
          </a:p>
        </p:txBody>
      </p:sp>
    </p:spTree>
    <p:extLst>
      <p:ext uri="{BB962C8B-B14F-4D97-AF65-F5344CB8AC3E}">
        <p14:creationId xmlns:p14="http://schemas.microsoft.com/office/powerpoint/2010/main" val="619625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549B-E21A-B668-889C-11AA9B506790}"/>
              </a:ext>
            </a:extLst>
          </p:cNvPr>
          <p:cNvSpPr>
            <a:spLocks noGrp="1"/>
          </p:cNvSpPr>
          <p:nvPr>
            <p:ph type="title"/>
          </p:nvPr>
        </p:nvSpPr>
        <p:spPr>
          <a:xfrm>
            <a:off x="457200" y="144838"/>
            <a:ext cx="8229600" cy="685800"/>
          </a:xfrm>
        </p:spPr>
        <p:txBody>
          <a:bodyPr wrap="square" anchor="ctr">
            <a:normAutofit/>
          </a:bodyPr>
          <a:lstStyle/>
          <a:p>
            <a:r>
              <a:rPr lang="en-US" dirty="0"/>
              <a:t>Disclosure Is Required If:</a:t>
            </a:r>
          </a:p>
        </p:txBody>
      </p:sp>
      <p:graphicFrame>
        <p:nvGraphicFramePr>
          <p:cNvPr id="8" name="Content Placeholder 7">
            <a:extLst>
              <a:ext uri="{FF2B5EF4-FFF2-40B4-BE49-F238E27FC236}">
                <a16:creationId xmlns:a16="http://schemas.microsoft.com/office/drawing/2014/main" id="{D80B9492-1DC8-C955-DA01-C7A69219FC7C}"/>
              </a:ext>
            </a:extLst>
          </p:cNvPr>
          <p:cNvGraphicFramePr>
            <a:graphicFrameLocks noGrp="1"/>
          </p:cNvGraphicFramePr>
          <p:nvPr>
            <p:ph idx="1"/>
            <p:extLst>
              <p:ext uri="{D42A27DB-BD31-4B8C-83A1-F6EECF244321}">
                <p14:modId xmlns:p14="http://schemas.microsoft.com/office/powerpoint/2010/main" val="2563957613"/>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0787696-2F92-6CDD-6525-E113406AE407}"/>
              </a:ext>
            </a:extLst>
          </p:cNvPr>
          <p:cNvSpPr>
            <a:spLocks noGrp="1"/>
          </p:cNvSpPr>
          <p:nvPr>
            <p:ph type="sldNum" sz="quarter" idx="4"/>
          </p:nvPr>
        </p:nvSpPr>
        <p:spPr/>
        <p:txBody>
          <a:bodyPr wrap="square" anchor="ctr">
            <a:noAutofit/>
          </a:bodyPr>
          <a:lstStyle/>
          <a:p>
            <a:fld id="{F8E24598-D429-A34B-B4A6-5808099B37D3}" type="slidenum">
              <a:rPr lang="en-US" smtClean="0"/>
              <a:pPr/>
              <a:t>62</a:t>
            </a:fld>
            <a:endParaRPr lang="en-US" dirty="0"/>
          </a:p>
        </p:txBody>
      </p:sp>
    </p:spTree>
    <p:extLst>
      <p:ext uri="{BB962C8B-B14F-4D97-AF65-F5344CB8AC3E}">
        <p14:creationId xmlns:p14="http://schemas.microsoft.com/office/powerpoint/2010/main" val="2896517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Notes To Financial Statements</a:t>
            </a:r>
          </a:p>
        </p:txBody>
      </p:sp>
      <p:graphicFrame>
        <p:nvGraphicFramePr>
          <p:cNvPr id="17" name="Content Placeholder 2">
            <a:extLst>
              <a:ext uri="{FF2B5EF4-FFF2-40B4-BE49-F238E27FC236}">
                <a16:creationId xmlns:a16="http://schemas.microsoft.com/office/drawing/2014/main" id="{06750989-07EF-351D-65C5-58200645F5BC}"/>
              </a:ext>
            </a:extLst>
          </p:cNvPr>
          <p:cNvGraphicFramePr>
            <a:graphicFrameLocks noGrp="1"/>
          </p:cNvGraphicFramePr>
          <p:nvPr>
            <p:ph idx="1"/>
            <p:extLst>
              <p:ext uri="{D42A27DB-BD31-4B8C-83A1-F6EECF244321}">
                <p14:modId xmlns:p14="http://schemas.microsoft.com/office/powerpoint/2010/main" val="2323839598"/>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63</a:t>
            </a:fld>
            <a:endParaRPr lang="en-US" dirty="0"/>
          </a:p>
        </p:txBody>
      </p:sp>
      <p:sp>
        <p:nvSpPr>
          <p:cNvPr id="3" name="TextBox 2">
            <a:extLst>
              <a:ext uri="{FF2B5EF4-FFF2-40B4-BE49-F238E27FC236}">
                <a16:creationId xmlns:a16="http://schemas.microsoft.com/office/drawing/2014/main" id="{ECBE1D12-2ACB-BFDF-1205-05A08CE866AB}"/>
              </a:ext>
            </a:extLst>
          </p:cNvPr>
          <p:cNvSpPr txBox="1"/>
          <p:nvPr/>
        </p:nvSpPr>
        <p:spPr>
          <a:xfrm>
            <a:off x="457200" y="1122218"/>
            <a:ext cx="7758919" cy="369332"/>
          </a:xfrm>
          <a:prstGeom prst="rect">
            <a:avLst/>
          </a:prstGeom>
          <a:noFill/>
        </p:spPr>
        <p:txBody>
          <a:bodyPr wrap="none" rtlCol="0">
            <a:spAutoFit/>
          </a:bodyPr>
          <a:lstStyle/>
          <a:p>
            <a:r>
              <a:rPr lang="en-US" dirty="0"/>
              <a:t>Information required to be disclosed if all the requirements are met is as follows:</a:t>
            </a:r>
          </a:p>
        </p:txBody>
      </p:sp>
    </p:spTree>
    <p:extLst>
      <p:ext uri="{BB962C8B-B14F-4D97-AF65-F5344CB8AC3E}">
        <p14:creationId xmlns:p14="http://schemas.microsoft.com/office/powerpoint/2010/main" val="1306289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DBB5-4933-6C9E-FF02-D570226A957C}"/>
              </a:ext>
            </a:extLst>
          </p:cNvPr>
          <p:cNvSpPr>
            <a:spLocks noGrp="1"/>
          </p:cNvSpPr>
          <p:nvPr>
            <p:ph type="title"/>
          </p:nvPr>
        </p:nvSpPr>
        <p:spPr>
          <a:xfrm>
            <a:off x="457200" y="144838"/>
            <a:ext cx="8229600" cy="685800"/>
          </a:xfrm>
        </p:spPr>
        <p:txBody>
          <a:bodyPr/>
          <a:lstStyle/>
          <a:p>
            <a:r>
              <a:rPr lang="en-US" dirty="0"/>
              <a:t>What Is Considered A ‘Substantial Impact’</a:t>
            </a:r>
          </a:p>
        </p:txBody>
      </p:sp>
      <p:sp>
        <p:nvSpPr>
          <p:cNvPr id="3" name="Content Placeholder 2">
            <a:extLst>
              <a:ext uri="{FF2B5EF4-FFF2-40B4-BE49-F238E27FC236}">
                <a16:creationId xmlns:a16="http://schemas.microsoft.com/office/drawing/2014/main" id="{232C1FA0-F868-E5AD-9B31-5C90BCC313F3}"/>
              </a:ext>
            </a:extLst>
          </p:cNvPr>
          <p:cNvSpPr>
            <a:spLocks noGrp="1"/>
          </p:cNvSpPr>
          <p:nvPr>
            <p:ph idx="1"/>
          </p:nvPr>
        </p:nvSpPr>
        <p:spPr/>
        <p:txBody>
          <a:bodyPr/>
          <a:lstStyle/>
          <a:p>
            <a:r>
              <a:rPr lang="en-US" dirty="0"/>
              <a:t>Intended to convey the fact that a risk is more than only the existence of a concentration or constraint</a:t>
            </a:r>
          </a:p>
          <a:p>
            <a:pPr lvl="1"/>
            <a:r>
              <a:rPr lang="en-US" dirty="0"/>
              <a:t>For instance, the State of MN’s total debt limit placed on Counties</a:t>
            </a:r>
          </a:p>
          <a:p>
            <a:r>
              <a:rPr lang="en-US" dirty="0"/>
              <a:t>More stringent criterion than materiality was needed to focus on circumstances that make a government have a heightened possibility of loss or harm</a:t>
            </a:r>
          </a:p>
          <a:p>
            <a:r>
              <a:rPr lang="en-US" dirty="0"/>
              <a:t>In the end the Board believes that professional judgement of both the quantitative and qualitative factors be used in each circumstance</a:t>
            </a:r>
          </a:p>
          <a:p>
            <a:endParaRPr lang="en-US" dirty="0"/>
          </a:p>
          <a:p>
            <a:pPr lvl="1"/>
            <a:endParaRPr lang="en-US" dirty="0"/>
          </a:p>
        </p:txBody>
      </p:sp>
      <p:sp>
        <p:nvSpPr>
          <p:cNvPr id="4" name="Slide Number Placeholder 3">
            <a:extLst>
              <a:ext uri="{FF2B5EF4-FFF2-40B4-BE49-F238E27FC236}">
                <a16:creationId xmlns:a16="http://schemas.microsoft.com/office/drawing/2014/main" id="{7E550972-9BEB-A703-105B-53E6FDDB0AF9}"/>
              </a:ext>
            </a:extLst>
          </p:cNvPr>
          <p:cNvSpPr>
            <a:spLocks noGrp="1"/>
          </p:cNvSpPr>
          <p:nvPr>
            <p:ph type="sldNum" sz="quarter" idx="4"/>
          </p:nvPr>
        </p:nvSpPr>
        <p:spPr/>
        <p:txBody>
          <a:bodyPr/>
          <a:lstStyle/>
          <a:p>
            <a:fld id="{6DAB3F6F-6A30-410C-8DAB-3E7769D71CBC}" type="slidenum">
              <a:rPr lang="en-US" smtClean="0"/>
              <a:pPr/>
              <a:t>64</a:t>
            </a:fld>
            <a:endParaRPr lang="en-US" dirty="0"/>
          </a:p>
        </p:txBody>
      </p:sp>
    </p:spTree>
    <p:extLst>
      <p:ext uri="{BB962C8B-B14F-4D97-AF65-F5344CB8AC3E}">
        <p14:creationId xmlns:p14="http://schemas.microsoft.com/office/powerpoint/2010/main" val="15553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DBB5-4933-6C9E-FF02-D570226A957C}"/>
              </a:ext>
            </a:extLst>
          </p:cNvPr>
          <p:cNvSpPr>
            <a:spLocks noGrp="1"/>
          </p:cNvSpPr>
          <p:nvPr>
            <p:ph type="title"/>
          </p:nvPr>
        </p:nvSpPr>
        <p:spPr>
          <a:xfrm>
            <a:off x="457200" y="144838"/>
            <a:ext cx="8229600" cy="685800"/>
          </a:xfrm>
        </p:spPr>
        <p:txBody>
          <a:bodyPr/>
          <a:lstStyle/>
          <a:p>
            <a:r>
              <a:rPr lang="en-US" dirty="0"/>
              <a:t>What Is Considered An ‘Event Or Events’</a:t>
            </a:r>
          </a:p>
        </p:txBody>
      </p:sp>
      <p:sp>
        <p:nvSpPr>
          <p:cNvPr id="3" name="Content Placeholder 2">
            <a:extLst>
              <a:ext uri="{FF2B5EF4-FFF2-40B4-BE49-F238E27FC236}">
                <a16:creationId xmlns:a16="http://schemas.microsoft.com/office/drawing/2014/main" id="{232C1FA0-F868-E5AD-9B31-5C90BCC313F3}"/>
              </a:ext>
            </a:extLst>
          </p:cNvPr>
          <p:cNvSpPr>
            <a:spLocks noGrp="1"/>
          </p:cNvSpPr>
          <p:nvPr>
            <p:ph idx="1"/>
          </p:nvPr>
        </p:nvSpPr>
        <p:spPr/>
        <p:txBody>
          <a:bodyPr/>
          <a:lstStyle/>
          <a:p>
            <a:r>
              <a:rPr lang="en-US" dirty="0"/>
              <a:t>This term has not been defined specifically</a:t>
            </a:r>
          </a:p>
          <a:p>
            <a:r>
              <a:rPr lang="en-US" dirty="0"/>
              <a:t>Ultimately means an event that could cause a substantial impact on a government’s existing concentrations or constraints</a:t>
            </a:r>
          </a:p>
          <a:p>
            <a:r>
              <a:rPr lang="en-US" dirty="0"/>
              <a:t>Governments don’t need to go searching for potential events, but instead disclose information about events when they become aware of them</a:t>
            </a:r>
          </a:p>
          <a:p>
            <a:pPr lvl="1"/>
            <a:endParaRPr lang="en-US" dirty="0"/>
          </a:p>
        </p:txBody>
      </p:sp>
      <p:sp>
        <p:nvSpPr>
          <p:cNvPr id="4" name="Slide Number Placeholder 3">
            <a:extLst>
              <a:ext uri="{FF2B5EF4-FFF2-40B4-BE49-F238E27FC236}">
                <a16:creationId xmlns:a16="http://schemas.microsoft.com/office/drawing/2014/main" id="{7E550972-9BEB-A703-105B-53E6FDDB0AF9}"/>
              </a:ext>
            </a:extLst>
          </p:cNvPr>
          <p:cNvSpPr>
            <a:spLocks noGrp="1"/>
          </p:cNvSpPr>
          <p:nvPr>
            <p:ph type="sldNum" sz="quarter" idx="4"/>
          </p:nvPr>
        </p:nvSpPr>
        <p:spPr/>
        <p:txBody>
          <a:bodyPr/>
          <a:lstStyle/>
          <a:p>
            <a:fld id="{6DAB3F6F-6A30-410C-8DAB-3E7769D71CBC}" type="slidenum">
              <a:rPr lang="en-US" smtClean="0"/>
              <a:pPr/>
              <a:t>65</a:t>
            </a:fld>
            <a:endParaRPr lang="en-US" dirty="0"/>
          </a:p>
        </p:txBody>
      </p:sp>
    </p:spTree>
    <p:extLst>
      <p:ext uri="{BB962C8B-B14F-4D97-AF65-F5344CB8AC3E}">
        <p14:creationId xmlns:p14="http://schemas.microsoft.com/office/powerpoint/2010/main" val="374443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63" y="144463"/>
            <a:ext cx="8490858" cy="685800"/>
          </a:xfrm>
        </p:spPr>
        <p:txBody>
          <a:bodyPr/>
          <a:lstStyle/>
          <a:p>
            <a:r>
              <a:rPr lang="en-US" sz="2800" dirty="0"/>
              <a:t>What Happens If A Government Takes Mitigating Action?</a:t>
            </a:r>
          </a:p>
        </p:txBody>
      </p:sp>
      <p:sp>
        <p:nvSpPr>
          <p:cNvPr id="3" name="Content Placeholder 2"/>
          <p:cNvSpPr>
            <a:spLocks noGrp="1"/>
          </p:cNvSpPr>
          <p:nvPr>
            <p:ph idx="1"/>
          </p:nvPr>
        </p:nvSpPr>
        <p:spPr/>
        <p:txBody>
          <a:bodyPr/>
          <a:lstStyle/>
          <a:p>
            <a:r>
              <a:rPr lang="en-US" dirty="0"/>
              <a:t>If a Government discovers an event that will cause a substantial impact to its concentrations or constraints and takes action:</a:t>
            </a:r>
          </a:p>
          <a:p>
            <a:r>
              <a:rPr lang="en-US" dirty="0"/>
              <a:t>The mitigating action should be disclosed in the notes if the event is not remediated by the financial statement issuance date</a:t>
            </a:r>
          </a:p>
          <a:p>
            <a:r>
              <a:rPr lang="en-US" dirty="0"/>
              <a:t>If the situation is resolved, and there is no longer a risk of substantial impact to the government, no note disclosure is required</a:t>
            </a:r>
          </a:p>
        </p:txBody>
      </p:sp>
      <p:sp>
        <p:nvSpPr>
          <p:cNvPr id="4" name="Slide Number Placeholder 3"/>
          <p:cNvSpPr>
            <a:spLocks noGrp="1"/>
          </p:cNvSpPr>
          <p:nvPr>
            <p:ph type="sldNum" sz="quarter" idx="4"/>
          </p:nvPr>
        </p:nvSpPr>
        <p:spPr/>
        <p:txBody>
          <a:bodyPr/>
          <a:lstStyle/>
          <a:p>
            <a:fld id="{F8E24598-D429-A34B-B4A6-5808099B37D3}" type="slidenum">
              <a:rPr lang="en-US"/>
              <a:pPr/>
              <a:t>66</a:t>
            </a:fld>
            <a:endParaRPr lang="en-US" dirty="0"/>
          </a:p>
        </p:txBody>
      </p:sp>
    </p:spTree>
    <p:extLst>
      <p:ext uri="{BB962C8B-B14F-4D97-AF65-F5344CB8AC3E}">
        <p14:creationId xmlns:p14="http://schemas.microsoft.com/office/powerpoint/2010/main" val="3496772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214604" y="144463"/>
            <a:ext cx="8753183" cy="685800"/>
          </a:xfrm>
        </p:spPr>
        <p:txBody>
          <a:bodyPr/>
          <a:lstStyle/>
          <a:p>
            <a:r>
              <a:rPr lang="en-US" sz="3000"/>
              <a:t>Example: Concentration Of Financial Resource Provider</a:t>
            </a:r>
            <a:endParaRPr lang="en-US" sz="3000" dirty="0"/>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a:xfrm>
            <a:off x="457200" y="830263"/>
            <a:ext cx="8229600" cy="3646487"/>
          </a:xfrm>
        </p:spPr>
        <p:txBody>
          <a:bodyPr/>
          <a:lstStyle/>
          <a:p>
            <a:r>
              <a:rPr lang="en-US" sz="1600" dirty="0">
                <a:solidFill>
                  <a:schemeClr val="tx2">
                    <a:lumMod val="100000"/>
                  </a:schemeClr>
                </a:solidFill>
              </a:rPr>
              <a:t>Pilot City’s Airport Fund—a major enterprise fund that accounts for the City’s airport operations—reports a liability for revenue debt outstanding. Charges for services, such as landing fees and terminal rentals paid by the airlines that use the airport, are a significant revenue of the Airport Fund. In the bond indenture for the Airport Fund’s revenue bonds, the charges for services are identified as the sole source of repayment for those bonds, which funded the construction of certain improvements to the airport. Model Airways—the airport’s largest airline customer—accounts for 75 percent of the Airport Fund’s revenue generated from charges for services.</a:t>
            </a:r>
          </a:p>
          <a:p>
            <a:endParaRPr lang="en-US" sz="1600" dirty="0">
              <a:solidFill>
                <a:schemeClr val="tx2">
                  <a:lumMod val="100000"/>
                </a:schemeClr>
              </a:solidFill>
            </a:endParaRPr>
          </a:p>
          <a:p>
            <a:r>
              <a:rPr lang="en-US" sz="1600" dirty="0">
                <a:solidFill>
                  <a:schemeClr val="tx2">
                    <a:lumMod val="100000"/>
                  </a:schemeClr>
                </a:solidFill>
              </a:rPr>
              <a:t>During the City’s fiscal year ended June 30, 2023, Model Airways notified the City that due to falling demand from the airline’s customers, it will terminate its lease and discontinue service to the City’s airport by December 31, 2023. The City’s financial statements as of June 30, 2023, were issued on October 15, 2023. The City is in the process of developing plans to attract new airline customers to the airport.</a:t>
            </a: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67</a:t>
            </a:fld>
            <a:endParaRPr lang="en-US" dirty="0"/>
          </a:p>
        </p:txBody>
      </p:sp>
    </p:spTree>
    <p:extLst>
      <p:ext uri="{BB962C8B-B14F-4D97-AF65-F5344CB8AC3E}">
        <p14:creationId xmlns:p14="http://schemas.microsoft.com/office/powerpoint/2010/main" val="3581683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199" y="144838"/>
            <a:ext cx="8562109" cy="685800"/>
          </a:xfrm>
        </p:spPr>
        <p:txBody>
          <a:bodyPr/>
          <a:lstStyle/>
          <a:p>
            <a:r>
              <a:rPr lang="en-US" sz="2800" dirty="0"/>
              <a:t>Example: Concentration Of Financial Resource Provider </a:t>
            </a:r>
            <a:r>
              <a:rPr lang="en-US" sz="1600" dirty="0"/>
              <a:t>(Continued)</a:t>
            </a:r>
            <a:endParaRPr lang="en-US" sz="2800" dirty="0"/>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a:xfrm>
            <a:off x="457200" y="914400"/>
            <a:ext cx="8229600" cy="3857624"/>
          </a:xfrm>
        </p:spPr>
        <p:txBody>
          <a:bodyPr/>
          <a:lstStyle/>
          <a:p>
            <a:r>
              <a:rPr lang="en-US" sz="1400" b="1" dirty="0">
                <a:solidFill>
                  <a:schemeClr val="tx2">
                    <a:lumMod val="100000"/>
                  </a:schemeClr>
                </a:solidFill>
              </a:rPr>
              <a:t>Assessment of disclosure criteria: </a:t>
            </a:r>
            <a:r>
              <a:rPr lang="en-US" sz="1400" dirty="0">
                <a:solidFill>
                  <a:schemeClr val="tx2">
                    <a:lumMod val="100000"/>
                  </a:schemeClr>
                </a:solidFill>
              </a:rPr>
              <a:t>In addition to assessing the disclosure criteria for the primary government reporting unit, the City assessed the disclosure criteria for the Airport Fund because it reports a liability for revenue debt.</a:t>
            </a:r>
          </a:p>
          <a:p>
            <a:r>
              <a:rPr lang="en-US" sz="1400" b="1" dirty="0">
                <a:solidFill>
                  <a:schemeClr val="tx2">
                    <a:lumMod val="100000"/>
                  </a:schemeClr>
                </a:solidFill>
              </a:rPr>
              <a:t>Concentration:</a:t>
            </a:r>
            <a:r>
              <a:rPr lang="en-US" sz="1400" dirty="0">
                <a:solidFill>
                  <a:schemeClr val="tx2">
                    <a:lumMod val="100000"/>
                  </a:schemeClr>
                </a:solidFill>
              </a:rPr>
              <a:t> 75 percent of the Airport Fund’s charges for services are associated with a single airline customer. Charges for services are a significant revenue of the Airport Fund. </a:t>
            </a:r>
          </a:p>
          <a:p>
            <a:r>
              <a:rPr lang="en-US" sz="1400" b="1" dirty="0">
                <a:solidFill>
                  <a:schemeClr val="tx2">
                    <a:lumMod val="100000"/>
                  </a:schemeClr>
                </a:solidFill>
              </a:rPr>
              <a:t>Vulnerability to the risk of a substantial impact</a:t>
            </a:r>
            <a:r>
              <a:rPr lang="en-US" sz="1400" dirty="0">
                <a:solidFill>
                  <a:schemeClr val="tx2">
                    <a:lumMod val="100000"/>
                  </a:schemeClr>
                </a:solidFill>
              </a:rPr>
              <a:t>: Management of the City has determined that the concentration of resources provided by a single airline (Model Airways) makes the Airport Fund vulnerable to the risk of a substantial impact. </a:t>
            </a:r>
          </a:p>
          <a:p>
            <a:r>
              <a:rPr lang="en-US" sz="1400" b="1" dirty="0">
                <a:solidFill>
                  <a:schemeClr val="tx2">
                    <a:lumMod val="100000"/>
                  </a:schemeClr>
                </a:solidFill>
              </a:rPr>
              <a:t>Occurrence of an event or events and their timing: </a:t>
            </a:r>
            <a:r>
              <a:rPr lang="en-US" sz="1400" dirty="0">
                <a:solidFill>
                  <a:schemeClr val="tx2">
                    <a:lumMod val="100000"/>
                  </a:schemeClr>
                </a:solidFill>
              </a:rPr>
              <a:t>An event associated with the concentration occurred when Model Airways notified the City that it will not renew its lease. That event is the beginning of the airline’s discontinuation of services to the Airport, which the management of the City has determined could cause a substantial impact to the Airport Fund. </a:t>
            </a:r>
          </a:p>
          <a:p>
            <a:r>
              <a:rPr lang="en-US" sz="1400" b="1" dirty="0">
                <a:solidFill>
                  <a:schemeClr val="tx2">
                    <a:lumMod val="100000"/>
                  </a:schemeClr>
                </a:solidFill>
              </a:rPr>
              <a:t>Mitigant: </a:t>
            </a:r>
            <a:r>
              <a:rPr lang="en-US" sz="1400" dirty="0">
                <a:solidFill>
                  <a:schemeClr val="tx2">
                    <a:lumMod val="100000"/>
                  </a:schemeClr>
                </a:solidFill>
              </a:rPr>
              <a:t>The City is planning to implement certain measures to attract new airline customers to mitigate potential losses from a discontinuation of services related to Model Airways. Because those mitigating actions had not occurred prior to the issuance of the financial statements, a description is not included in the disclosure.</a:t>
            </a:r>
            <a:endParaRPr lang="en-US" sz="1800" dirty="0">
              <a:solidFill>
                <a:schemeClr val="tx2">
                  <a:lumMod val="100000"/>
                </a:schemeClr>
              </a:solidFill>
            </a:endParaRP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68</a:t>
            </a:fld>
            <a:endParaRPr lang="en-US" dirty="0"/>
          </a:p>
        </p:txBody>
      </p:sp>
    </p:spTree>
    <p:extLst>
      <p:ext uri="{BB962C8B-B14F-4D97-AF65-F5344CB8AC3E}">
        <p14:creationId xmlns:p14="http://schemas.microsoft.com/office/powerpoint/2010/main" val="36058206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199" y="144838"/>
            <a:ext cx="8562109" cy="685800"/>
          </a:xfrm>
        </p:spPr>
        <p:txBody>
          <a:bodyPr/>
          <a:lstStyle/>
          <a:p>
            <a:r>
              <a:rPr lang="en-US" sz="2800" dirty="0"/>
              <a:t>Example: Concentration Of Financial Resource Provider </a:t>
            </a:r>
            <a:r>
              <a:rPr lang="en-US" sz="1600" dirty="0"/>
              <a:t>(Continued)</a:t>
            </a:r>
            <a:endParaRPr lang="en-US" sz="2800" dirty="0"/>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a:xfrm>
            <a:off x="457200" y="914400"/>
            <a:ext cx="8229600" cy="3857624"/>
          </a:xfrm>
        </p:spPr>
        <p:txBody>
          <a:bodyPr/>
          <a:lstStyle/>
          <a:p>
            <a:pPr marL="0" indent="0">
              <a:buNone/>
            </a:pPr>
            <a:r>
              <a:rPr lang="en-US" dirty="0"/>
              <a:t>Example Note Disclosure:</a:t>
            </a:r>
          </a:p>
          <a:p>
            <a:pPr marL="0" indent="0">
              <a:buNone/>
            </a:pPr>
            <a:r>
              <a:rPr lang="en-US" sz="1600" b="1" dirty="0">
                <a:solidFill>
                  <a:schemeClr val="tx2">
                    <a:lumMod val="100000"/>
                  </a:schemeClr>
                </a:solidFill>
              </a:rPr>
              <a:t>Note 9. Concentration of Financial Resource Provider</a:t>
            </a:r>
          </a:p>
          <a:p>
            <a:pPr marL="0" indent="0">
              <a:buNone/>
            </a:pPr>
            <a:r>
              <a:rPr lang="en-US" sz="1600" dirty="0">
                <a:solidFill>
                  <a:schemeClr val="tx2">
                    <a:lumMod val="100000"/>
                  </a:schemeClr>
                </a:solidFill>
              </a:rPr>
              <a:t>The Airport Fund accounts for the City’s airport operations and reports $10 million of revenue bonds outstanding on June 30, 2023. The bond indentures state that the revenue generated by airport operations is pledged as the sole source of repayment for the bonds. 75 percent of the Airport Fund’s revenues are associated with a single airline customer who has notified the City that it plans to terminate its lease and discontinue service to the City’s airport by December 31, 2023. A loss of revenue from that airline could adversely affect the Airport Fund.</a:t>
            </a: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69</a:t>
            </a:fld>
            <a:endParaRPr lang="en-US" dirty="0"/>
          </a:p>
        </p:txBody>
      </p:sp>
    </p:spTree>
    <p:extLst>
      <p:ext uri="{BB962C8B-B14F-4D97-AF65-F5344CB8AC3E}">
        <p14:creationId xmlns:p14="http://schemas.microsoft.com/office/powerpoint/2010/main" val="1624569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AFCD2-8005-4C48-B13C-4DBD49C6EECC}"/>
              </a:ext>
            </a:extLst>
          </p:cNvPr>
          <p:cNvSpPr>
            <a:spLocks noGrp="1"/>
          </p:cNvSpPr>
          <p:nvPr>
            <p:ph type="ctrTitle"/>
          </p:nvPr>
        </p:nvSpPr>
        <p:spPr/>
        <p:txBody>
          <a:bodyPr/>
          <a:lstStyle/>
          <a:p>
            <a:r>
              <a:rPr lang="en-US" dirty="0"/>
              <a:t>GASBs No. 94 PPP and APA</a:t>
            </a:r>
            <a:br>
              <a:rPr lang="en-US" dirty="0"/>
            </a:br>
            <a:r>
              <a:rPr lang="en-US" dirty="0"/>
              <a:t>GASBs No. 96 SBITAs </a:t>
            </a:r>
          </a:p>
        </p:txBody>
      </p:sp>
      <p:sp>
        <p:nvSpPr>
          <p:cNvPr id="6" name="Subtitle 5">
            <a:extLst>
              <a:ext uri="{FF2B5EF4-FFF2-40B4-BE49-F238E27FC236}">
                <a16:creationId xmlns:a16="http://schemas.microsoft.com/office/drawing/2014/main" id="{9B798245-C1C5-0253-04B5-F079944FF52B}"/>
              </a:ext>
            </a:extLst>
          </p:cNvPr>
          <p:cNvSpPr>
            <a:spLocks noGrp="1"/>
          </p:cNvSpPr>
          <p:nvPr>
            <p:ph type="subTitle" idx="1"/>
          </p:nvPr>
        </p:nvSpPr>
        <p:spPr/>
        <p:txBody>
          <a:bodyPr/>
          <a:lstStyle/>
          <a:p>
            <a:r>
              <a:rPr lang="en-US" dirty="0"/>
              <a:t>What We’ve Learned</a:t>
            </a:r>
          </a:p>
        </p:txBody>
      </p:sp>
      <p:sp>
        <p:nvSpPr>
          <p:cNvPr id="2" name="Slide Number Placeholder 1">
            <a:extLst>
              <a:ext uri="{FF2B5EF4-FFF2-40B4-BE49-F238E27FC236}">
                <a16:creationId xmlns:a16="http://schemas.microsoft.com/office/drawing/2014/main" id="{DBAECC0E-0CD9-4111-B7ED-C73151901C8B}"/>
              </a:ext>
            </a:extLst>
          </p:cNvPr>
          <p:cNvSpPr>
            <a:spLocks noGrp="1"/>
          </p:cNvSpPr>
          <p:nvPr>
            <p:ph type="sldNum" sz="quarter" idx="4"/>
          </p:nvPr>
        </p:nvSpPr>
        <p:spPr/>
        <p:txBody>
          <a:bodyPr/>
          <a:lstStyle/>
          <a:p>
            <a:fld id="{F8E24598-D429-A34B-B4A6-5808099B37D3}" type="slidenum">
              <a:rPr lang="en-US" smtClean="0"/>
              <a:pPr/>
              <a:t>7</a:t>
            </a:fld>
            <a:endParaRPr lang="en-US" dirty="0"/>
          </a:p>
        </p:txBody>
      </p:sp>
    </p:spTree>
    <p:extLst>
      <p:ext uri="{BB962C8B-B14F-4D97-AF65-F5344CB8AC3E}">
        <p14:creationId xmlns:p14="http://schemas.microsoft.com/office/powerpoint/2010/main" val="2574052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AFCD2-8005-4C48-B13C-4DBD49C6EECC}"/>
              </a:ext>
            </a:extLst>
          </p:cNvPr>
          <p:cNvSpPr>
            <a:spLocks noGrp="1"/>
          </p:cNvSpPr>
          <p:nvPr>
            <p:ph type="ctrTitle"/>
          </p:nvPr>
        </p:nvSpPr>
        <p:spPr/>
        <p:txBody>
          <a:bodyPr/>
          <a:lstStyle/>
          <a:p>
            <a:r>
              <a:rPr lang="en-US" dirty="0"/>
              <a:t>What’s On The Horizon? Current GASB Projects And Practice Issues</a:t>
            </a:r>
          </a:p>
        </p:txBody>
      </p:sp>
      <p:sp>
        <p:nvSpPr>
          <p:cNvPr id="6" name="Subtitle 5">
            <a:extLst>
              <a:ext uri="{FF2B5EF4-FFF2-40B4-BE49-F238E27FC236}">
                <a16:creationId xmlns:a16="http://schemas.microsoft.com/office/drawing/2014/main" id="{988ACA15-89FA-F889-6476-93A058C75288}"/>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DBAECC0E-0CD9-4111-B7ED-C73151901C8B}"/>
              </a:ext>
            </a:extLst>
          </p:cNvPr>
          <p:cNvSpPr>
            <a:spLocks noGrp="1"/>
          </p:cNvSpPr>
          <p:nvPr>
            <p:ph type="sldNum" sz="quarter" idx="4"/>
          </p:nvPr>
        </p:nvSpPr>
        <p:spPr/>
        <p:txBody>
          <a:bodyPr/>
          <a:lstStyle/>
          <a:p>
            <a:fld id="{F8E24598-D429-A34B-B4A6-5808099B37D3}" type="slidenum">
              <a:rPr lang="en-US" smtClean="0"/>
              <a:pPr/>
              <a:t>70</a:t>
            </a:fld>
            <a:endParaRPr lang="en-US" dirty="0"/>
          </a:p>
        </p:txBody>
      </p:sp>
    </p:spTree>
    <p:extLst>
      <p:ext uri="{BB962C8B-B14F-4D97-AF65-F5344CB8AC3E}">
        <p14:creationId xmlns:p14="http://schemas.microsoft.com/office/powerpoint/2010/main" val="3056491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Comprehensive Projects</a:t>
            </a:r>
          </a:p>
        </p:txBody>
      </p:sp>
      <p:graphicFrame>
        <p:nvGraphicFramePr>
          <p:cNvPr id="13" name="Content Placeholder 2">
            <a:extLst>
              <a:ext uri="{FF2B5EF4-FFF2-40B4-BE49-F238E27FC236}">
                <a16:creationId xmlns:a16="http://schemas.microsoft.com/office/drawing/2014/main" id="{DDEEC60A-04AF-7ED5-244C-48B4721492E0}"/>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71</a:t>
            </a:fld>
            <a:endParaRPr lang="en-US"/>
          </a:p>
        </p:txBody>
      </p:sp>
    </p:spTree>
    <p:extLst>
      <p:ext uri="{BB962C8B-B14F-4D97-AF65-F5344CB8AC3E}">
        <p14:creationId xmlns:p14="http://schemas.microsoft.com/office/powerpoint/2010/main" val="91670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a:xfrm>
            <a:off x="457200" y="144838"/>
            <a:ext cx="8229600" cy="685800"/>
          </a:xfrm>
        </p:spPr>
        <p:txBody>
          <a:bodyPr wrap="square" anchor="ctr">
            <a:normAutofit/>
          </a:bodyPr>
          <a:lstStyle/>
          <a:p>
            <a:r>
              <a:rPr lang="en-US" dirty="0"/>
              <a:t>Major Projects</a:t>
            </a:r>
          </a:p>
        </p:txBody>
      </p:sp>
      <p:graphicFrame>
        <p:nvGraphicFramePr>
          <p:cNvPr id="13" name="Content Placeholder 2">
            <a:extLst>
              <a:ext uri="{FF2B5EF4-FFF2-40B4-BE49-F238E27FC236}">
                <a16:creationId xmlns:a16="http://schemas.microsoft.com/office/drawing/2014/main" id="{DDEEC60A-04AF-7ED5-244C-48B4721492E0}"/>
              </a:ext>
            </a:extLst>
          </p:cNvPr>
          <p:cNvGraphicFramePr>
            <a:graphicFrameLocks noGrp="1"/>
          </p:cNvGraphicFramePr>
          <p:nvPr>
            <p:ph idx="1"/>
            <p:extLst>
              <p:ext uri="{D42A27DB-BD31-4B8C-83A1-F6EECF244321}">
                <p14:modId xmlns:p14="http://schemas.microsoft.com/office/powerpoint/2010/main" val="1310143831"/>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wrap="square" anchor="ctr">
            <a:noAutofit/>
          </a:bodyPr>
          <a:lstStyle/>
          <a:p>
            <a:fld id="{F8E24598-D429-A34B-B4A6-5808099B37D3}" type="slidenum">
              <a:rPr lang="en-US" smtClean="0"/>
              <a:pPr/>
              <a:t>72</a:t>
            </a:fld>
            <a:endParaRPr lang="en-US" dirty="0"/>
          </a:p>
        </p:txBody>
      </p:sp>
    </p:spTree>
    <p:extLst>
      <p:ext uri="{BB962C8B-B14F-4D97-AF65-F5344CB8AC3E}">
        <p14:creationId xmlns:p14="http://schemas.microsoft.com/office/powerpoint/2010/main" val="850667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8215-E5AE-4617-AF23-90FBE58C1D0B}"/>
              </a:ext>
            </a:extLst>
          </p:cNvPr>
          <p:cNvSpPr>
            <a:spLocks noGrp="1"/>
          </p:cNvSpPr>
          <p:nvPr>
            <p:ph type="title"/>
          </p:nvPr>
        </p:nvSpPr>
        <p:spPr/>
        <p:txBody>
          <a:bodyPr/>
          <a:lstStyle/>
          <a:p>
            <a:r>
              <a:rPr lang="en-US"/>
              <a:t>Practice Issues</a:t>
            </a:r>
            <a:endParaRPr lang="en-US" dirty="0"/>
          </a:p>
        </p:txBody>
      </p:sp>
      <p:sp>
        <p:nvSpPr>
          <p:cNvPr id="3" name="Content Placeholder 2">
            <a:extLst>
              <a:ext uri="{FF2B5EF4-FFF2-40B4-BE49-F238E27FC236}">
                <a16:creationId xmlns:a16="http://schemas.microsoft.com/office/drawing/2014/main" id="{84F8CA13-5313-4BAD-A759-672E9B93A088}"/>
              </a:ext>
            </a:extLst>
          </p:cNvPr>
          <p:cNvSpPr>
            <a:spLocks noGrp="1"/>
          </p:cNvSpPr>
          <p:nvPr>
            <p:ph idx="1"/>
          </p:nvPr>
        </p:nvSpPr>
        <p:spPr>
          <a:xfrm>
            <a:off x="457200" y="804671"/>
            <a:ext cx="8229600" cy="3967353"/>
          </a:xfrm>
        </p:spPr>
        <p:txBody>
          <a:bodyPr/>
          <a:lstStyle/>
          <a:p>
            <a:pPr algn="l" fontAlgn="base">
              <a:buFont typeface="Arial" panose="020B0604020202020204" pitchFamily="34" charset="0"/>
              <a:buChar char="•"/>
            </a:pPr>
            <a:r>
              <a:rPr lang="en-US" b="0" i="0">
                <a:solidFill>
                  <a:schemeClr val="tx2">
                    <a:lumMod val="100000"/>
                  </a:schemeClr>
                </a:solidFill>
                <a:effectLst/>
              </a:rPr>
              <a:t>Classification of Nonfinancial Assets</a:t>
            </a:r>
          </a:p>
          <a:p>
            <a:pPr lvl="1">
              <a:buFont typeface="Courier New" panose="02070309020205020404" pitchFamily="49" charset="0"/>
              <a:buChar char="o"/>
            </a:pPr>
            <a:r>
              <a:rPr lang="en-US">
                <a:solidFill>
                  <a:schemeClr val="tx2">
                    <a:lumMod val="100000"/>
                  </a:schemeClr>
                </a:solidFill>
              </a:rPr>
              <a:t>Final Statement targeted for June 2024</a:t>
            </a:r>
          </a:p>
          <a:p>
            <a:pPr marL="342900" lvl="1" indent="-342900">
              <a:buSzPct val="100000"/>
              <a:buFont typeface="Courier New" panose="02070309020205020404" pitchFamily="49" charset="0"/>
              <a:buChar char="o"/>
            </a:pPr>
            <a:r>
              <a:rPr lang="en-US" sz="2400">
                <a:solidFill>
                  <a:schemeClr val="tx2">
                    <a:lumMod val="100000"/>
                  </a:schemeClr>
                </a:solidFill>
              </a:rPr>
              <a:t>Subsequent Events</a:t>
            </a:r>
          </a:p>
          <a:p>
            <a:pPr lvl="1">
              <a:buFont typeface="Courier New" panose="02070309020205020404" pitchFamily="49" charset="0"/>
              <a:buChar char="o"/>
            </a:pPr>
            <a:r>
              <a:rPr lang="en-US">
                <a:solidFill>
                  <a:schemeClr val="tx2">
                    <a:lumMod val="100000"/>
                  </a:schemeClr>
                </a:solidFill>
              </a:rPr>
              <a:t>Final Statement targeted or December 2025</a:t>
            </a:r>
          </a:p>
          <a:p>
            <a:pPr lvl="1">
              <a:buSzPct val="120000"/>
              <a:buFont typeface="Arial" panose="020B0604020202020204" pitchFamily="34" charset="0"/>
              <a:buChar char="•"/>
            </a:pPr>
            <a:endParaRPr lang="en-US">
              <a:solidFill>
                <a:schemeClr val="tx2">
                  <a:lumMod val="100000"/>
                </a:schemeClr>
              </a:solidFill>
            </a:endParaRPr>
          </a:p>
          <a:p>
            <a:pPr marL="0" lvl="1" indent="0">
              <a:buSzPct val="120000"/>
              <a:buNone/>
            </a:pPr>
            <a:endParaRPr lang="en-US" sz="2400" dirty="0">
              <a:solidFill>
                <a:srgbClr val="404040"/>
              </a:solidFill>
            </a:endParaRPr>
          </a:p>
        </p:txBody>
      </p:sp>
      <p:sp>
        <p:nvSpPr>
          <p:cNvPr id="4" name="Slide Number Placeholder 3">
            <a:extLst>
              <a:ext uri="{FF2B5EF4-FFF2-40B4-BE49-F238E27FC236}">
                <a16:creationId xmlns:a16="http://schemas.microsoft.com/office/drawing/2014/main" id="{6AEA5343-256C-4172-9229-C7ED11E4A7F1}"/>
              </a:ext>
            </a:extLst>
          </p:cNvPr>
          <p:cNvSpPr>
            <a:spLocks noGrp="1"/>
          </p:cNvSpPr>
          <p:nvPr>
            <p:ph type="sldNum" sz="quarter" idx="4"/>
          </p:nvPr>
        </p:nvSpPr>
        <p:spPr/>
        <p:txBody>
          <a:bodyPr/>
          <a:lstStyle/>
          <a:p>
            <a:fld id="{F8E24598-D429-A34B-B4A6-5808099B37D3}" type="slidenum">
              <a:rPr lang="en-US" smtClean="0"/>
              <a:pPr/>
              <a:t>73</a:t>
            </a:fld>
            <a:endParaRPr lang="en-US" dirty="0"/>
          </a:p>
        </p:txBody>
      </p:sp>
    </p:spTree>
    <p:extLst>
      <p:ext uri="{BB962C8B-B14F-4D97-AF65-F5344CB8AC3E}">
        <p14:creationId xmlns:p14="http://schemas.microsoft.com/office/powerpoint/2010/main" val="3348634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D8865D-B5CA-1A40-4F73-5562216874E4}"/>
              </a:ext>
            </a:extLst>
          </p:cNvPr>
          <p:cNvSpPr>
            <a:spLocks noGrp="1"/>
          </p:cNvSpPr>
          <p:nvPr>
            <p:ph type="sldNum" sz="quarter" idx="4"/>
          </p:nvPr>
        </p:nvSpPr>
        <p:spPr>
          <a:xfrm>
            <a:off x="8686800" y="4772025"/>
            <a:ext cx="395782" cy="342900"/>
          </a:xfrm>
        </p:spPr>
        <p:txBody>
          <a:bodyPr wrap="square" anchor="ctr">
            <a:noAutofit/>
          </a:bodyPr>
          <a:lstStyle/>
          <a:p>
            <a:fld id="{6DAB3F6F-6A30-410C-8DAB-3E7769D71CBC}" type="slidenum">
              <a:rPr lang="en-US" smtClean="0"/>
              <a:pPr/>
              <a:t>74</a:t>
            </a:fld>
            <a:endParaRPr lang="en-US" dirty="0"/>
          </a:p>
        </p:txBody>
      </p:sp>
      <p:sp>
        <p:nvSpPr>
          <p:cNvPr id="2" name="Content Placeholder 1">
            <a:extLst>
              <a:ext uri="{FF2B5EF4-FFF2-40B4-BE49-F238E27FC236}">
                <a16:creationId xmlns:a16="http://schemas.microsoft.com/office/drawing/2014/main" id="{E2390C40-2DF5-DD88-E5FD-FC6749A96EFA}"/>
              </a:ext>
            </a:extLst>
          </p:cNvPr>
          <p:cNvSpPr>
            <a:spLocks noGrp="1"/>
          </p:cNvSpPr>
          <p:nvPr>
            <p:ph type="title" idx="4294967295"/>
          </p:nvPr>
        </p:nvSpPr>
        <p:spPr>
          <a:xfrm>
            <a:off x="1343891" y="409863"/>
            <a:ext cx="4210050" cy="2590800"/>
          </a:xfrm>
        </p:spPr>
        <p:txBody>
          <a:bodyPr wrap="square" anchor="b">
            <a:normAutofit/>
          </a:bodyPr>
          <a:lstStyle/>
          <a:p>
            <a:pPr>
              <a:lnSpc>
                <a:spcPct val="90000"/>
              </a:lnSpc>
            </a:pPr>
            <a:r>
              <a:rPr lang="en-US" sz="2200" b="1" i="1" dirty="0">
                <a:solidFill>
                  <a:schemeClr val="bg1"/>
                </a:solidFill>
              </a:rPr>
              <a:t>Miranda Wendlandt, CPA, CFE</a:t>
            </a:r>
            <a:br>
              <a:rPr lang="en-US" sz="2100" dirty="0">
                <a:solidFill>
                  <a:schemeClr val="bg1"/>
                </a:solidFill>
              </a:rPr>
            </a:br>
            <a:r>
              <a:rPr lang="en-US" sz="1800" dirty="0">
                <a:solidFill>
                  <a:schemeClr val="bg1"/>
                </a:solidFill>
              </a:rPr>
              <a:t>Principal</a:t>
            </a:r>
            <a:br>
              <a:rPr lang="en-US" sz="1800" dirty="0">
                <a:solidFill>
                  <a:schemeClr val="bg1"/>
                </a:solidFill>
              </a:rPr>
            </a:br>
            <a:r>
              <a:rPr lang="en-US" sz="1800" dirty="0">
                <a:solidFill>
                  <a:schemeClr val="bg1"/>
                </a:solidFill>
                <a:hlinkClick r:id="rId3"/>
              </a:rPr>
              <a:t>Miranda.Wendlant@CLAconnect.com</a:t>
            </a:r>
            <a:r>
              <a:rPr lang="en-US" sz="1800" dirty="0">
                <a:solidFill>
                  <a:schemeClr val="bg1"/>
                </a:solidFill>
              </a:rPr>
              <a:t>   </a:t>
            </a:r>
            <a:br>
              <a:rPr lang="en-US" sz="2100" dirty="0">
                <a:solidFill>
                  <a:schemeClr val="bg1"/>
                </a:solidFill>
              </a:rPr>
            </a:br>
            <a:br>
              <a:rPr lang="en-US" sz="2100" dirty="0">
                <a:solidFill>
                  <a:schemeClr val="bg1"/>
                </a:solidFill>
              </a:rPr>
            </a:br>
            <a:r>
              <a:rPr lang="en-US" sz="2200" b="1" i="1" dirty="0">
                <a:solidFill>
                  <a:schemeClr val="bg1"/>
                </a:solidFill>
              </a:rPr>
              <a:t>Eric </a:t>
            </a:r>
            <a:r>
              <a:rPr lang="en-US" sz="2200" b="1" i="1" dirty="0" err="1">
                <a:solidFill>
                  <a:schemeClr val="bg1"/>
                </a:solidFill>
              </a:rPr>
              <a:t>Smedsrud</a:t>
            </a:r>
            <a:r>
              <a:rPr lang="en-US" sz="2200" b="1" i="1" dirty="0">
                <a:solidFill>
                  <a:schemeClr val="bg1"/>
                </a:solidFill>
              </a:rPr>
              <a:t>, CPA</a:t>
            </a:r>
            <a:br>
              <a:rPr lang="en-US" sz="2100" dirty="0">
                <a:solidFill>
                  <a:schemeClr val="bg1"/>
                </a:solidFill>
              </a:rPr>
            </a:br>
            <a:r>
              <a:rPr lang="en-US" sz="1800" dirty="0">
                <a:solidFill>
                  <a:schemeClr val="bg1"/>
                </a:solidFill>
              </a:rPr>
              <a:t>Senior</a:t>
            </a:r>
            <a:br>
              <a:rPr lang="en-US" sz="1800" dirty="0">
                <a:solidFill>
                  <a:schemeClr val="bg1"/>
                </a:solidFill>
              </a:rPr>
            </a:br>
            <a:r>
              <a:rPr lang="en-US" sz="1800" dirty="0">
                <a:solidFill>
                  <a:schemeClr val="bg1"/>
                </a:solidFill>
                <a:hlinkClick r:id="rId4"/>
              </a:rPr>
              <a:t>Eric.Smedsrud@CLAconnect.com</a:t>
            </a:r>
            <a:r>
              <a:rPr lang="en-US" sz="1800" dirty="0">
                <a:solidFill>
                  <a:schemeClr val="bg1"/>
                </a:solidFill>
              </a:rPr>
              <a:t> </a:t>
            </a:r>
            <a:br>
              <a:rPr lang="en-US" sz="1800" dirty="0">
                <a:solidFill>
                  <a:schemeClr val="bg1"/>
                </a:solidFill>
              </a:rPr>
            </a:br>
            <a:r>
              <a:rPr lang="en-US" sz="1800" dirty="0">
                <a:solidFill>
                  <a:schemeClr val="bg1"/>
                </a:solidFill>
              </a:rPr>
              <a:t>320-203-5534</a:t>
            </a:r>
            <a:r>
              <a:rPr lang="en-US" sz="1800" dirty="0"/>
              <a:t>4</a:t>
            </a:r>
          </a:p>
        </p:txBody>
      </p:sp>
    </p:spTree>
    <p:extLst>
      <p:ext uri="{BB962C8B-B14F-4D97-AF65-F5344CB8AC3E}">
        <p14:creationId xmlns:p14="http://schemas.microsoft.com/office/powerpoint/2010/main" val="4153906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622594B-83D0-7925-9683-4F4F0338D3AA}"/>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82C8889-1B10-983A-C551-E3D6C92E47E1}"/>
              </a:ext>
            </a:extLst>
          </p:cNvPr>
          <p:cNvSpPr>
            <a:spLocks noGrp="1"/>
          </p:cNvSpPr>
          <p:nvPr>
            <p:ph type="title"/>
          </p:nvPr>
        </p:nvSpPr>
        <p:spPr/>
        <p:txBody>
          <a:bodyPr/>
          <a:lstStyle/>
          <a:p>
            <a:r>
              <a:rPr lang="en-US"/>
              <a:t>Ethical Challenges And Fraud Risks Facing Governments</a:t>
            </a:r>
            <a:endParaRPr lang="en-US" dirty="0"/>
          </a:p>
        </p:txBody>
      </p:sp>
      <p:sp>
        <p:nvSpPr>
          <p:cNvPr id="6" name="Slide Number Placeholder 5">
            <a:extLst>
              <a:ext uri="{FF2B5EF4-FFF2-40B4-BE49-F238E27FC236}">
                <a16:creationId xmlns:a16="http://schemas.microsoft.com/office/drawing/2014/main" id="{F6931DC2-8AE0-0B71-A580-5DBCC0ABAD8D}"/>
              </a:ext>
            </a:extLst>
          </p:cNvPr>
          <p:cNvSpPr>
            <a:spLocks noGrp="1"/>
          </p:cNvSpPr>
          <p:nvPr>
            <p:ph type="sldNum" sz="quarter" idx="4"/>
          </p:nvPr>
        </p:nvSpPr>
        <p:spPr/>
        <p:txBody>
          <a:bodyPr/>
          <a:lstStyle/>
          <a:p>
            <a:fld id="{F8E24598-D429-A34B-B4A6-5808099B37D3}" type="slidenum">
              <a:rPr lang="en-US" smtClean="0"/>
              <a:pPr/>
              <a:t>75</a:t>
            </a:fld>
            <a:endParaRPr lang="en-US" dirty="0"/>
          </a:p>
        </p:txBody>
      </p:sp>
    </p:spTree>
    <p:extLst>
      <p:ext uri="{BB962C8B-B14F-4D97-AF65-F5344CB8AC3E}">
        <p14:creationId xmlns:p14="http://schemas.microsoft.com/office/powerpoint/2010/main" val="1440575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A15D-1262-4E9F-9DA9-8C21D78B3493}"/>
              </a:ext>
            </a:extLst>
          </p:cNvPr>
          <p:cNvSpPr>
            <a:spLocks noGrp="1"/>
          </p:cNvSpPr>
          <p:nvPr>
            <p:ph type="title"/>
          </p:nvPr>
        </p:nvSpPr>
        <p:spPr>
          <a:xfrm>
            <a:off x="457200" y="144838"/>
            <a:ext cx="8229600" cy="685800"/>
          </a:xfrm>
        </p:spPr>
        <p:txBody>
          <a:bodyPr/>
          <a:lstStyle/>
          <a:p>
            <a:r>
              <a:rPr lang="en-US" dirty="0"/>
              <a:t>Learning Objectives</a:t>
            </a:r>
          </a:p>
        </p:txBody>
      </p:sp>
      <p:graphicFrame>
        <p:nvGraphicFramePr>
          <p:cNvPr id="6" name="Content Placeholder 5">
            <a:extLst>
              <a:ext uri="{FF2B5EF4-FFF2-40B4-BE49-F238E27FC236}">
                <a16:creationId xmlns:a16="http://schemas.microsoft.com/office/drawing/2014/main" id="{37C7C49C-F0FA-3548-87B1-C8CEC3FC8AD0}"/>
              </a:ext>
            </a:extLst>
          </p:cNvPr>
          <p:cNvGraphicFramePr>
            <a:graphicFrameLocks noGrp="1"/>
          </p:cNvGraphicFramePr>
          <p:nvPr>
            <p:ph idx="1"/>
            <p:extLst>
              <p:ext uri="{D42A27DB-BD31-4B8C-83A1-F6EECF244321}">
                <p14:modId xmlns:p14="http://schemas.microsoft.com/office/powerpoint/2010/main" val="2055857677"/>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8732775-0FFB-4686-B1B0-F681D3C46F21}"/>
              </a:ext>
            </a:extLst>
          </p:cNvPr>
          <p:cNvSpPr>
            <a:spLocks noGrp="1"/>
          </p:cNvSpPr>
          <p:nvPr>
            <p:ph type="sldNum" sz="quarter" idx="4"/>
          </p:nvPr>
        </p:nvSpPr>
        <p:spPr/>
        <p:txBody>
          <a:bodyPr/>
          <a:lstStyle/>
          <a:p>
            <a:fld id="{6DAB3F6F-6A30-410C-8DAB-3E7769D71CBC}" type="slidenum">
              <a:rPr lang="en-US" smtClean="0"/>
              <a:pPr/>
              <a:t>76</a:t>
            </a:fld>
            <a:endParaRPr lang="en-US" dirty="0"/>
          </a:p>
        </p:txBody>
      </p:sp>
    </p:spTree>
    <p:extLst>
      <p:ext uri="{BB962C8B-B14F-4D97-AF65-F5344CB8AC3E}">
        <p14:creationId xmlns:p14="http://schemas.microsoft.com/office/powerpoint/2010/main" val="21745341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B1B-F1D3-296B-16BD-38CDB1CC6BF8}"/>
              </a:ext>
            </a:extLst>
          </p:cNvPr>
          <p:cNvSpPr>
            <a:spLocks noGrp="1"/>
          </p:cNvSpPr>
          <p:nvPr>
            <p:ph type="title"/>
          </p:nvPr>
        </p:nvSpPr>
        <p:spPr>
          <a:xfrm>
            <a:off x="457200" y="144838"/>
            <a:ext cx="8229600" cy="685800"/>
          </a:xfrm>
        </p:spPr>
        <p:txBody>
          <a:bodyPr/>
          <a:lstStyle/>
          <a:p>
            <a:r>
              <a:rPr lang="en-US"/>
              <a:t>Speaker Introduction</a:t>
            </a:r>
            <a:endParaRPr lang="en-US" dirty="0"/>
          </a:p>
        </p:txBody>
      </p:sp>
      <p:sp>
        <p:nvSpPr>
          <p:cNvPr id="11" name="Content Placeholder 10">
            <a:extLst>
              <a:ext uri="{FF2B5EF4-FFF2-40B4-BE49-F238E27FC236}">
                <a16:creationId xmlns:a16="http://schemas.microsoft.com/office/drawing/2014/main" id="{A3545CA6-14B8-54C1-160A-4243DA521803}"/>
              </a:ext>
            </a:extLst>
          </p:cNvPr>
          <p:cNvSpPr>
            <a:spLocks noGrp="1"/>
          </p:cNvSpPr>
          <p:nvPr>
            <p:ph idx="1"/>
          </p:nvPr>
        </p:nvSpPr>
        <p:spPr>
          <a:xfrm>
            <a:off x="457201" y="804863"/>
            <a:ext cx="5435600" cy="3671887"/>
          </a:xfrm>
        </p:spPr>
        <p:txBody>
          <a:bodyPr/>
          <a:lstStyle/>
          <a:p>
            <a:r>
              <a:rPr lang="en-US" altLang="en-US" dirty="0"/>
              <a:t>Principal</a:t>
            </a:r>
            <a:endParaRPr lang="en-US" dirty="0"/>
          </a:p>
          <a:p>
            <a:pPr lvl="1"/>
            <a:r>
              <a:rPr lang="en-US" sz="1800" dirty="0">
                <a:solidFill>
                  <a:schemeClr val="tx2">
                    <a:lumMod val="100000"/>
                  </a:schemeClr>
                </a:solidFill>
              </a:rPr>
              <a:t>Chris is a seasoned professional with over 20 years of experience in assurance and consulting for governmental and nonprofit entities. Throughout his career, he has worked with a diverse range of organizations, including local governments, state agencies, schools, and higher education institutions. His knowledge includes audit, internal controls evaluations, new standard implementations, and providing fraud and ethics training.</a:t>
            </a:r>
          </a:p>
          <a:p>
            <a:endParaRPr lang="en-US" dirty="0"/>
          </a:p>
        </p:txBody>
      </p:sp>
      <p:sp>
        <p:nvSpPr>
          <p:cNvPr id="4" name="Slide Number Placeholder 3">
            <a:extLst>
              <a:ext uri="{FF2B5EF4-FFF2-40B4-BE49-F238E27FC236}">
                <a16:creationId xmlns:a16="http://schemas.microsoft.com/office/drawing/2014/main" id="{F8EA6BDE-67D1-91B0-FA2F-0A96F01F0E4D}"/>
              </a:ext>
            </a:extLst>
          </p:cNvPr>
          <p:cNvSpPr>
            <a:spLocks noGrp="1"/>
          </p:cNvSpPr>
          <p:nvPr>
            <p:ph type="sldNum" sz="quarter" idx="4"/>
          </p:nvPr>
        </p:nvSpPr>
        <p:spPr/>
        <p:txBody>
          <a:bodyPr/>
          <a:lstStyle/>
          <a:p>
            <a:fld id="{6DAB3F6F-6A30-410C-8DAB-3E7769D71CBC}" type="slidenum">
              <a:rPr lang="en-US" smtClean="0"/>
              <a:pPr/>
              <a:t>77</a:t>
            </a:fld>
            <a:endParaRPr lang="en-US" dirty="0"/>
          </a:p>
        </p:txBody>
      </p:sp>
      <p:grpSp>
        <p:nvGrpSpPr>
          <p:cNvPr id="12" name="Group 11">
            <a:extLst>
              <a:ext uri="{FF2B5EF4-FFF2-40B4-BE49-F238E27FC236}">
                <a16:creationId xmlns:a16="http://schemas.microsoft.com/office/drawing/2014/main" id="{7B49703C-8343-7296-61A5-47870AC9FB90}"/>
              </a:ext>
            </a:extLst>
          </p:cNvPr>
          <p:cNvGrpSpPr/>
          <p:nvPr/>
        </p:nvGrpSpPr>
        <p:grpSpPr>
          <a:xfrm>
            <a:off x="6375400" y="1119875"/>
            <a:ext cx="1828800" cy="2903750"/>
            <a:chOff x="6516968" y="783733"/>
            <a:chExt cx="1828800" cy="2903750"/>
          </a:xfrm>
        </p:grpSpPr>
        <p:grpSp>
          <p:nvGrpSpPr>
            <p:cNvPr id="8" name="Group 7">
              <a:extLst>
                <a:ext uri="{FF2B5EF4-FFF2-40B4-BE49-F238E27FC236}">
                  <a16:creationId xmlns:a16="http://schemas.microsoft.com/office/drawing/2014/main" id="{1348C4F3-6617-EF22-E893-C6DE49F5D09C}"/>
                </a:ext>
              </a:extLst>
            </p:cNvPr>
            <p:cNvGrpSpPr/>
            <p:nvPr/>
          </p:nvGrpSpPr>
          <p:grpSpPr>
            <a:xfrm>
              <a:off x="6516968" y="783733"/>
              <a:ext cx="1828800" cy="2903750"/>
              <a:chOff x="4343400" y="783733"/>
              <a:chExt cx="1676400" cy="2903750"/>
            </a:xfrm>
          </p:grpSpPr>
          <p:sp>
            <p:nvSpPr>
              <p:cNvPr id="9" name="Rounded Rectangle 7">
                <a:extLst>
                  <a:ext uri="{FF2B5EF4-FFF2-40B4-BE49-F238E27FC236}">
                    <a16:creationId xmlns:a16="http://schemas.microsoft.com/office/drawing/2014/main" id="{2EAE07AB-4896-7FD1-9D56-DCB79BA81472}"/>
                  </a:ext>
                </a:extLst>
              </p:cNvPr>
              <p:cNvSpPr/>
              <p:nvPr/>
            </p:nvSpPr>
            <p:spPr>
              <a:xfrm>
                <a:off x="4343400" y="783733"/>
                <a:ext cx="1676400" cy="1663065"/>
              </a:xfrm>
              <a:prstGeom prst="roundRect">
                <a:avLst>
                  <a:gd name="adj" fmla="val 10000"/>
                </a:avLst>
              </a:prstGeom>
              <a:solidFill>
                <a:schemeClr val="bg2">
                  <a:lumMod val="100000"/>
                </a:schemeClr>
              </a:solidFill>
              <a:ln w="25400" cap="flat" cmpd="sng" algn="ctr">
                <a:solidFill>
                  <a:schemeClr val="bg2">
                    <a:lumMod val="100000"/>
                  </a:schemeClr>
                </a:solidFill>
                <a:prstDash val="solid"/>
                <a:round/>
                <a:headEnd type="none" w="med" len="med"/>
                <a:tailEnd type="none" w="med" len="me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8">
                <a:extLst>
                  <a:ext uri="{FF2B5EF4-FFF2-40B4-BE49-F238E27FC236}">
                    <a16:creationId xmlns:a16="http://schemas.microsoft.com/office/drawing/2014/main" id="{65DC0815-DA48-11A1-824B-E2299C4396E1}"/>
                  </a:ext>
                </a:extLst>
              </p:cNvPr>
              <p:cNvSpPr/>
              <p:nvPr/>
            </p:nvSpPr>
            <p:spPr>
              <a:xfrm>
                <a:off x="4343400" y="2446799"/>
                <a:ext cx="1676400" cy="1240684"/>
              </a:xfrm>
              <a:custGeom>
                <a:avLst/>
                <a:gdLst>
                  <a:gd name="connsiteX0" fmla="*/ 165461 w 1575816"/>
                  <a:gd name="connsiteY0" fmla="*/ 0 h 2032635"/>
                  <a:gd name="connsiteX1" fmla="*/ 1410355 w 1575816"/>
                  <a:gd name="connsiteY1" fmla="*/ 0 h 2032635"/>
                  <a:gd name="connsiteX2" fmla="*/ 1575816 w 1575816"/>
                  <a:gd name="connsiteY2" fmla="*/ 165461 h 2032635"/>
                  <a:gd name="connsiteX3" fmla="*/ 1575816 w 1575816"/>
                  <a:gd name="connsiteY3" fmla="*/ 2032635 h 2032635"/>
                  <a:gd name="connsiteX4" fmla="*/ 1575816 w 1575816"/>
                  <a:gd name="connsiteY4" fmla="*/ 2032635 h 2032635"/>
                  <a:gd name="connsiteX5" fmla="*/ 0 w 1575816"/>
                  <a:gd name="connsiteY5" fmla="*/ 2032635 h 2032635"/>
                  <a:gd name="connsiteX6" fmla="*/ 0 w 1575816"/>
                  <a:gd name="connsiteY6" fmla="*/ 2032635 h 2032635"/>
                  <a:gd name="connsiteX7" fmla="*/ 0 w 1575816"/>
                  <a:gd name="connsiteY7" fmla="*/ 165461 h 2032635"/>
                  <a:gd name="connsiteX8" fmla="*/ 165461 w 1575816"/>
                  <a:gd name="connsiteY8" fmla="*/ 0 h 203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816" h="2032635">
                    <a:moveTo>
                      <a:pt x="1410355" y="2032635"/>
                    </a:moveTo>
                    <a:lnTo>
                      <a:pt x="165461" y="2032635"/>
                    </a:lnTo>
                    <a:cubicBezTo>
                      <a:pt x="74079" y="2032635"/>
                      <a:pt x="0" y="1958556"/>
                      <a:pt x="0" y="1867174"/>
                    </a:cubicBezTo>
                    <a:lnTo>
                      <a:pt x="0" y="0"/>
                    </a:lnTo>
                    <a:lnTo>
                      <a:pt x="0" y="0"/>
                    </a:lnTo>
                    <a:lnTo>
                      <a:pt x="1575816" y="0"/>
                    </a:lnTo>
                    <a:lnTo>
                      <a:pt x="1575816" y="0"/>
                    </a:lnTo>
                    <a:lnTo>
                      <a:pt x="1575816" y="1867174"/>
                    </a:lnTo>
                    <a:cubicBezTo>
                      <a:pt x="1575816" y="1958556"/>
                      <a:pt x="1501737" y="2032635"/>
                      <a:pt x="1410355" y="2032635"/>
                    </a:cubicBezTo>
                    <a:close/>
                  </a:path>
                </a:pathLst>
              </a:custGeom>
              <a:ln w="25400" cap="flat" cmpd="sng" algn="ctr">
                <a:solidFill>
                  <a:schemeClr val="bg1">
                    <a:lumMod val="100000"/>
                  </a:schemeClr>
                </a:solidFill>
                <a:prstDash val="solid"/>
                <a:round/>
                <a:headEnd type="none" w="med" len="med"/>
                <a:tailEnd type="none" w="med" len="me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151" tIns="170688" rIns="219150" bIns="219150" numCol="1" spcCol="1270" anchor="t" anchorCtr="0">
                <a:noAutofit/>
              </a:bodyPr>
              <a:lstStyle/>
              <a:p>
                <a:pPr lvl="0" algn="ctr" defTabSz="1066800">
                  <a:lnSpc>
                    <a:spcPct val="90000"/>
                  </a:lnSpc>
                  <a:spcBef>
                    <a:spcPct val="0"/>
                  </a:spcBef>
                  <a:spcAft>
                    <a:spcPct val="35000"/>
                  </a:spcAft>
                </a:pPr>
                <a:r>
                  <a:rPr lang="en-US" sz="2300" b="1" dirty="0">
                    <a:solidFill>
                      <a:schemeClr val="bg1">
                        <a:lumMod val="100000"/>
                      </a:schemeClr>
                    </a:solidFill>
                  </a:rPr>
                  <a:t>Chris Knopik, </a:t>
                </a:r>
              </a:p>
              <a:p>
                <a:pPr lvl="0" algn="ctr" defTabSz="1066800">
                  <a:lnSpc>
                    <a:spcPct val="90000"/>
                  </a:lnSpc>
                  <a:spcBef>
                    <a:spcPct val="0"/>
                  </a:spcBef>
                  <a:spcAft>
                    <a:spcPct val="35000"/>
                  </a:spcAft>
                </a:pPr>
                <a:r>
                  <a:rPr lang="en-US" sz="1800" kern="1200" dirty="0">
                    <a:solidFill>
                      <a:schemeClr val="bg1">
                        <a:lumMod val="100000"/>
                      </a:schemeClr>
                    </a:solidFill>
                  </a:rPr>
                  <a:t>CPA, CFE</a:t>
                </a:r>
              </a:p>
            </p:txBody>
          </p:sp>
        </p:grpSp>
        <p:pic>
          <p:nvPicPr>
            <p:cNvPr id="6" name="Picture 5" descr="A person in a suit and tie&#10;&#10;Description automatically generated">
              <a:extLst>
                <a:ext uri="{FF2B5EF4-FFF2-40B4-BE49-F238E27FC236}">
                  <a16:creationId xmlns:a16="http://schemas.microsoft.com/office/drawing/2014/main" id="{BD9666D9-122C-E41D-43CB-96142CAEB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216" y="892414"/>
              <a:ext cx="985043" cy="1477566"/>
            </a:xfrm>
            <a:prstGeom prst="rect">
              <a:avLst/>
            </a:prstGeom>
          </p:spPr>
        </p:pic>
      </p:grpSp>
    </p:spTree>
    <p:extLst>
      <p:ext uri="{BB962C8B-B14F-4D97-AF65-F5344CB8AC3E}">
        <p14:creationId xmlns:p14="http://schemas.microsoft.com/office/powerpoint/2010/main" val="3796687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6F60F-FB1D-E786-7B26-A8C2936AA4BD}"/>
              </a:ext>
            </a:extLst>
          </p:cNvPr>
          <p:cNvSpPr>
            <a:spLocks noGrp="1"/>
          </p:cNvSpPr>
          <p:nvPr>
            <p:ph type="ctrTitle"/>
          </p:nvPr>
        </p:nvSpPr>
        <p:spPr/>
        <p:txBody>
          <a:bodyPr/>
          <a:lstStyle/>
          <a:p>
            <a:r>
              <a:rPr lang="en-US" dirty="0"/>
              <a:t>Ethics In Business</a:t>
            </a:r>
          </a:p>
        </p:txBody>
      </p:sp>
      <p:sp>
        <p:nvSpPr>
          <p:cNvPr id="6" name="Subtitle 5">
            <a:extLst>
              <a:ext uri="{FF2B5EF4-FFF2-40B4-BE49-F238E27FC236}">
                <a16:creationId xmlns:a16="http://schemas.microsoft.com/office/drawing/2014/main" id="{08C449C9-45E4-9077-2BBF-29554EDB09B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7C0BC5B-0A65-AF9D-8222-95A7C4512A83}"/>
              </a:ext>
            </a:extLst>
          </p:cNvPr>
          <p:cNvSpPr>
            <a:spLocks noGrp="1"/>
          </p:cNvSpPr>
          <p:nvPr>
            <p:ph type="sldNum" sz="quarter" idx="4"/>
          </p:nvPr>
        </p:nvSpPr>
        <p:spPr/>
        <p:txBody>
          <a:bodyPr/>
          <a:lstStyle/>
          <a:p>
            <a:fld id="{6DAB3F6F-6A30-410C-8DAB-3E7769D71CBC}" type="slidenum">
              <a:rPr lang="en-US" smtClean="0"/>
              <a:pPr/>
              <a:t>78</a:t>
            </a:fld>
            <a:endParaRPr lang="en-US" dirty="0"/>
          </a:p>
        </p:txBody>
      </p:sp>
    </p:spTree>
    <p:extLst>
      <p:ext uri="{BB962C8B-B14F-4D97-AF65-F5344CB8AC3E}">
        <p14:creationId xmlns:p14="http://schemas.microsoft.com/office/powerpoint/2010/main" val="26471364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8164D7-AC6A-749E-E7F7-5BAF6B83A8E0}"/>
              </a:ext>
            </a:extLst>
          </p:cNvPr>
          <p:cNvSpPr>
            <a:spLocks noGrp="1"/>
          </p:cNvSpPr>
          <p:nvPr>
            <p:ph sz="half" idx="2"/>
          </p:nvPr>
        </p:nvSpPr>
        <p:spPr>
          <a:xfrm>
            <a:off x="458786" y="758952"/>
            <a:ext cx="4040188" cy="3201591"/>
          </a:xfrm>
        </p:spPr>
        <p:txBody>
          <a:bodyPr/>
          <a:lstStyle/>
          <a:p>
            <a:pPr marL="0" indent="0">
              <a:buNone/>
            </a:pPr>
            <a:r>
              <a:rPr lang="en-US" dirty="0"/>
              <a:t>Personal Ethics</a:t>
            </a:r>
          </a:p>
          <a:p>
            <a:r>
              <a:rPr lang="en-US" sz="1800" dirty="0"/>
              <a:t>Values</a:t>
            </a:r>
          </a:p>
          <a:p>
            <a:r>
              <a:rPr lang="en-US" sz="1800" dirty="0"/>
              <a:t>Moral choices</a:t>
            </a:r>
          </a:p>
          <a:p>
            <a:r>
              <a:rPr lang="en-US" sz="1800" dirty="0"/>
              <a:t>What we do when no one is looking</a:t>
            </a:r>
          </a:p>
          <a:p>
            <a:r>
              <a:rPr lang="en-US" sz="1800" dirty="0"/>
              <a:t>Can change over time, by situation, or role</a:t>
            </a:r>
          </a:p>
          <a:p>
            <a:r>
              <a:rPr lang="en-US" sz="1800" dirty="0"/>
              <a:t>Defined by:</a:t>
            </a:r>
          </a:p>
          <a:p>
            <a:pPr lvl="1"/>
            <a:r>
              <a:rPr lang="en-US" sz="1600" dirty="0"/>
              <a:t>Faith, spirituality</a:t>
            </a:r>
          </a:p>
          <a:p>
            <a:pPr lvl="1"/>
            <a:r>
              <a:rPr lang="en-US" sz="1600" dirty="0"/>
              <a:t>Upbringing, family</a:t>
            </a:r>
          </a:p>
          <a:p>
            <a:pPr lvl="1"/>
            <a:r>
              <a:rPr lang="en-US" sz="1600" dirty="0"/>
              <a:t>Laws, civil rights, academia</a:t>
            </a:r>
          </a:p>
        </p:txBody>
      </p:sp>
      <p:sp>
        <p:nvSpPr>
          <p:cNvPr id="5" name="Content Placeholder 4">
            <a:extLst>
              <a:ext uri="{FF2B5EF4-FFF2-40B4-BE49-F238E27FC236}">
                <a16:creationId xmlns:a16="http://schemas.microsoft.com/office/drawing/2014/main" id="{1A262B4E-D888-77BB-C8B5-44405143263F}"/>
              </a:ext>
            </a:extLst>
          </p:cNvPr>
          <p:cNvSpPr>
            <a:spLocks noGrp="1"/>
          </p:cNvSpPr>
          <p:nvPr>
            <p:ph sz="quarter" idx="4"/>
          </p:nvPr>
        </p:nvSpPr>
        <p:spPr>
          <a:xfrm>
            <a:off x="4728396" y="758951"/>
            <a:ext cx="4041775" cy="3201591"/>
          </a:xfrm>
        </p:spPr>
        <p:txBody>
          <a:bodyPr/>
          <a:lstStyle/>
          <a:p>
            <a:pPr marL="0" indent="0">
              <a:buNone/>
            </a:pPr>
            <a:r>
              <a:rPr lang="en-US" dirty="0"/>
              <a:t>Business Ethics</a:t>
            </a:r>
          </a:p>
          <a:p>
            <a:r>
              <a:rPr lang="en-US" sz="1800" dirty="0"/>
              <a:t>Personal Ethics</a:t>
            </a:r>
          </a:p>
          <a:p>
            <a:pPr lvl="1"/>
            <a:r>
              <a:rPr lang="en-US" sz="1600" dirty="0"/>
              <a:t>Values of the employees</a:t>
            </a:r>
          </a:p>
          <a:p>
            <a:r>
              <a:rPr lang="en-US" sz="1800" dirty="0"/>
              <a:t>Organizational Culture</a:t>
            </a:r>
          </a:p>
          <a:p>
            <a:pPr lvl="1"/>
            <a:r>
              <a:rPr lang="en-US" sz="1600" dirty="0"/>
              <a:t>Tone at the top</a:t>
            </a:r>
          </a:p>
          <a:p>
            <a:pPr lvl="1"/>
            <a:r>
              <a:rPr lang="en-US" sz="1600" dirty="0"/>
              <a:t>History of the company</a:t>
            </a:r>
          </a:p>
          <a:p>
            <a:pPr lvl="1"/>
            <a:r>
              <a:rPr lang="en-US" sz="1600" dirty="0"/>
              <a:t>Perception of what is acceptable</a:t>
            </a:r>
          </a:p>
          <a:p>
            <a:r>
              <a:rPr lang="en-US" sz="1800" dirty="0"/>
              <a:t>Organizational Systems</a:t>
            </a:r>
          </a:p>
          <a:p>
            <a:pPr lvl="1"/>
            <a:r>
              <a:rPr lang="en-US" sz="1600" dirty="0"/>
              <a:t>Policies and rules in place</a:t>
            </a:r>
          </a:p>
          <a:p>
            <a:pPr lvl="1"/>
            <a:r>
              <a:rPr lang="en-US" sz="1600" dirty="0"/>
              <a:t>Regulatory oversight</a:t>
            </a:r>
          </a:p>
          <a:p>
            <a:pPr lvl="1"/>
            <a:r>
              <a:rPr lang="en-US" sz="1600" dirty="0"/>
              <a:t>Code of ethics and how it’s monitored and enforced</a:t>
            </a:r>
          </a:p>
        </p:txBody>
      </p:sp>
      <p:sp>
        <p:nvSpPr>
          <p:cNvPr id="6" name="Title 5">
            <a:extLst>
              <a:ext uri="{FF2B5EF4-FFF2-40B4-BE49-F238E27FC236}">
                <a16:creationId xmlns:a16="http://schemas.microsoft.com/office/drawing/2014/main" id="{E268CA5E-5DC5-D6B6-6D6F-8D9CECC982D0}"/>
              </a:ext>
            </a:extLst>
          </p:cNvPr>
          <p:cNvSpPr>
            <a:spLocks noGrp="1"/>
          </p:cNvSpPr>
          <p:nvPr>
            <p:ph type="title"/>
          </p:nvPr>
        </p:nvSpPr>
        <p:spPr/>
        <p:txBody>
          <a:bodyPr/>
          <a:lstStyle/>
          <a:p>
            <a:r>
              <a:rPr lang="en-US"/>
              <a:t>Ethical Leaders Start At Home</a:t>
            </a:r>
            <a:endParaRPr lang="en-US" dirty="0"/>
          </a:p>
        </p:txBody>
      </p:sp>
      <p:sp>
        <p:nvSpPr>
          <p:cNvPr id="7" name="Slide Number Placeholder 6">
            <a:extLst>
              <a:ext uri="{FF2B5EF4-FFF2-40B4-BE49-F238E27FC236}">
                <a16:creationId xmlns:a16="http://schemas.microsoft.com/office/drawing/2014/main" id="{0C94895C-556E-79FE-1EED-538EF33E0C21}"/>
              </a:ext>
            </a:extLst>
          </p:cNvPr>
          <p:cNvSpPr>
            <a:spLocks noGrp="1"/>
          </p:cNvSpPr>
          <p:nvPr>
            <p:ph type="sldNum" sz="quarter" idx="11"/>
          </p:nvPr>
        </p:nvSpPr>
        <p:spPr/>
        <p:txBody>
          <a:bodyPr/>
          <a:lstStyle/>
          <a:p>
            <a:fld id="{6DAB3F6F-6A30-410C-8DAB-3E7769D71CBC}" type="slidenum">
              <a:rPr lang="en-US" smtClean="0"/>
              <a:pPr/>
              <a:t>79</a:t>
            </a:fld>
            <a:endParaRPr lang="en-US" dirty="0"/>
          </a:p>
        </p:txBody>
      </p:sp>
    </p:spTree>
    <p:extLst>
      <p:ext uri="{BB962C8B-B14F-4D97-AF65-F5344CB8AC3E}">
        <p14:creationId xmlns:p14="http://schemas.microsoft.com/office/powerpoint/2010/main" val="1123152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C4F9E-F4BB-95FC-9CFA-301FF7447AC4}"/>
              </a:ext>
            </a:extLst>
          </p:cNvPr>
          <p:cNvSpPr>
            <a:spLocks noGrp="1"/>
          </p:cNvSpPr>
          <p:nvPr>
            <p:ph type="title"/>
          </p:nvPr>
        </p:nvSpPr>
        <p:spPr>
          <a:xfrm>
            <a:off x="457200" y="144838"/>
            <a:ext cx="8229600" cy="853675"/>
          </a:xfrm>
        </p:spPr>
        <p:txBody>
          <a:bodyPr/>
          <a:lstStyle/>
          <a:p>
            <a:r>
              <a:rPr lang="en-US" sz="2800" dirty="0">
                <a:latin typeface="+mj-lt"/>
              </a:rPr>
              <a:t>GASB 94: Public-Private And Public-Public Partnerships And Availability Payment Arrangements</a:t>
            </a:r>
            <a:endParaRPr lang="en-US" dirty="0"/>
          </a:p>
        </p:txBody>
      </p:sp>
      <p:sp>
        <p:nvSpPr>
          <p:cNvPr id="6" name="Content Placeholder 5">
            <a:extLst>
              <a:ext uri="{FF2B5EF4-FFF2-40B4-BE49-F238E27FC236}">
                <a16:creationId xmlns:a16="http://schemas.microsoft.com/office/drawing/2014/main" id="{DD9E15FB-ABDB-F16A-C77D-B57FCD3BC92D}"/>
              </a:ext>
            </a:extLst>
          </p:cNvPr>
          <p:cNvSpPr>
            <a:spLocks noGrp="1"/>
          </p:cNvSpPr>
          <p:nvPr>
            <p:ph idx="1"/>
          </p:nvPr>
        </p:nvSpPr>
        <p:spPr>
          <a:xfrm>
            <a:off x="457200" y="1077635"/>
            <a:ext cx="8229600" cy="3764406"/>
          </a:xfrm>
        </p:spPr>
        <p:txBody>
          <a:bodyPr/>
          <a:lstStyle/>
          <a:p>
            <a:r>
              <a:rPr lang="en-US" kern="0" dirty="0"/>
              <a:t>Arrangement in which a </a:t>
            </a:r>
            <a:r>
              <a:rPr lang="en-US" b="1" kern="0" dirty="0">
                <a:solidFill>
                  <a:schemeClr val="tx2">
                    <a:lumMod val="100000"/>
                  </a:schemeClr>
                </a:solidFill>
              </a:rPr>
              <a:t>government </a:t>
            </a:r>
            <a:r>
              <a:rPr lang="en-US" kern="0" dirty="0"/>
              <a:t>(the transferor) contracts with an </a:t>
            </a:r>
            <a:r>
              <a:rPr lang="en-US" b="1" kern="0" dirty="0">
                <a:solidFill>
                  <a:schemeClr val="tx2">
                    <a:lumMod val="100000"/>
                  </a:schemeClr>
                </a:solidFill>
              </a:rPr>
              <a:t>operator</a:t>
            </a:r>
            <a:r>
              <a:rPr lang="en-US" kern="0" dirty="0"/>
              <a:t> to provide public services by conveying control of the </a:t>
            </a:r>
            <a:r>
              <a:rPr lang="en-US" b="1" kern="0" dirty="0">
                <a:solidFill>
                  <a:schemeClr val="tx2">
                    <a:lumMod val="100000"/>
                  </a:schemeClr>
                </a:solidFill>
              </a:rPr>
              <a:t>right to operate or use a nonfinancial asset</a:t>
            </a:r>
            <a:r>
              <a:rPr lang="en-US" kern="0" dirty="0"/>
              <a:t>, such as infrastructure or other capital assets for a period of time in an exchange or an exchange-like transaction</a:t>
            </a:r>
          </a:p>
          <a:p>
            <a:endParaRPr lang="en-US" dirty="0"/>
          </a:p>
        </p:txBody>
      </p:sp>
      <p:sp>
        <p:nvSpPr>
          <p:cNvPr id="4" name="Slide Number Placeholder 3">
            <a:extLst>
              <a:ext uri="{FF2B5EF4-FFF2-40B4-BE49-F238E27FC236}">
                <a16:creationId xmlns:a16="http://schemas.microsoft.com/office/drawing/2014/main" id="{E7F4F502-69E9-481D-9FD6-9D642537CB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24598-D429-A34B-B4A6-5808099B37D3}" type="slidenum">
              <a:rPr kumimoji="0" lang="en-US" b="1" i="0" u="none" strike="noStrike" kern="1200" cap="none" spc="0" normalizeH="0" baseline="0" noProof="0" smtClean="0">
                <a:ln>
                  <a:noFill/>
                </a:ln>
                <a:solidFill>
                  <a:schemeClr val="accent1">
                    <a:lumMod val="100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b="1" i="0" u="none" strike="noStrike" kern="1200" cap="none" spc="0" normalizeH="0" baseline="0" noProof="0" dirty="0">
              <a:ln>
                <a:noFill/>
              </a:ln>
              <a:solidFill>
                <a:schemeClr val="accent1">
                  <a:lumMod val="100000"/>
                </a:schemeClr>
              </a:solidFill>
              <a:effectLst/>
              <a:uLnTx/>
              <a:uFillTx/>
              <a:latin typeface="Calibri" panose="020F0502020204030204" pitchFamily="34" charset="0"/>
              <a:ea typeface="+mn-ea"/>
              <a:cs typeface="+mn-cs"/>
            </a:endParaRPr>
          </a:p>
        </p:txBody>
      </p:sp>
      <p:sp>
        <p:nvSpPr>
          <p:cNvPr id="9" name="Rectangle: Rounded Corners 8">
            <a:extLst>
              <a:ext uri="{FF2B5EF4-FFF2-40B4-BE49-F238E27FC236}">
                <a16:creationId xmlns:a16="http://schemas.microsoft.com/office/drawing/2014/main" id="{60AF55D2-02DA-6D96-C2EB-67F4C15D1977}"/>
              </a:ext>
            </a:extLst>
          </p:cNvPr>
          <p:cNvSpPr/>
          <p:nvPr/>
        </p:nvSpPr>
        <p:spPr bwMode="auto">
          <a:xfrm>
            <a:off x="330743" y="3454514"/>
            <a:ext cx="1649178" cy="695330"/>
          </a:xfrm>
          <a:prstGeom prst="roundRect">
            <a:avLst/>
          </a:prstGeom>
          <a:solidFill>
            <a:srgbClr val="7DD2D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ea typeface="ヒラギノ角ゴ Pro W3" pitchFamily="1" charset="-128"/>
              </a:rPr>
              <a:t>Government</a:t>
            </a:r>
            <a:endParaRPr kumimoji="0" lang="en-US" b="0" i="0" u="none" strike="noStrike" cap="none" normalizeH="0" baseline="0" dirty="0">
              <a:ln>
                <a:noFill/>
              </a:ln>
              <a:solidFill>
                <a:schemeClr val="tx1"/>
              </a:solidFill>
              <a:effectLst/>
              <a:ea typeface="ヒラギノ角ゴ Pro W3" pitchFamily="1" charset="-128"/>
            </a:endParaRPr>
          </a:p>
        </p:txBody>
      </p:sp>
      <p:sp>
        <p:nvSpPr>
          <p:cNvPr id="10" name="Arrow: Right 9">
            <a:extLst>
              <a:ext uri="{FF2B5EF4-FFF2-40B4-BE49-F238E27FC236}">
                <a16:creationId xmlns:a16="http://schemas.microsoft.com/office/drawing/2014/main" id="{7FB9F71C-84DF-70DF-65C5-75B740247DBC}"/>
              </a:ext>
            </a:extLst>
          </p:cNvPr>
          <p:cNvSpPr>
            <a:spLocks/>
          </p:cNvSpPr>
          <p:nvPr/>
        </p:nvSpPr>
        <p:spPr bwMode="auto">
          <a:xfrm>
            <a:off x="2066111" y="3729248"/>
            <a:ext cx="462337" cy="211211"/>
          </a:xfrm>
          <a:prstGeom prst="rightArrow">
            <a:avLst/>
          </a:prstGeom>
          <a:solidFill>
            <a:srgbClr val="E2E86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11" name="Rectangle: Diagonal Corners Rounded 10">
            <a:extLst>
              <a:ext uri="{FF2B5EF4-FFF2-40B4-BE49-F238E27FC236}">
                <a16:creationId xmlns:a16="http://schemas.microsoft.com/office/drawing/2014/main" id="{3D4FB25E-94FF-D845-244B-E879A247B816}"/>
              </a:ext>
            </a:extLst>
          </p:cNvPr>
          <p:cNvSpPr/>
          <p:nvPr/>
        </p:nvSpPr>
        <p:spPr bwMode="auto">
          <a:xfrm>
            <a:off x="2614638" y="3348793"/>
            <a:ext cx="1750635" cy="972123"/>
          </a:xfrm>
          <a:prstGeom prst="round2DiagRect">
            <a:avLst/>
          </a:prstGeom>
          <a:solidFill>
            <a:srgbClr val="FBC55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ea typeface="ヒラギノ角ゴ Pro W3" pitchFamily="1" charset="-128"/>
              </a:rPr>
              <a:t>Nonfinancial</a:t>
            </a:r>
          </a:p>
          <a:p>
            <a:pPr marL="0" marR="0" indent="0" algn="ctr" defTabSz="914400" rtl="0" eaLnBrk="0" fontAlgn="base" latinLnBrk="0" hangingPunct="0">
              <a:lnSpc>
                <a:spcPct val="100000"/>
              </a:lnSpc>
              <a:spcBef>
                <a:spcPct val="0"/>
              </a:spcBef>
              <a:spcAft>
                <a:spcPct val="0"/>
              </a:spcAft>
              <a:buClrTx/>
              <a:buSzTx/>
              <a:buFontTx/>
              <a:buNone/>
              <a:tabLst/>
            </a:pPr>
            <a:r>
              <a:rPr lang="en-US" dirty="0">
                <a:ea typeface="ヒラギノ角ゴ Pro W3" pitchFamily="1" charset="-128"/>
              </a:rPr>
              <a:t>Asset</a:t>
            </a:r>
            <a:endParaRPr kumimoji="0" lang="en-US" b="0" i="0" u="none" strike="noStrike" cap="none" normalizeH="0" baseline="0" dirty="0">
              <a:ln>
                <a:noFill/>
              </a:ln>
              <a:solidFill>
                <a:schemeClr val="tx1"/>
              </a:solidFill>
              <a:effectLst/>
              <a:ea typeface="ヒラギノ角ゴ Pro W3" pitchFamily="1" charset="-128"/>
            </a:endParaRPr>
          </a:p>
        </p:txBody>
      </p:sp>
      <p:sp>
        <p:nvSpPr>
          <p:cNvPr id="12" name="Arrow: Right 11">
            <a:extLst>
              <a:ext uri="{FF2B5EF4-FFF2-40B4-BE49-F238E27FC236}">
                <a16:creationId xmlns:a16="http://schemas.microsoft.com/office/drawing/2014/main" id="{6625F3A7-D0A3-A62C-9260-4DC398258B00}"/>
              </a:ext>
            </a:extLst>
          </p:cNvPr>
          <p:cNvSpPr/>
          <p:nvPr/>
        </p:nvSpPr>
        <p:spPr bwMode="auto">
          <a:xfrm>
            <a:off x="4466216" y="3729248"/>
            <a:ext cx="462337" cy="211211"/>
          </a:xfrm>
          <a:prstGeom prst="rightArrow">
            <a:avLst/>
          </a:prstGeom>
          <a:solidFill>
            <a:srgbClr val="E2E86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13" name="Rectangle: Rounded Corners 12">
            <a:extLst>
              <a:ext uri="{FF2B5EF4-FFF2-40B4-BE49-F238E27FC236}">
                <a16:creationId xmlns:a16="http://schemas.microsoft.com/office/drawing/2014/main" id="{78712C71-CBC6-8D8C-30E5-2CD8B31F39B0}"/>
              </a:ext>
            </a:extLst>
          </p:cNvPr>
          <p:cNvSpPr/>
          <p:nvPr/>
        </p:nvSpPr>
        <p:spPr bwMode="auto">
          <a:xfrm>
            <a:off x="5032277" y="3454514"/>
            <a:ext cx="1649178" cy="695330"/>
          </a:xfrm>
          <a:prstGeom prst="roundRect">
            <a:avLst/>
          </a:prstGeom>
          <a:solidFill>
            <a:srgbClr val="7DD2D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ea typeface="ヒラギノ角ゴ Pro W3" pitchFamily="1" charset="-128"/>
              </a:rPr>
              <a:t>Operator</a:t>
            </a:r>
            <a:endParaRPr kumimoji="0" lang="en-US" b="0" i="0" u="none" strike="noStrike" cap="none" normalizeH="0" baseline="0" dirty="0">
              <a:ln>
                <a:noFill/>
              </a:ln>
              <a:solidFill>
                <a:schemeClr val="tx1"/>
              </a:solidFill>
              <a:effectLst/>
              <a:ea typeface="ヒラギノ角ゴ Pro W3" pitchFamily="1" charset="-128"/>
            </a:endParaRPr>
          </a:p>
        </p:txBody>
      </p:sp>
      <p:sp>
        <p:nvSpPr>
          <p:cNvPr id="14" name="Oval 13">
            <a:extLst>
              <a:ext uri="{FF2B5EF4-FFF2-40B4-BE49-F238E27FC236}">
                <a16:creationId xmlns:a16="http://schemas.microsoft.com/office/drawing/2014/main" id="{055205CA-61BD-3997-2E47-10A8CD44F09A}"/>
              </a:ext>
            </a:extLst>
          </p:cNvPr>
          <p:cNvSpPr/>
          <p:nvPr/>
        </p:nvSpPr>
        <p:spPr bwMode="auto">
          <a:xfrm>
            <a:off x="7276925" y="3422683"/>
            <a:ext cx="1561218" cy="727161"/>
          </a:xfrm>
          <a:prstGeom prst="ellipse">
            <a:avLst/>
          </a:prstGeom>
          <a:solidFill>
            <a:schemeClr val="accent1">
              <a:lumMod val="10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ea typeface="ヒラギノ角ゴ Pro W3" pitchFamily="1" charset="-128"/>
              </a:rPr>
              <a:t>Public Services</a:t>
            </a:r>
            <a:endParaRPr kumimoji="0" lang="en-US" b="0" i="0" u="none" strike="noStrike" cap="none" normalizeH="0" baseline="0" dirty="0">
              <a:ln>
                <a:noFill/>
              </a:ln>
              <a:solidFill>
                <a:schemeClr val="bg1"/>
              </a:solidFill>
              <a:effectLst/>
              <a:ea typeface="ヒラギノ角ゴ Pro W3" pitchFamily="1" charset="-128"/>
            </a:endParaRPr>
          </a:p>
        </p:txBody>
      </p:sp>
      <p:sp>
        <p:nvSpPr>
          <p:cNvPr id="15" name="Arrow: Right 14">
            <a:extLst>
              <a:ext uri="{FF2B5EF4-FFF2-40B4-BE49-F238E27FC236}">
                <a16:creationId xmlns:a16="http://schemas.microsoft.com/office/drawing/2014/main" id="{5C6E0D60-A1DE-CA61-C2DC-DB6CA0277444}"/>
              </a:ext>
            </a:extLst>
          </p:cNvPr>
          <p:cNvSpPr>
            <a:spLocks/>
          </p:cNvSpPr>
          <p:nvPr/>
        </p:nvSpPr>
        <p:spPr bwMode="auto">
          <a:xfrm>
            <a:off x="6734172" y="3729248"/>
            <a:ext cx="462337" cy="211211"/>
          </a:xfrm>
          <a:prstGeom prst="rightArrow">
            <a:avLst/>
          </a:prstGeom>
          <a:solidFill>
            <a:srgbClr val="E2E86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6146076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9A58-DEBA-9C23-F109-6636984A1356}"/>
              </a:ext>
            </a:extLst>
          </p:cNvPr>
          <p:cNvSpPr>
            <a:spLocks noGrp="1"/>
          </p:cNvSpPr>
          <p:nvPr>
            <p:ph type="title"/>
          </p:nvPr>
        </p:nvSpPr>
        <p:spPr>
          <a:xfrm>
            <a:off x="457200" y="144838"/>
            <a:ext cx="8229600" cy="685800"/>
          </a:xfrm>
        </p:spPr>
        <p:txBody>
          <a:bodyPr/>
          <a:lstStyle/>
          <a:p>
            <a:r>
              <a:rPr lang="en-US" dirty="0"/>
              <a:t>Principles Of Ethics In Business</a:t>
            </a:r>
          </a:p>
        </p:txBody>
      </p:sp>
      <p:graphicFrame>
        <p:nvGraphicFramePr>
          <p:cNvPr id="5" name="Content Placeholder 4">
            <a:extLst>
              <a:ext uri="{FF2B5EF4-FFF2-40B4-BE49-F238E27FC236}">
                <a16:creationId xmlns:a16="http://schemas.microsoft.com/office/drawing/2014/main" id="{AFE08450-5629-961F-CDB3-925CFD6EFF1B}"/>
              </a:ext>
            </a:extLst>
          </p:cNvPr>
          <p:cNvGraphicFramePr>
            <a:graphicFrameLocks noGrp="1"/>
          </p:cNvGraphicFramePr>
          <p:nvPr>
            <p:ph idx="1"/>
            <p:extLst>
              <p:ext uri="{D42A27DB-BD31-4B8C-83A1-F6EECF244321}">
                <p14:modId xmlns:p14="http://schemas.microsoft.com/office/powerpoint/2010/main" val="1487002621"/>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9F2C6D3-A232-8C6E-0371-6265B307162A}"/>
              </a:ext>
            </a:extLst>
          </p:cNvPr>
          <p:cNvSpPr>
            <a:spLocks noGrp="1"/>
          </p:cNvSpPr>
          <p:nvPr>
            <p:ph type="sldNum" sz="quarter" idx="4"/>
          </p:nvPr>
        </p:nvSpPr>
        <p:spPr/>
        <p:txBody>
          <a:bodyPr/>
          <a:lstStyle/>
          <a:p>
            <a:fld id="{6DAB3F6F-6A30-410C-8DAB-3E7769D71CBC}" type="slidenum">
              <a:rPr lang="en-US" smtClean="0"/>
              <a:pPr/>
              <a:t>80</a:t>
            </a:fld>
            <a:endParaRPr lang="en-US" dirty="0"/>
          </a:p>
        </p:txBody>
      </p:sp>
    </p:spTree>
    <p:extLst>
      <p:ext uri="{BB962C8B-B14F-4D97-AF65-F5344CB8AC3E}">
        <p14:creationId xmlns:p14="http://schemas.microsoft.com/office/powerpoint/2010/main" val="130052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49AF4375-6E0B-4E01-92F1-44E95668E214}"/>
                                            </p:graphicEl>
                                          </p:spTgt>
                                        </p:tgtEl>
                                        <p:attrNameLst>
                                          <p:attrName>style.visibility</p:attrName>
                                        </p:attrNameLst>
                                      </p:cBhvr>
                                      <p:to>
                                        <p:strVal val="visible"/>
                                      </p:to>
                                    </p:set>
                                    <p:animEffect transition="in" filter="fade">
                                      <p:cBhvr>
                                        <p:cTn id="7" dur="500"/>
                                        <p:tgtEl>
                                          <p:spTgt spid="5">
                                            <p:graphicEl>
                                              <a:dgm id="{49AF4375-6E0B-4E01-92F1-44E95668E21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2B58D8B5-4043-4D8E-8A25-B92A8017BDD7}"/>
                                            </p:graphicEl>
                                          </p:spTgt>
                                        </p:tgtEl>
                                        <p:attrNameLst>
                                          <p:attrName>style.visibility</p:attrName>
                                        </p:attrNameLst>
                                      </p:cBhvr>
                                      <p:to>
                                        <p:strVal val="visible"/>
                                      </p:to>
                                    </p:set>
                                    <p:animEffect transition="in" filter="fade">
                                      <p:cBhvr>
                                        <p:cTn id="10" dur="500"/>
                                        <p:tgtEl>
                                          <p:spTgt spid="5">
                                            <p:graphicEl>
                                              <a:dgm id="{2B58D8B5-4043-4D8E-8A25-B92A8017BDD7}"/>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111F439A-D62A-425D-9851-577E92A78B9C}"/>
                                            </p:graphicEl>
                                          </p:spTgt>
                                        </p:tgtEl>
                                        <p:attrNameLst>
                                          <p:attrName>style.visibility</p:attrName>
                                        </p:attrNameLst>
                                      </p:cBhvr>
                                      <p:to>
                                        <p:strVal val="visible"/>
                                      </p:to>
                                    </p:set>
                                    <p:animEffect transition="in" filter="fade">
                                      <p:cBhvr>
                                        <p:cTn id="13" dur="500"/>
                                        <p:tgtEl>
                                          <p:spTgt spid="5">
                                            <p:graphicEl>
                                              <a:dgm id="{111F439A-D62A-425D-9851-577E92A78B9C}"/>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48B50073-77E0-4397-A43F-6174172672BB}"/>
                                            </p:graphicEl>
                                          </p:spTgt>
                                        </p:tgtEl>
                                        <p:attrNameLst>
                                          <p:attrName>style.visibility</p:attrName>
                                        </p:attrNameLst>
                                      </p:cBhvr>
                                      <p:to>
                                        <p:strVal val="visible"/>
                                      </p:to>
                                    </p:set>
                                    <p:animEffect transition="in" filter="fade">
                                      <p:cBhvr>
                                        <p:cTn id="16" dur="500"/>
                                        <p:tgtEl>
                                          <p:spTgt spid="5">
                                            <p:graphicEl>
                                              <a:dgm id="{48B50073-77E0-4397-A43F-6174172672BB}"/>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B7247728-BBCF-4874-A8DA-B44D00281846}"/>
                                            </p:graphicEl>
                                          </p:spTgt>
                                        </p:tgtEl>
                                        <p:attrNameLst>
                                          <p:attrName>style.visibility</p:attrName>
                                        </p:attrNameLst>
                                      </p:cBhvr>
                                      <p:to>
                                        <p:strVal val="visible"/>
                                      </p:to>
                                    </p:set>
                                    <p:animEffect transition="in" filter="fade">
                                      <p:cBhvr>
                                        <p:cTn id="19" dur="500"/>
                                        <p:tgtEl>
                                          <p:spTgt spid="5">
                                            <p:graphicEl>
                                              <a:dgm id="{B7247728-BBCF-4874-A8DA-B44D00281846}"/>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0910254A-0510-4A92-9A2D-2EE7BFFFF286}"/>
                                            </p:graphicEl>
                                          </p:spTgt>
                                        </p:tgtEl>
                                        <p:attrNameLst>
                                          <p:attrName>style.visibility</p:attrName>
                                        </p:attrNameLst>
                                      </p:cBhvr>
                                      <p:to>
                                        <p:strVal val="visible"/>
                                      </p:to>
                                    </p:set>
                                    <p:animEffect transition="in" filter="fade">
                                      <p:cBhvr>
                                        <p:cTn id="22" dur="500"/>
                                        <p:tgtEl>
                                          <p:spTgt spid="5">
                                            <p:graphicEl>
                                              <a:dgm id="{0910254A-0510-4A92-9A2D-2EE7BFFFF28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0EF9E574-1A05-428A-A23C-93738160A299}"/>
                                            </p:graphicEl>
                                          </p:spTgt>
                                        </p:tgtEl>
                                        <p:attrNameLst>
                                          <p:attrName>style.visibility</p:attrName>
                                        </p:attrNameLst>
                                      </p:cBhvr>
                                      <p:to>
                                        <p:strVal val="visible"/>
                                      </p:to>
                                    </p:set>
                                    <p:animEffect transition="in" filter="fade">
                                      <p:cBhvr>
                                        <p:cTn id="27" dur="500"/>
                                        <p:tgtEl>
                                          <p:spTgt spid="5">
                                            <p:graphicEl>
                                              <a:dgm id="{0EF9E574-1A05-428A-A23C-93738160A299}"/>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graphicEl>
                                              <a:dgm id="{41C0AFCB-9236-4799-8848-CE310AC2C319}"/>
                                            </p:graphicEl>
                                          </p:spTgt>
                                        </p:tgtEl>
                                        <p:attrNameLst>
                                          <p:attrName>style.visibility</p:attrName>
                                        </p:attrNameLst>
                                      </p:cBhvr>
                                      <p:to>
                                        <p:strVal val="visible"/>
                                      </p:to>
                                    </p:set>
                                    <p:animEffect transition="in" filter="fade">
                                      <p:cBhvr>
                                        <p:cTn id="30" dur="500"/>
                                        <p:tgtEl>
                                          <p:spTgt spid="5">
                                            <p:graphicEl>
                                              <a:dgm id="{41C0AFCB-9236-4799-8848-CE310AC2C319}"/>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graphicEl>
                                              <a:dgm id="{B0108FB4-1681-4ABE-8E04-5AA3D7C516D7}"/>
                                            </p:graphicEl>
                                          </p:spTgt>
                                        </p:tgtEl>
                                        <p:attrNameLst>
                                          <p:attrName>style.visibility</p:attrName>
                                        </p:attrNameLst>
                                      </p:cBhvr>
                                      <p:to>
                                        <p:strVal val="visible"/>
                                      </p:to>
                                    </p:set>
                                    <p:animEffect transition="in" filter="fade">
                                      <p:cBhvr>
                                        <p:cTn id="33" dur="500"/>
                                        <p:tgtEl>
                                          <p:spTgt spid="5">
                                            <p:graphicEl>
                                              <a:dgm id="{B0108FB4-1681-4ABE-8E04-5AA3D7C516D7}"/>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graphicEl>
                                              <a:dgm id="{09AFEF54-8B09-4139-809F-6484AE19FDDF}"/>
                                            </p:graphicEl>
                                          </p:spTgt>
                                        </p:tgtEl>
                                        <p:attrNameLst>
                                          <p:attrName>style.visibility</p:attrName>
                                        </p:attrNameLst>
                                      </p:cBhvr>
                                      <p:to>
                                        <p:strVal val="visible"/>
                                      </p:to>
                                    </p:set>
                                    <p:animEffect transition="in" filter="fade">
                                      <p:cBhvr>
                                        <p:cTn id="36" dur="500"/>
                                        <p:tgtEl>
                                          <p:spTgt spid="5">
                                            <p:graphicEl>
                                              <a:dgm id="{09AFEF54-8B09-4139-809F-6484AE19FDDF}"/>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446BE61C-483E-4142-9A5D-2A367D12249F}"/>
                                            </p:graphicEl>
                                          </p:spTgt>
                                        </p:tgtEl>
                                        <p:attrNameLst>
                                          <p:attrName>style.visibility</p:attrName>
                                        </p:attrNameLst>
                                      </p:cBhvr>
                                      <p:to>
                                        <p:strVal val="visible"/>
                                      </p:to>
                                    </p:set>
                                    <p:animEffect transition="in" filter="fade">
                                      <p:cBhvr>
                                        <p:cTn id="39" dur="500"/>
                                        <p:tgtEl>
                                          <p:spTgt spid="5">
                                            <p:graphicEl>
                                              <a:dgm id="{446BE61C-483E-4142-9A5D-2A367D12249F}"/>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graphicEl>
                                              <a:dgm id="{B05011A4-A8FC-4B7A-98F4-A563E8EF5884}"/>
                                            </p:graphicEl>
                                          </p:spTgt>
                                        </p:tgtEl>
                                        <p:attrNameLst>
                                          <p:attrName>style.visibility</p:attrName>
                                        </p:attrNameLst>
                                      </p:cBhvr>
                                      <p:to>
                                        <p:strVal val="visible"/>
                                      </p:to>
                                    </p:set>
                                    <p:animEffect transition="in" filter="fade">
                                      <p:cBhvr>
                                        <p:cTn id="42" dur="500"/>
                                        <p:tgtEl>
                                          <p:spTgt spid="5">
                                            <p:graphicEl>
                                              <a:dgm id="{B05011A4-A8FC-4B7A-98F4-A563E8EF5884}"/>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graphicEl>
                                              <a:dgm id="{818C0778-D8FB-41A3-8880-25F4CC1B377B}"/>
                                            </p:graphicEl>
                                          </p:spTgt>
                                        </p:tgtEl>
                                        <p:attrNameLst>
                                          <p:attrName>style.visibility</p:attrName>
                                        </p:attrNameLst>
                                      </p:cBhvr>
                                      <p:to>
                                        <p:strVal val="visible"/>
                                      </p:to>
                                    </p:set>
                                    <p:animEffect transition="in" filter="fade">
                                      <p:cBhvr>
                                        <p:cTn id="45" dur="500"/>
                                        <p:tgtEl>
                                          <p:spTgt spid="5">
                                            <p:graphicEl>
                                              <a:dgm id="{818C0778-D8FB-41A3-8880-25F4CC1B377B}"/>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graphicEl>
                                              <a:dgm id="{5CB15752-818F-420D-BB8D-95005F16772C}"/>
                                            </p:graphicEl>
                                          </p:spTgt>
                                        </p:tgtEl>
                                        <p:attrNameLst>
                                          <p:attrName>style.visibility</p:attrName>
                                        </p:attrNameLst>
                                      </p:cBhvr>
                                      <p:to>
                                        <p:strVal val="visible"/>
                                      </p:to>
                                    </p:set>
                                    <p:animEffect transition="in" filter="fade">
                                      <p:cBhvr>
                                        <p:cTn id="48" dur="500"/>
                                        <p:tgtEl>
                                          <p:spTgt spid="5">
                                            <p:graphicEl>
                                              <a:dgm id="{5CB15752-818F-420D-BB8D-95005F16772C}"/>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graphicEl>
                                              <a:dgm id="{79BA9FCF-39A6-406F-AE6F-85B2CB65FFD0}"/>
                                            </p:graphicEl>
                                          </p:spTgt>
                                        </p:tgtEl>
                                        <p:attrNameLst>
                                          <p:attrName>style.visibility</p:attrName>
                                        </p:attrNameLst>
                                      </p:cBhvr>
                                      <p:to>
                                        <p:strVal val="visible"/>
                                      </p:to>
                                    </p:set>
                                    <p:animEffect transition="in" filter="fade">
                                      <p:cBhvr>
                                        <p:cTn id="51" dur="500"/>
                                        <p:tgtEl>
                                          <p:spTgt spid="5">
                                            <p:graphicEl>
                                              <a:dgm id="{79BA9FCF-39A6-406F-AE6F-85B2CB65FFD0}"/>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graphicEl>
                                              <a:dgm id="{234195C0-8A52-4281-8043-AA236F7F6F78}"/>
                                            </p:graphicEl>
                                          </p:spTgt>
                                        </p:tgtEl>
                                        <p:attrNameLst>
                                          <p:attrName>style.visibility</p:attrName>
                                        </p:attrNameLst>
                                      </p:cBhvr>
                                      <p:to>
                                        <p:strVal val="visible"/>
                                      </p:to>
                                    </p:set>
                                    <p:animEffect transition="in" filter="fade">
                                      <p:cBhvr>
                                        <p:cTn id="54" dur="500"/>
                                        <p:tgtEl>
                                          <p:spTgt spid="5">
                                            <p:graphicEl>
                                              <a:dgm id="{234195C0-8A52-4281-8043-AA236F7F6F78}"/>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graphicEl>
                                              <a:dgm id="{A178901C-CD7D-40D0-83B9-69C293557C79}"/>
                                            </p:graphicEl>
                                          </p:spTgt>
                                        </p:tgtEl>
                                        <p:attrNameLst>
                                          <p:attrName>style.visibility</p:attrName>
                                        </p:attrNameLst>
                                      </p:cBhvr>
                                      <p:to>
                                        <p:strVal val="visible"/>
                                      </p:to>
                                    </p:set>
                                    <p:animEffect transition="in" filter="fade">
                                      <p:cBhvr>
                                        <p:cTn id="57" dur="500"/>
                                        <p:tgtEl>
                                          <p:spTgt spid="5">
                                            <p:graphicEl>
                                              <a:dgm id="{A178901C-CD7D-40D0-83B9-69C293557C79}"/>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graphicEl>
                                              <a:dgm id="{5BA6CE7D-FDBB-4F73-B598-EA4F07706886}"/>
                                            </p:graphicEl>
                                          </p:spTgt>
                                        </p:tgtEl>
                                        <p:attrNameLst>
                                          <p:attrName>style.visibility</p:attrName>
                                        </p:attrNameLst>
                                      </p:cBhvr>
                                      <p:to>
                                        <p:strVal val="visible"/>
                                      </p:to>
                                    </p:set>
                                    <p:animEffect transition="in" filter="fade">
                                      <p:cBhvr>
                                        <p:cTn id="60" dur="500"/>
                                        <p:tgtEl>
                                          <p:spTgt spid="5">
                                            <p:graphicEl>
                                              <a:dgm id="{5BA6CE7D-FDBB-4F73-B598-EA4F07706886}"/>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graphicEl>
                                              <a:dgm id="{C5E270E8-734F-4256-92F4-FC8EC2273810}"/>
                                            </p:graphicEl>
                                          </p:spTgt>
                                        </p:tgtEl>
                                        <p:attrNameLst>
                                          <p:attrName>style.visibility</p:attrName>
                                        </p:attrNameLst>
                                      </p:cBhvr>
                                      <p:to>
                                        <p:strVal val="visible"/>
                                      </p:to>
                                    </p:set>
                                    <p:animEffect transition="in" filter="fade">
                                      <p:cBhvr>
                                        <p:cTn id="63" dur="500"/>
                                        <p:tgtEl>
                                          <p:spTgt spid="5">
                                            <p:graphicEl>
                                              <a:dgm id="{C5E270E8-734F-4256-92F4-FC8EC2273810}"/>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
                                            <p:graphicEl>
                                              <a:dgm id="{4755B501-5DD6-4A43-AE73-D70189E3B8D1}"/>
                                            </p:graphicEl>
                                          </p:spTgt>
                                        </p:tgtEl>
                                        <p:attrNameLst>
                                          <p:attrName>style.visibility</p:attrName>
                                        </p:attrNameLst>
                                      </p:cBhvr>
                                      <p:to>
                                        <p:strVal val="visible"/>
                                      </p:to>
                                    </p:set>
                                    <p:animEffect transition="in" filter="fade">
                                      <p:cBhvr>
                                        <p:cTn id="66" dur="500"/>
                                        <p:tgtEl>
                                          <p:spTgt spid="5">
                                            <p:graphicEl>
                                              <a:dgm id="{4755B501-5DD6-4A43-AE73-D70189E3B8D1}"/>
                                            </p:graphic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
                                            <p:graphicEl>
                                              <a:dgm id="{77A79552-BE6E-4C66-B771-DE0A188DF2E3}"/>
                                            </p:graphicEl>
                                          </p:spTgt>
                                        </p:tgtEl>
                                        <p:attrNameLst>
                                          <p:attrName>style.visibility</p:attrName>
                                        </p:attrNameLst>
                                      </p:cBhvr>
                                      <p:to>
                                        <p:strVal val="visible"/>
                                      </p:to>
                                    </p:set>
                                    <p:animEffect transition="in" filter="fade">
                                      <p:cBhvr>
                                        <p:cTn id="69" dur="500"/>
                                        <p:tgtEl>
                                          <p:spTgt spid="5">
                                            <p:graphicEl>
                                              <a:dgm id="{77A79552-BE6E-4C66-B771-DE0A188DF2E3}"/>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
                                            <p:graphicEl>
                                              <a:dgm id="{EB04AD22-5744-408D-B5F4-1CFD38325675}"/>
                                            </p:graphicEl>
                                          </p:spTgt>
                                        </p:tgtEl>
                                        <p:attrNameLst>
                                          <p:attrName>style.visibility</p:attrName>
                                        </p:attrNameLst>
                                      </p:cBhvr>
                                      <p:to>
                                        <p:strVal val="visible"/>
                                      </p:to>
                                    </p:set>
                                    <p:animEffect transition="in" filter="fade">
                                      <p:cBhvr>
                                        <p:cTn id="72" dur="500"/>
                                        <p:tgtEl>
                                          <p:spTgt spid="5">
                                            <p:graphicEl>
                                              <a:dgm id="{EB04AD22-5744-408D-B5F4-1CFD38325675}"/>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
                                            <p:graphicEl>
                                              <a:dgm id="{D65144AC-4C5B-4328-9B1B-4118ACA18835}"/>
                                            </p:graphicEl>
                                          </p:spTgt>
                                        </p:tgtEl>
                                        <p:attrNameLst>
                                          <p:attrName>style.visibility</p:attrName>
                                        </p:attrNameLst>
                                      </p:cBhvr>
                                      <p:to>
                                        <p:strVal val="visible"/>
                                      </p:to>
                                    </p:set>
                                    <p:animEffect transition="in" filter="fade">
                                      <p:cBhvr>
                                        <p:cTn id="75" dur="500"/>
                                        <p:tgtEl>
                                          <p:spTgt spid="5">
                                            <p:graphicEl>
                                              <a:dgm id="{D65144AC-4C5B-4328-9B1B-4118ACA18835}"/>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
                                            <p:graphicEl>
                                              <a:dgm id="{43BF7848-E4EC-4407-BE32-852465668618}"/>
                                            </p:graphicEl>
                                          </p:spTgt>
                                        </p:tgtEl>
                                        <p:attrNameLst>
                                          <p:attrName>style.visibility</p:attrName>
                                        </p:attrNameLst>
                                      </p:cBhvr>
                                      <p:to>
                                        <p:strVal val="visible"/>
                                      </p:to>
                                    </p:set>
                                    <p:animEffect transition="in" filter="fade">
                                      <p:cBhvr>
                                        <p:cTn id="78" dur="500"/>
                                        <p:tgtEl>
                                          <p:spTgt spid="5">
                                            <p:graphicEl>
                                              <a:dgm id="{43BF7848-E4EC-4407-BE32-852465668618}"/>
                                            </p:graphic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
                                            <p:graphicEl>
                                              <a:dgm id="{1BE44549-9F71-4B05-92BE-9F27CB8A2772}"/>
                                            </p:graphicEl>
                                          </p:spTgt>
                                        </p:tgtEl>
                                        <p:attrNameLst>
                                          <p:attrName>style.visibility</p:attrName>
                                        </p:attrNameLst>
                                      </p:cBhvr>
                                      <p:to>
                                        <p:strVal val="visible"/>
                                      </p:to>
                                    </p:set>
                                    <p:animEffect transition="in" filter="fade">
                                      <p:cBhvr>
                                        <p:cTn id="81" dur="500"/>
                                        <p:tgtEl>
                                          <p:spTgt spid="5">
                                            <p:graphicEl>
                                              <a:dgm id="{1BE44549-9F71-4B05-92BE-9F27CB8A2772}"/>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
                                            <p:graphicEl>
                                              <a:dgm id="{FBF1717F-9F8C-4A9E-A84C-FFC0D16E4407}"/>
                                            </p:graphicEl>
                                          </p:spTgt>
                                        </p:tgtEl>
                                        <p:attrNameLst>
                                          <p:attrName>style.visibility</p:attrName>
                                        </p:attrNameLst>
                                      </p:cBhvr>
                                      <p:to>
                                        <p:strVal val="visible"/>
                                      </p:to>
                                    </p:set>
                                    <p:animEffect transition="in" filter="fade">
                                      <p:cBhvr>
                                        <p:cTn id="84" dur="500"/>
                                        <p:tgtEl>
                                          <p:spTgt spid="5">
                                            <p:graphicEl>
                                              <a:dgm id="{FBF1717F-9F8C-4A9E-A84C-FFC0D16E4407}"/>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
                                            <p:graphicEl>
                                              <a:dgm id="{8FF1E3B2-DCF4-4001-8E50-E5D8BA4E49CE}"/>
                                            </p:graphicEl>
                                          </p:spTgt>
                                        </p:tgtEl>
                                        <p:attrNameLst>
                                          <p:attrName>style.visibility</p:attrName>
                                        </p:attrNameLst>
                                      </p:cBhvr>
                                      <p:to>
                                        <p:strVal val="visible"/>
                                      </p:to>
                                    </p:set>
                                    <p:animEffect transition="in" filter="fade">
                                      <p:cBhvr>
                                        <p:cTn id="87" dur="500"/>
                                        <p:tgtEl>
                                          <p:spTgt spid="5">
                                            <p:graphicEl>
                                              <a:dgm id="{8FF1E3B2-DCF4-4001-8E50-E5D8BA4E49CE}"/>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graphicEl>
                                              <a:dgm id="{0569A968-E2A8-45C6-A9A3-A61FEAB7E408}"/>
                                            </p:graphicEl>
                                          </p:spTgt>
                                        </p:tgtEl>
                                        <p:attrNameLst>
                                          <p:attrName>style.visibility</p:attrName>
                                        </p:attrNameLst>
                                      </p:cBhvr>
                                      <p:to>
                                        <p:strVal val="visible"/>
                                      </p:to>
                                    </p:set>
                                    <p:animEffect transition="in" filter="fade">
                                      <p:cBhvr>
                                        <p:cTn id="90" dur="500"/>
                                        <p:tgtEl>
                                          <p:spTgt spid="5">
                                            <p:graphicEl>
                                              <a:dgm id="{0569A968-E2A8-45C6-A9A3-A61FEAB7E408}"/>
                                            </p:graphic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
                                            <p:graphicEl>
                                              <a:dgm id="{DF57D462-C574-4ECA-89DF-2779DDBA062F}"/>
                                            </p:graphicEl>
                                          </p:spTgt>
                                        </p:tgtEl>
                                        <p:attrNameLst>
                                          <p:attrName>style.visibility</p:attrName>
                                        </p:attrNameLst>
                                      </p:cBhvr>
                                      <p:to>
                                        <p:strVal val="visible"/>
                                      </p:to>
                                    </p:set>
                                    <p:animEffect transition="in" filter="fade">
                                      <p:cBhvr>
                                        <p:cTn id="93" dur="500"/>
                                        <p:tgtEl>
                                          <p:spTgt spid="5">
                                            <p:graphicEl>
                                              <a:dgm id="{DF57D462-C574-4ECA-89DF-2779DDBA062F}"/>
                                            </p:graphic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
                                            <p:graphicEl>
                                              <a:dgm id="{9AFD1FD8-06E5-4295-A8B6-2513CC629C2B}"/>
                                            </p:graphicEl>
                                          </p:spTgt>
                                        </p:tgtEl>
                                        <p:attrNameLst>
                                          <p:attrName>style.visibility</p:attrName>
                                        </p:attrNameLst>
                                      </p:cBhvr>
                                      <p:to>
                                        <p:strVal val="visible"/>
                                      </p:to>
                                    </p:set>
                                    <p:animEffect transition="in" filter="fade">
                                      <p:cBhvr>
                                        <p:cTn id="96" dur="500"/>
                                        <p:tgtEl>
                                          <p:spTgt spid="5">
                                            <p:graphicEl>
                                              <a:dgm id="{9AFD1FD8-06E5-4295-A8B6-2513CC629C2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AtOnc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9619-85CC-896D-7420-2BD5C00A5F63}"/>
              </a:ext>
            </a:extLst>
          </p:cNvPr>
          <p:cNvSpPr>
            <a:spLocks noGrp="1"/>
          </p:cNvSpPr>
          <p:nvPr>
            <p:ph type="title"/>
          </p:nvPr>
        </p:nvSpPr>
        <p:spPr>
          <a:xfrm>
            <a:off x="457200" y="144838"/>
            <a:ext cx="8229600" cy="685800"/>
          </a:xfrm>
        </p:spPr>
        <p:txBody>
          <a:bodyPr/>
          <a:lstStyle/>
          <a:p>
            <a:r>
              <a:rPr lang="en-US" dirty="0"/>
              <a:t>Why Is Ethics Important In Business?</a:t>
            </a:r>
          </a:p>
        </p:txBody>
      </p:sp>
      <p:sp>
        <p:nvSpPr>
          <p:cNvPr id="3" name="Content Placeholder 2">
            <a:extLst>
              <a:ext uri="{FF2B5EF4-FFF2-40B4-BE49-F238E27FC236}">
                <a16:creationId xmlns:a16="http://schemas.microsoft.com/office/drawing/2014/main" id="{5F20E2E8-06C6-8428-0462-AF9E93847516}"/>
              </a:ext>
            </a:extLst>
          </p:cNvPr>
          <p:cNvSpPr>
            <a:spLocks noGrp="1"/>
          </p:cNvSpPr>
          <p:nvPr>
            <p:ph idx="1"/>
          </p:nvPr>
        </p:nvSpPr>
        <p:spPr>
          <a:xfrm>
            <a:off x="457200" y="804863"/>
            <a:ext cx="4340630" cy="3671887"/>
          </a:xfrm>
        </p:spPr>
        <p:txBody>
          <a:bodyPr/>
          <a:lstStyle/>
          <a:p>
            <a:r>
              <a:rPr lang="en-US" dirty="0"/>
              <a:t>Helps employees make good decisions; leads to happier, more satisfied employees</a:t>
            </a:r>
          </a:p>
          <a:p>
            <a:r>
              <a:rPr lang="en-US" dirty="0"/>
              <a:t>Reduces liability</a:t>
            </a:r>
          </a:p>
          <a:p>
            <a:r>
              <a:rPr lang="en-US" dirty="0"/>
              <a:t>Ensures high quality customer service</a:t>
            </a:r>
          </a:p>
          <a:p>
            <a:r>
              <a:rPr lang="en-US" dirty="0"/>
              <a:t>Most importantly, keeps everyone off the front pages!</a:t>
            </a:r>
          </a:p>
        </p:txBody>
      </p:sp>
      <p:sp>
        <p:nvSpPr>
          <p:cNvPr id="4" name="Slide Number Placeholder 3">
            <a:extLst>
              <a:ext uri="{FF2B5EF4-FFF2-40B4-BE49-F238E27FC236}">
                <a16:creationId xmlns:a16="http://schemas.microsoft.com/office/drawing/2014/main" id="{B3FD9617-82CA-8056-B01D-B6ECB9E331B3}"/>
              </a:ext>
            </a:extLst>
          </p:cNvPr>
          <p:cNvSpPr>
            <a:spLocks noGrp="1"/>
          </p:cNvSpPr>
          <p:nvPr>
            <p:ph type="sldNum" sz="quarter" idx="4"/>
          </p:nvPr>
        </p:nvSpPr>
        <p:spPr/>
        <p:txBody>
          <a:bodyPr/>
          <a:lstStyle/>
          <a:p>
            <a:fld id="{6DAB3F6F-6A30-410C-8DAB-3E7769D71CBC}" type="slidenum">
              <a:rPr lang="en-US" smtClean="0"/>
              <a:pPr/>
              <a:t>81</a:t>
            </a:fld>
            <a:endParaRPr lang="en-US" dirty="0"/>
          </a:p>
        </p:txBody>
      </p:sp>
      <p:pic>
        <p:nvPicPr>
          <p:cNvPr id="5" name="Picture 4">
            <a:extLst>
              <a:ext uri="{FF2B5EF4-FFF2-40B4-BE49-F238E27FC236}">
                <a16:creationId xmlns:a16="http://schemas.microsoft.com/office/drawing/2014/main" id="{EE2F73BF-3D92-DD6F-D7CE-8FA50507C6F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4797830" y="1399668"/>
            <a:ext cx="4038600" cy="2271712"/>
          </a:xfrm>
          <a:prstGeom prst="rect">
            <a:avLst/>
          </a:prstGeom>
          <a:noFill/>
        </p:spPr>
      </p:pic>
      <p:sp>
        <p:nvSpPr>
          <p:cNvPr id="12" name="TextBox 11">
            <a:extLst>
              <a:ext uri="{FF2B5EF4-FFF2-40B4-BE49-F238E27FC236}">
                <a16:creationId xmlns:a16="http://schemas.microsoft.com/office/drawing/2014/main" id="{FEA78820-8821-83AD-DED7-F032DB6D1D48}"/>
              </a:ext>
            </a:extLst>
          </p:cNvPr>
          <p:cNvSpPr txBox="1"/>
          <p:nvPr/>
        </p:nvSpPr>
        <p:spPr>
          <a:xfrm>
            <a:off x="4797830" y="3671380"/>
            <a:ext cx="4038600" cy="215444"/>
          </a:xfrm>
          <a:prstGeom prst="rect">
            <a:avLst/>
          </a:prstGeom>
          <a:noFill/>
        </p:spPr>
        <p:txBody>
          <a:bodyPr wrap="square" rtlCol="0">
            <a:spAutoFit/>
          </a:bodyPr>
          <a:lstStyle/>
          <a:p>
            <a:r>
              <a:rPr lang="en-US" sz="800" dirty="0">
                <a:hlinkClick r:id="rId3" tooltip="https://roaringelephant.org/2017/04/25/episode-41-news-news-and-some-more-news/"/>
              </a:rPr>
              <a:t>This Photo</a:t>
            </a:r>
            <a:r>
              <a:rPr lang="en-US" sz="800" dirty="0"/>
              <a:t> by Unknown Author is licensed under </a:t>
            </a:r>
            <a:r>
              <a:rPr lang="en-US" sz="800" dirty="0">
                <a:hlinkClick r:id="rId4" tooltip="https://creativecommons.org/licenses/by-nd/3.0/"/>
              </a:rPr>
              <a:t>CC BY-ND</a:t>
            </a:r>
            <a:endParaRPr lang="en-US" sz="800" dirty="0"/>
          </a:p>
        </p:txBody>
      </p:sp>
    </p:spTree>
    <p:extLst>
      <p:ext uri="{BB962C8B-B14F-4D97-AF65-F5344CB8AC3E}">
        <p14:creationId xmlns:p14="http://schemas.microsoft.com/office/powerpoint/2010/main" val="37652584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DAA9-0FCB-C252-DDB0-5AC23B31A461}"/>
              </a:ext>
            </a:extLst>
          </p:cNvPr>
          <p:cNvSpPr>
            <a:spLocks noGrp="1"/>
          </p:cNvSpPr>
          <p:nvPr>
            <p:ph type="title"/>
          </p:nvPr>
        </p:nvSpPr>
        <p:spPr>
          <a:xfrm>
            <a:off x="457200" y="144838"/>
            <a:ext cx="8229600" cy="685800"/>
          </a:xfrm>
        </p:spPr>
        <p:txBody>
          <a:bodyPr wrap="square" anchor="ctr">
            <a:normAutofit/>
          </a:bodyPr>
          <a:lstStyle/>
          <a:p>
            <a:r>
              <a:rPr lang="en-US" dirty="0"/>
              <a:t>Breakdowns In Business Ethics</a:t>
            </a:r>
          </a:p>
        </p:txBody>
      </p:sp>
      <p:graphicFrame>
        <p:nvGraphicFramePr>
          <p:cNvPr id="6" name="Content Placeholder 2">
            <a:extLst>
              <a:ext uri="{FF2B5EF4-FFF2-40B4-BE49-F238E27FC236}">
                <a16:creationId xmlns:a16="http://schemas.microsoft.com/office/drawing/2014/main" id="{A5A48BC9-3679-E29A-24E4-6991116BF3D5}"/>
              </a:ext>
            </a:extLst>
          </p:cNvPr>
          <p:cNvGraphicFramePr>
            <a:graphicFrameLocks noGrp="1"/>
          </p:cNvGraphicFramePr>
          <p:nvPr>
            <p:ph idx="1"/>
            <p:extLst>
              <p:ext uri="{D42A27DB-BD31-4B8C-83A1-F6EECF244321}">
                <p14:modId xmlns:p14="http://schemas.microsoft.com/office/powerpoint/2010/main" val="116041986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69E0D13-060E-58F1-FBEC-459F5CDBC948}"/>
              </a:ext>
            </a:extLst>
          </p:cNvPr>
          <p:cNvSpPr>
            <a:spLocks noGrp="1"/>
          </p:cNvSpPr>
          <p:nvPr>
            <p:ph type="sldNum" sz="quarter" idx="4"/>
          </p:nvPr>
        </p:nvSpPr>
        <p:spPr/>
        <p:txBody>
          <a:bodyPr wrap="square" anchor="ctr">
            <a:noAutofit/>
          </a:bodyPr>
          <a:lstStyle/>
          <a:p>
            <a:fld id="{6DAB3F6F-6A30-410C-8DAB-3E7769D71CBC}" type="slidenum">
              <a:rPr lang="en-US" smtClean="0"/>
              <a:pPr/>
              <a:t>82</a:t>
            </a:fld>
            <a:endParaRPr lang="en-US" dirty="0"/>
          </a:p>
        </p:txBody>
      </p:sp>
    </p:spTree>
    <p:extLst>
      <p:ext uri="{BB962C8B-B14F-4D97-AF65-F5344CB8AC3E}">
        <p14:creationId xmlns:p14="http://schemas.microsoft.com/office/powerpoint/2010/main" val="5370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7AD4C264-7A17-4056-BE21-CD22A1B7DF55}"/>
                                            </p:graphicEl>
                                          </p:spTgt>
                                        </p:tgtEl>
                                        <p:attrNameLst>
                                          <p:attrName>style.visibility</p:attrName>
                                        </p:attrNameLst>
                                      </p:cBhvr>
                                      <p:to>
                                        <p:strVal val="visible"/>
                                      </p:to>
                                    </p:set>
                                    <p:animEffect transition="in" filter="fade">
                                      <p:cBhvr>
                                        <p:cTn id="7" dur="500"/>
                                        <p:tgtEl>
                                          <p:spTgt spid="6">
                                            <p:graphicEl>
                                              <a:dgm id="{7AD4C264-7A17-4056-BE21-CD22A1B7DF5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53A2BBF4-B540-473B-A2FB-78414D89C2A0}"/>
                                            </p:graphicEl>
                                          </p:spTgt>
                                        </p:tgtEl>
                                        <p:attrNameLst>
                                          <p:attrName>style.visibility</p:attrName>
                                        </p:attrNameLst>
                                      </p:cBhvr>
                                      <p:to>
                                        <p:strVal val="visible"/>
                                      </p:to>
                                    </p:set>
                                    <p:animEffect transition="in" filter="fade">
                                      <p:cBhvr>
                                        <p:cTn id="12" dur="500"/>
                                        <p:tgtEl>
                                          <p:spTgt spid="6">
                                            <p:graphicEl>
                                              <a:dgm id="{53A2BBF4-B540-473B-A2FB-78414D89C2A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4517A892-B23F-4EBE-A762-EABFDDD7C74D}"/>
                                            </p:graphicEl>
                                          </p:spTgt>
                                        </p:tgtEl>
                                        <p:attrNameLst>
                                          <p:attrName>style.visibility</p:attrName>
                                        </p:attrNameLst>
                                      </p:cBhvr>
                                      <p:to>
                                        <p:strVal val="visible"/>
                                      </p:to>
                                    </p:set>
                                    <p:animEffect transition="in" filter="fade">
                                      <p:cBhvr>
                                        <p:cTn id="17" dur="500"/>
                                        <p:tgtEl>
                                          <p:spTgt spid="6">
                                            <p:graphicEl>
                                              <a:dgm id="{4517A892-B23F-4EBE-A762-EABFDDD7C74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7E873E68-359F-4900-8260-646A46B84A27}"/>
                                            </p:graphicEl>
                                          </p:spTgt>
                                        </p:tgtEl>
                                        <p:attrNameLst>
                                          <p:attrName>style.visibility</p:attrName>
                                        </p:attrNameLst>
                                      </p:cBhvr>
                                      <p:to>
                                        <p:strVal val="visible"/>
                                      </p:to>
                                    </p:set>
                                    <p:animEffect transition="in" filter="fade">
                                      <p:cBhvr>
                                        <p:cTn id="22" dur="500"/>
                                        <p:tgtEl>
                                          <p:spTgt spid="6">
                                            <p:graphicEl>
                                              <a:dgm id="{7E873E68-359F-4900-8260-646A46B84A2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28897781-EF10-4BE1-A201-B7871499BA4C}"/>
                                            </p:graphicEl>
                                          </p:spTgt>
                                        </p:tgtEl>
                                        <p:attrNameLst>
                                          <p:attrName>style.visibility</p:attrName>
                                        </p:attrNameLst>
                                      </p:cBhvr>
                                      <p:to>
                                        <p:strVal val="visible"/>
                                      </p:to>
                                    </p:set>
                                    <p:animEffect transition="in" filter="fade">
                                      <p:cBhvr>
                                        <p:cTn id="27" dur="500"/>
                                        <p:tgtEl>
                                          <p:spTgt spid="6">
                                            <p:graphicEl>
                                              <a:dgm id="{28897781-EF10-4BE1-A201-B7871499BA4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4704B70B-D309-4B15-AEA0-0AB2D26302C6}"/>
                                            </p:graphicEl>
                                          </p:spTgt>
                                        </p:tgtEl>
                                        <p:attrNameLst>
                                          <p:attrName>style.visibility</p:attrName>
                                        </p:attrNameLst>
                                      </p:cBhvr>
                                      <p:to>
                                        <p:strVal val="visible"/>
                                      </p:to>
                                    </p:set>
                                    <p:animEffect transition="in" filter="fade">
                                      <p:cBhvr>
                                        <p:cTn id="32" dur="500"/>
                                        <p:tgtEl>
                                          <p:spTgt spid="6">
                                            <p:graphicEl>
                                              <a:dgm id="{4704B70B-D309-4B15-AEA0-0AB2D26302C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E011-8861-E9D6-EC40-E6428CCCA8F2}"/>
              </a:ext>
            </a:extLst>
          </p:cNvPr>
          <p:cNvSpPr>
            <a:spLocks noGrp="1"/>
          </p:cNvSpPr>
          <p:nvPr>
            <p:ph type="title"/>
          </p:nvPr>
        </p:nvSpPr>
        <p:spPr>
          <a:xfrm>
            <a:off x="457200" y="144838"/>
            <a:ext cx="8229600" cy="685800"/>
          </a:xfrm>
        </p:spPr>
        <p:txBody>
          <a:bodyPr/>
          <a:lstStyle/>
          <a:p>
            <a:r>
              <a:rPr lang="en-US" dirty="0"/>
              <a:t>Examples Of Ethical Challenges Leading To Fraud</a:t>
            </a:r>
          </a:p>
        </p:txBody>
      </p:sp>
      <p:graphicFrame>
        <p:nvGraphicFramePr>
          <p:cNvPr id="5" name="Content Placeholder 4">
            <a:extLst>
              <a:ext uri="{FF2B5EF4-FFF2-40B4-BE49-F238E27FC236}">
                <a16:creationId xmlns:a16="http://schemas.microsoft.com/office/drawing/2014/main" id="{EE37BB5B-7B1C-6535-1A0F-268BF51F9616}"/>
              </a:ext>
            </a:extLst>
          </p:cNvPr>
          <p:cNvGraphicFramePr>
            <a:graphicFrameLocks noGrp="1"/>
          </p:cNvGraphicFramePr>
          <p:nvPr>
            <p:ph idx="1"/>
            <p:extLst>
              <p:ext uri="{D42A27DB-BD31-4B8C-83A1-F6EECF244321}">
                <p14:modId xmlns:p14="http://schemas.microsoft.com/office/powerpoint/2010/main" val="3351232661"/>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0EF8396-F482-43C1-3D59-BA73F9C7769E}"/>
              </a:ext>
            </a:extLst>
          </p:cNvPr>
          <p:cNvSpPr>
            <a:spLocks noGrp="1"/>
          </p:cNvSpPr>
          <p:nvPr>
            <p:ph type="sldNum" sz="quarter" idx="4"/>
          </p:nvPr>
        </p:nvSpPr>
        <p:spPr/>
        <p:txBody>
          <a:bodyPr/>
          <a:lstStyle/>
          <a:p>
            <a:fld id="{6DAB3F6F-6A30-410C-8DAB-3E7769D71CBC}" type="slidenum">
              <a:rPr lang="en-US" smtClean="0"/>
              <a:pPr/>
              <a:t>83</a:t>
            </a:fld>
            <a:endParaRPr lang="en-US" dirty="0"/>
          </a:p>
        </p:txBody>
      </p:sp>
    </p:spTree>
    <p:extLst>
      <p:ext uri="{BB962C8B-B14F-4D97-AF65-F5344CB8AC3E}">
        <p14:creationId xmlns:p14="http://schemas.microsoft.com/office/powerpoint/2010/main" val="28497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AE859CA-076C-42ED-9268-5EDAF5BC126D}"/>
                                            </p:graphicEl>
                                          </p:spTgt>
                                        </p:tgtEl>
                                        <p:attrNameLst>
                                          <p:attrName>style.visibility</p:attrName>
                                        </p:attrNameLst>
                                      </p:cBhvr>
                                      <p:to>
                                        <p:strVal val="visible"/>
                                      </p:to>
                                    </p:set>
                                    <p:animEffect transition="in" filter="fade">
                                      <p:cBhvr>
                                        <p:cTn id="7" dur="500"/>
                                        <p:tgtEl>
                                          <p:spTgt spid="5">
                                            <p:graphicEl>
                                              <a:dgm id="{DAE859CA-076C-42ED-9268-5EDAF5BC12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609BEAB9-6B2B-4444-BDE1-A2248950D7B4}"/>
                                            </p:graphicEl>
                                          </p:spTgt>
                                        </p:tgtEl>
                                        <p:attrNameLst>
                                          <p:attrName>style.visibility</p:attrName>
                                        </p:attrNameLst>
                                      </p:cBhvr>
                                      <p:to>
                                        <p:strVal val="visible"/>
                                      </p:to>
                                    </p:set>
                                    <p:animEffect transition="in" filter="fade">
                                      <p:cBhvr>
                                        <p:cTn id="12" dur="500"/>
                                        <p:tgtEl>
                                          <p:spTgt spid="5">
                                            <p:graphicEl>
                                              <a:dgm id="{609BEAB9-6B2B-4444-BDE1-A2248950D7B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CBA24D26-C362-4E92-AD01-8FDE2DBBA58E}"/>
                                            </p:graphicEl>
                                          </p:spTgt>
                                        </p:tgtEl>
                                        <p:attrNameLst>
                                          <p:attrName>style.visibility</p:attrName>
                                        </p:attrNameLst>
                                      </p:cBhvr>
                                      <p:to>
                                        <p:strVal val="visible"/>
                                      </p:to>
                                    </p:set>
                                    <p:animEffect transition="in" filter="fade">
                                      <p:cBhvr>
                                        <p:cTn id="17" dur="500"/>
                                        <p:tgtEl>
                                          <p:spTgt spid="5">
                                            <p:graphicEl>
                                              <a:dgm id="{CBA24D26-C362-4E92-AD01-8FDE2DBBA58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11437F89-0FAE-4A58-8627-D6383DC4E45E}"/>
                                            </p:graphicEl>
                                          </p:spTgt>
                                        </p:tgtEl>
                                        <p:attrNameLst>
                                          <p:attrName>style.visibility</p:attrName>
                                        </p:attrNameLst>
                                      </p:cBhvr>
                                      <p:to>
                                        <p:strVal val="visible"/>
                                      </p:to>
                                    </p:set>
                                    <p:animEffect transition="in" filter="fade">
                                      <p:cBhvr>
                                        <p:cTn id="22" dur="500"/>
                                        <p:tgtEl>
                                          <p:spTgt spid="5">
                                            <p:graphicEl>
                                              <a:dgm id="{11437F89-0FAE-4A58-8627-D6383DC4E45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03D0E653-BD54-40B1-8A93-58B64F188E94}"/>
                                            </p:graphicEl>
                                          </p:spTgt>
                                        </p:tgtEl>
                                        <p:attrNameLst>
                                          <p:attrName>style.visibility</p:attrName>
                                        </p:attrNameLst>
                                      </p:cBhvr>
                                      <p:to>
                                        <p:strVal val="visible"/>
                                      </p:to>
                                    </p:set>
                                    <p:animEffect transition="in" filter="fade">
                                      <p:cBhvr>
                                        <p:cTn id="27" dur="500"/>
                                        <p:tgtEl>
                                          <p:spTgt spid="5">
                                            <p:graphicEl>
                                              <a:dgm id="{03D0E653-BD54-40B1-8A93-58B64F188E9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B20F46E8-82EE-4D40-9388-937FDDAEBB8B}"/>
                                            </p:graphicEl>
                                          </p:spTgt>
                                        </p:tgtEl>
                                        <p:attrNameLst>
                                          <p:attrName>style.visibility</p:attrName>
                                        </p:attrNameLst>
                                      </p:cBhvr>
                                      <p:to>
                                        <p:strVal val="visible"/>
                                      </p:to>
                                    </p:set>
                                    <p:animEffect transition="in" filter="fade">
                                      <p:cBhvr>
                                        <p:cTn id="32" dur="500"/>
                                        <p:tgtEl>
                                          <p:spTgt spid="5">
                                            <p:graphicEl>
                                              <a:dgm id="{B20F46E8-82EE-4D40-9388-937FDDAEBB8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34586CEF-11AC-478F-90F8-A2316215B3DF}"/>
                                            </p:graphicEl>
                                          </p:spTgt>
                                        </p:tgtEl>
                                        <p:attrNameLst>
                                          <p:attrName>style.visibility</p:attrName>
                                        </p:attrNameLst>
                                      </p:cBhvr>
                                      <p:to>
                                        <p:strVal val="visible"/>
                                      </p:to>
                                    </p:set>
                                    <p:animEffect transition="in" filter="fade">
                                      <p:cBhvr>
                                        <p:cTn id="37" dur="500"/>
                                        <p:tgtEl>
                                          <p:spTgt spid="5">
                                            <p:graphicEl>
                                              <a:dgm id="{34586CEF-11AC-478F-90F8-A2316215B3D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B1DD6B10-2739-4854-A77B-3F7E868F95A8}"/>
                                            </p:graphicEl>
                                          </p:spTgt>
                                        </p:tgtEl>
                                        <p:attrNameLst>
                                          <p:attrName>style.visibility</p:attrName>
                                        </p:attrNameLst>
                                      </p:cBhvr>
                                      <p:to>
                                        <p:strVal val="visible"/>
                                      </p:to>
                                    </p:set>
                                    <p:animEffect transition="in" filter="fade">
                                      <p:cBhvr>
                                        <p:cTn id="42" dur="500"/>
                                        <p:tgtEl>
                                          <p:spTgt spid="5">
                                            <p:graphicEl>
                                              <a:dgm id="{B1DD6B10-2739-4854-A77B-3F7E868F95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43300-13C2-FEDA-02D2-563D4B74E34F}"/>
              </a:ext>
            </a:extLst>
          </p:cNvPr>
          <p:cNvSpPr>
            <a:spLocks noGrp="1"/>
          </p:cNvSpPr>
          <p:nvPr>
            <p:ph type="title"/>
          </p:nvPr>
        </p:nvSpPr>
        <p:spPr>
          <a:xfrm>
            <a:off x="457200" y="144838"/>
            <a:ext cx="8229600" cy="685800"/>
          </a:xfrm>
        </p:spPr>
        <p:txBody>
          <a:bodyPr/>
          <a:lstStyle/>
          <a:p>
            <a:r>
              <a:rPr lang="en-US" dirty="0"/>
              <a:t>Fraud In State And Local Governments - Internal</a:t>
            </a:r>
          </a:p>
        </p:txBody>
      </p:sp>
      <p:graphicFrame>
        <p:nvGraphicFramePr>
          <p:cNvPr id="12" name="Content Placeholder 11">
            <a:extLst>
              <a:ext uri="{FF2B5EF4-FFF2-40B4-BE49-F238E27FC236}">
                <a16:creationId xmlns:a16="http://schemas.microsoft.com/office/drawing/2014/main" id="{06A18C86-B2C1-2D72-107A-2170D225922A}"/>
              </a:ext>
            </a:extLst>
          </p:cNvPr>
          <p:cNvGraphicFramePr>
            <a:graphicFrameLocks noGrp="1"/>
          </p:cNvGraphicFramePr>
          <p:nvPr>
            <p:ph idx="1"/>
            <p:extLst>
              <p:ext uri="{D42A27DB-BD31-4B8C-83A1-F6EECF244321}">
                <p14:modId xmlns:p14="http://schemas.microsoft.com/office/powerpoint/2010/main" val="1595197463"/>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5422D25A-CC6D-A2DD-C333-F1BF380FA8A5}"/>
              </a:ext>
            </a:extLst>
          </p:cNvPr>
          <p:cNvSpPr>
            <a:spLocks noGrp="1"/>
          </p:cNvSpPr>
          <p:nvPr>
            <p:ph type="sldNum" sz="quarter" idx="4"/>
          </p:nvPr>
        </p:nvSpPr>
        <p:spPr/>
        <p:txBody>
          <a:bodyPr/>
          <a:lstStyle/>
          <a:p>
            <a:fld id="{6DAB3F6F-6A30-410C-8DAB-3E7769D71CBC}" type="slidenum">
              <a:rPr lang="en-US" smtClean="0"/>
              <a:pPr/>
              <a:t>84</a:t>
            </a:fld>
            <a:endParaRPr lang="en-US" dirty="0"/>
          </a:p>
        </p:txBody>
      </p:sp>
    </p:spTree>
    <p:extLst>
      <p:ext uri="{BB962C8B-B14F-4D97-AF65-F5344CB8AC3E}">
        <p14:creationId xmlns:p14="http://schemas.microsoft.com/office/powerpoint/2010/main" val="421519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60C8DFF0-8A47-4F58-BAB3-90910BF6C681}"/>
                                            </p:graphicEl>
                                          </p:spTgt>
                                        </p:tgtEl>
                                        <p:attrNameLst>
                                          <p:attrName>style.visibility</p:attrName>
                                        </p:attrNameLst>
                                      </p:cBhvr>
                                      <p:to>
                                        <p:strVal val="visible"/>
                                      </p:to>
                                    </p:set>
                                    <p:animEffect transition="in" filter="fade">
                                      <p:cBhvr>
                                        <p:cTn id="7" dur="500"/>
                                        <p:tgtEl>
                                          <p:spTgt spid="12">
                                            <p:graphicEl>
                                              <a:dgm id="{60C8DFF0-8A47-4F58-BAB3-90910BF6C68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graphicEl>
                                              <a:dgm id="{18CB2B64-8342-4839-B559-705C57971D63}"/>
                                            </p:graphicEl>
                                          </p:spTgt>
                                        </p:tgtEl>
                                        <p:attrNameLst>
                                          <p:attrName>style.visibility</p:attrName>
                                        </p:attrNameLst>
                                      </p:cBhvr>
                                      <p:to>
                                        <p:strVal val="visible"/>
                                      </p:to>
                                    </p:set>
                                    <p:animEffect transition="in" filter="fade">
                                      <p:cBhvr>
                                        <p:cTn id="12" dur="500"/>
                                        <p:tgtEl>
                                          <p:spTgt spid="12">
                                            <p:graphicEl>
                                              <a:dgm id="{18CB2B64-8342-4839-B559-705C57971D6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graphicEl>
                                              <a:dgm id="{B76E123B-4E92-46F0-8931-ADBA2B4CDBE5}"/>
                                            </p:graphicEl>
                                          </p:spTgt>
                                        </p:tgtEl>
                                        <p:attrNameLst>
                                          <p:attrName>style.visibility</p:attrName>
                                        </p:attrNameLst>
                                      </p:cBhvr>
                                      <p:to>
                                        <p:strVal val="visible"/>
                                      </p:to>
                                    </p:set>
                                    <p:animEffect transition="in" filter="fade">
                                      <p:cBhvr>
                                        <p:cTn id="15" dur="500"/>
                                        <p:tgtEl>
                                          <p:spTgt spid="12">
                                            <p:graphicEl>
                                              <a:dgm id="{B76E123B-4E92-46F0-8931-ADBA2B4CDBE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graphicEl>
                                              <a:dgm id="{435E3927-A75B-432B-AA58-9AECCAFCA3DD}"/>
                                            </p:graphicEl>
                                          </p:spTgt>
                                        </p:tgtEl>
                                        <p:attrNameLst>
                                          <p:attrName>style.visibility</p:attrName>
                                        </p:attrNameLst>
                                      </p:cBhvr>
                                      <p:to>
                                        <p:strVal val="visible"/>
                                      </p:to>
                                    </p:set>
                                    <p:animEffect transition="in" filter="fade">
                                      <p:cBhvr>
                                        <p:cTn id="20" dur="500"/>
                                        <p:tgtEl>
                                          <p:spTgt spid="12">
                                            <p:graphicEl>
                                              <a:dgm id="{435E3927-A75B-432B-AA58-9AECCAFCA3DD}"/>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graphicEl>
                                              <a:dgm id="{CA96A949-E94B-411B-B2BF-B18BF9FE1603}"/>
                                            </p:graphicEl>
                                          </p:spTgt>
                                        </p:tgtEl>
                                        <p:attrNameLst>
                                          <p:attrName>style.visibility</p:attrName>
                                        </p:attrNameLst>
                                      </p:cBhvr>
                                      <p:to>
                                        <p:strVal val="visible"/>
                                      </p:to>
                                    </p:set>
                                    <p:animEffect transition="in" filter="fade">
                                      <p:cBhvr>
                                        <p:cTn id="23" dur="500"/>
                                        <p:tgtEl>
                                          <p:spTgt spid="12">
                                            <p:graphicEl>
                                              <a:dgm id="{CA96A949-E94B-411B-B2BF-B18BF9FE160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graphicEl>
                                              <a:dgm id="{E11FA2CE-0A27-4F23-BFA2-EC32FCCDE51C}"/>
                                            </p:graphicEl>
                                          </p:spTgt>
                                        </p:tgtEl>
                                        <p:attrNameLst>
                                          <p:attrName>style.visibility</p:attrName>
                                        </p:attrNameLst>
                                      </p:cBhvr>
                                      <p:to>
                                        <p:strVal val="visible"/>
                                      </p:to>
                                    </p:set>
                                    <p:animEffect transition="in" filter="fade">
                                      <p:cBhvr>
                                        <p:cTn id="28" dur="500"/>
                                        <p:tgtEl>
                                          <p:spTgt spid="12">
                                            <p:graphicEl>
                                              <a:dgm id="{E11FA2CE-0A27-4F23-BFA2-EC32FCCDE51C}"/>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graphicEl>
                                              <a:dgm id="{89434219-94D7-4D47-9B93-BC15318142D3}"/>
                                            </p:graphicEl>
                                          </p:spTgt>
                                        </p:tgtEl>
                                        <p:attrNameLst>
                                          <p:attrName>style.visibility</p:attrName>
                                        </p:attrNameLst>
                                      </p:cBhvr>
                                      <p:to>
                                        <p:strVal val="visible"/>
                                      </p:to>
                                    </p:set>
                                    <p:animEffect transition="in" filter="fade">
                                      <p:cBhvr>
                                        <p:cTn id="31" dur="500"/>
                                        <p:tgtEl>
                                          <p:spTgt spid="12">
                                            <p:graphicEl>
                                              <a:dgm id="{89434219-94D7-4D47-9B93-BC15318142D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graphicEl>
                                              <a:dgm id="{C2DD7619-E779-4603-A714-29DEE029E577}"/>
                                            </p:graphicEl>
                                          </p:spTgt>
                                        </p:tgtEl>
                                        <p:attrNameLst>
                                          <p:attrName>style.visibility</p:attrName>
                                        </p:attrNameLst>
                                      </p:cBhvr>
                                      <p:to>
                                        <p:strVal val="visible"/>
                                      </p:to>
                                    </p:set>
                                    <p:animEffect transition="in" filter="fade">
                                      <p:cBhvr>
                                        <p:cTn id="36" dur="500"/>
                                        <p:tgtEl>
                                          <p:spTgt spid="12">
                                            <p:graphicEl>
                                              <a:dgm id="{C2DD7619-E779-4603-A714-29DEE029E577}"/>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graphicEl>
                                              <a:dgm id="{F89324B0-F6A4-4ACA-97A7-294A2878C41C}"/>
                                            </p:graphicEl>
                                          </p:spTgt>
                                        </p:tgtEl>
                                        <p:attrNameLst>
                                          <p:attrName>style.visibility</p:attrName>
                                        </p:attrNameLst>
                                      </p:cBhvr>
                                      <p:to>
                                        <p:strVal val="visible"/>
                                      </p:to>
                                    </p:set>
                                    <p:animEffect transition="in" filter="fade">
                                      <p:cBhvr>
                                        <p:cTn id="39" dur="500"/>
                                        <p:tgtEl>
                                          <p:spTgt spid="12">
                                            <p:graphicEl>
                                              <a:dgm id="{F89324B0-F6A4-4ACA-97A7-294A2878C41C}"/>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graphicEl>
                                              <a:dgm id="{37B6BBC7-0A3B-4487-9226-A8DAB7DFFDDA}"/>
                                            </p:graphicEl>
                                          </p:spTgt>
                                        </p:tgtEl>
                                        <p:attrNameLst>
                                          <p:attrName>style.visibility</p:attrName>
                                        </p:attrNameLst>
                                      </p:cBhvr>
                                      <p:to>
                                        <p:strVal val="visible"/>
                                      </p:to>
                                    </p:set>
                                    <p:animEffect transition="in" filter="fade">
                                      <p:cBhvr>
                                        <p:cTn id="44" dur="500"/>
                                        <p:tgtEl>
                                          <p:spTgt spid="12">
                                            <p:graphicEl>
                                              <a:dgm id="{37B6BBC7-0A3B-4487-9226-A8DAB7DFFDDA}"/>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graphicEl>
                                              <a:dgm id="{5FB08F54-B2F2-44BE-9FCE-BC8806FDA8C2}"/>
                                            </p:graphicEl>
                                          </p:spTgt>
                                        </p:tgtEl>
                                        <p:attrNameLst>
                                          <p:attrName>style.visibility</p:attrName>
                                        </p:attrNameLst>
                                      </p:cBhvr>
                                      <p:to>
                                        <p:strVal val="visible"/>
                                      </p:to>
                                    </p:set>
                                    <p:animEffect transition="in" filter="fade">
                                      <p:cBhvr>
                                        <p:cTn id="49" dur="500"/>
                                        <p:tgtEl>
                                          <p:spTgt spid="12">
                                            <p:graphicEl>
                                              <a:dgm id="{5FB08F54-B2F2-44BE-9FCE-BC8806FDA8C2}"/>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graphicEl>
                                              <a:dgm id="{FCDA51AA-3614-46A7-B16F-84698D04431A}"/>
                                            </p:graphicEl>
                                          </p:spTgt>
                                        </p:tgtEl>
                                        <p:attrNameLst>
                                          <p:attrName>style.visibility</p:attrName>
                                        </p:attrNameLst>
                                      </p:cBhvr>
                                      <p:to>
                                        <p:strVal val="visible"/>
                                      </p:to>
                                    </p:set>
                                    <p:animEffect transition="in" filter="fade">
                                      <p:cBhvr>
                                        <p:cTn id="52" dur="500"/>
                                        <p:tgtEl>
                                          <p:spTgt spid="12">
                                            <p:graphicEl>
                                              <a:dgm id="{FCDA51AA-3614-46A7-B16F-84698D04431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graphicEl>
                                              <a:dgm id="{0073F175-41F6-45F8-855E-413C4074766A}"/>
                                            </p:graphicEl>
                                          </p:spTgt>
                                        </p:tgtEl>
                                        <p:attrNameLst>
                                          <p:attrName>style.visibility</p:attrName>
                                        </p:attrNameLst>
                                      </p:cBhvr>
                                      <p:to>
                                        <p:strVal val="visible"/>
                                      </p:to>
                                    </p:set>
                                    <p:animEffect transition="in" filter="fade">
                                      <p:cBhvr>
                                        <p:cTn id="57" dur="500"/>
                                        <p:tgtEl>
                                          <p:spTgt spid="12">
                                            <p:graphicEl>
                                              <a:dgm id="{0073F175-41F6-45F8-855E-413C4074766A}"/>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
                                            <p:graphicEl>
                                              <a:dgm id="{A90E48F9-F84C-437B-AFF4-977D4A0E009E}"/>
                                            </p:graphicEl>
                                          </p:spTgt>
                                        </p:tgtEl>
                                        <p:attrNameLst>
                                          <p:attrName>style.visibility</p:attrName>
                                        </p:attrNameLst>
                                      </p:cBhvr>
                                      <p:to>
                                        <p:strVal val="visible"/>
                                      </p:to>
                                    </p:set>
                                    <p:animEffect transition="in" filter="fade">
                                      <p:cBhvr>
                                        <p:cTn id="60" dur="500"/>
                                        <p:tgtEl>
                                          <p:spTgt spid="12">
                                            <p:graphicEl>
                                              <a:dgm id="{A90E48F9-F84C-437B-AFF4-977D4A0E009E}"/>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graphicEl>
                                              <a:dgm id="{D6CE063A-7793-48CB-87EE-26769546F859}"/>
                                            </p:graphicEl>
                                          </p:spTgt>
                                        </p:tgtEl>
                                        <p:attrNameLst>
                                          <p:attrName>style.visibility</p:attrName>
                                        </p:attrNameLst>
                                      </p:cBhvr>
                                      <p:to>
                                        <p:strVal val="visible"/>
                                      </p:to>
                                    </p:set>
                                    <p:animEffect transition="in" filter="fade">
                                      <p:cBhvr>
                                        <p:cTn id="65" dur="500"/>
                                        <p:tgtEl>
                                          <p:spTgt spid="12">
                                            <p:graphicEl>
                                              <a:dgm id="{D6CE063A-7793-48CB-87EE-26769546F859}"/>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graphicEl>
                                              <a:dgm id="{ACAAC1FF-235F-4FA2-B2C3-BC9AFDAD338F}"/>
                                            </p:graphicEl>
                                          </p:spTgt>
                                        </p:tgtEl>
                                        <p:attrNameLst>
                                          <p:attrName>style.visibility</p:attrName>
                                        </p:attrNameLst>
                                      </p:cBhvr>
                                      <p:to>
                                        <p:strVal val="visible"/>
                                      </p:to>
                                    </p:set>
                                    <p:animEffect transition="in" filter="fade">
                                      <p:cBhvr>
                                        <p:cTn id="68" dur="500"/>
                                        <p:tgtEl>
                                          <p:spTgt spid="12">
                                            <p:graphicEl>
                                              <a:dgm id="{ACAAC1FF-235F-4FA2-B2C3-BC9AFDAD338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2">
                                            <p:graphicEl>
                                              <a:dgm id="{F0C2D946-93B6-453B-B66B-6F2568D3A5CC}"/>
                                            </p:graphicEl>
                                          </p:spTgt>
                                        </p:tgtEl>
                                        <p:attrNameLst>
                                          <p:attrName>style.visibility</p:attrName>
                                        </p:attrNameLst>
                                      </p:cBhvr>
                                      <p:to>
                                        <p:strVal val="visible"/>
                                      </p:to>
                                    </p:set>
                                    <p:animEffect transition="in" filter="fade">
                                      <p:cBhvr>
                                        <p:cTn id="73" dur="500"/>
                                        <p:tgtEl>
                                          <p:spTgt spid="12">
                                            <p:graphicEl>
                                              <a:dgm id="{F0C2D946-93B6-453B-B66B-6F2568D3A5CC}"/>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graphicEl>
                                              <a:dgm id="{C27D4423-C98B-49D5-992D-881960E72411}"/>
                                            </p:graphicEl>
                                          </p:spTgt>
                                        </p:tgtEl>
                                        <p:attrNameLst>
                                          <p:attrName>style.visibility</p:attrName>
                                        </p:attrNameLst>
                                      </p:cBhvr>
                                      <p:to>
                                        <p:strVal val="visible"/>
                                      </p:to>
                                    </p:set>
                                    <p:animEffect transition="in" filter="fade">
                                      <p:cBhvr>
                                        <p:cTn id="78" dur="500"/>
                                        <p:tgtEl>
                                          <p:spTgt spid="12">
                                            <p:graphicEl>
                                              <a:dgm id="{C27D4423-C98B-49D5-992D-881960E72411}"/>
                                            </p:graphic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graphicEl>
                                              <a:dgm id="{D68A1422-60CA-447E-8CEC-E3AEF6738732}"/>
                                            </p:graphicEl>
                                          </p:spTgt>
                                        </p:tgtEl>
                                        <p:attrNameLst>
                                          <p:attrName>style.visibility</p:attrName>
                                        </p:attrNameLst>
                                      </p:cBhvr>
                                      <p:to>
                                        <p:strVal val="visible"/>
                                      </p:to>
                                    </p:set>
                                    <p:animEffect transition="in" filter="fade">
                                      <p:cBhvr>
                                        <p:cTn id="81" dur="500"/>
                                        <p:tgtEl>
                                          <p:spTgt spid="12">
                                            <p:graphicEl>
                                              <a:dgm id="{D68A1422-60CA-447E-8CEC-E3AEF6738732}"/>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
                                            <p:graphicEl>
                                              <a:dgm id="{EF3F1251-04A1-4732-BCA2-AC7EBEBCAD21}"/>
                                            </p:graphicEl>
                                          </p:spTgt>
                                        </p:tgtEl>
                                        <p:attrNameLst>
                                          <p:attrName>style.visibility</p:attrName>
                                        </p:attrNameLst>
                                      </p:cBhvr>
                                      <p:to>
                                        <p:strVal val="visible"/>
                                      </p:to>
                                    </p:set>
                                    <p:animEffect transition="in" filter="fade">
                                      <p:cBhvr>
                                        <p:cTn id="86" dur="500"/>
                                        <p:tgtEl>
                                          <p:spTgt spid="12">
                                            <p:graphicEl>
                                              <a:dgm id="{EF3F1251-04A1-4732-BCA2-AC7EBEBCAD21}"/>
                                            </p:graphic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2">
                                            <p:graphicEl>
                                              <a:dgm id="{55008B99-B275-4975-8CF7-AF8E3FB05DE4}"/>
                                            </p:graphicEl>
                                          </p:spTgt>
                                        </p:tgtEl>
                                        <p:attrNameLst>
                                          <p:attrName>style.visibility</p:attrName>
                                        </p:attrNameLst>
                                      </p:cBhvr>
                                      <p:to>
                                        <p:strVal val="visible"/>
                                      </p:to>
                                    </p:set>
                                    <p:animEffect transition="in" filter="fade">
                                      <p:cBhvr>
                                        <p:cTn id="89" dur="500"/>
                                        <p:tgtEl>
                                          <p:spTgt spid="12">
                                            <p:graphicEl>
                                              <a:dgm id="{55008B99-B275-4975-8CF7-AF8E3FB05DE4}"/>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2">
                                            <p:graphicEl>
                                              <a:dgm id="{87E28E2B-1EA1-4F4C-A6DF-591CE9E709CF}"/>
                                            </p:graphicEl>
                                          </p:spTgt>
                                        </p:tgtEl>
                                        <p:attrNameLst>
                                          <p:attrName>style.visibility</p:attrName>
                                        </p:attrNameLst>
                                      </p:cBhvr>
                                      <p:to>
                                        <p:strVal val="visible"/>
                                      </p:to>
                                    </p:set>
                                    <p:animEffect transition="in" filter="fade">
                                      <p:cBhvr>
                                        <p:cTn id="94" dur="500"/>
                                        <p:tgtEl>
                                          <p:spTgt spid="12">
                                            <p:graphicEl>
                                              <a:dgm id="{87E28E2B-1EA1-4F4C-A6DF-591CE9E709CF}"/>
                                            </p:graphic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2">
                                            <p:graphicEl>
                                              <a:dgm id="{884CB096-D5D1-4ED6-9DA8-80D1E0A4DE41}"/>
                                            </p:graphicEl>
                                          </p:spTgt>
                                        </p:tgtEl>
                                        <p:attrNameLst>
                                          <p:attrName>style.visibility</p:attrName>
                                        </p:attrNameLst>
                                      </p:cBhvr>
                                      <p:to>
                                        <p:strVal val="visible"/>
                                      </p:to>
                                    </p:set>
                                    <p:animEffect transition="in" filter="fade">
                                      <p:cBhvr>
                                        <p:cTn id="97" dur="500"/>
                                        <p:tgtEl>
                                          <p:spTgt spid="12">
                                            <p:graphicEl>
                                              <a:dgm id="{884CB096-D5D1-4ED6-9DA8-80D1E0A4DE4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2">
                                            <p:graphicEl>
                                              <a:dgm id="{2D9D367A-4157-45F3-A6EF-4D58B5B107C7}"/>
                                            </p:graphicEl>
                                          </p:spTgt>
                                        </p:tgtEl>
                                        <p:attrNameLst>
                                          <p:attrName>style.visibility</p:attrName>
                                        </p:attrNameLst>
                                      </p:cBhvr>
                                      <p:to>
                                        <p:strVal val="visible"/>
                                      </p:to>
                                    </p:set>
                                    <p:animEffect transition="in" filter="fade">
                                      <p:cBhvr>
                                        <p:cTn id="102" dur="500"/>
                                        <p:tgtEl>
                                          <p:spTgt spid="12">
                                            <p:graphicEl>
                                              <a:dgm id="{2D9D367A-4157-45F3-A6EF-4D58B5B107C7}"/>
                                            </p:graphic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2">
                                            <p:graphicEl>
                                              <a:dgm id="{7AC74AC1-37BE-42EA-8998-45ECBE623638}"/>
                                            </p:graphicEl>
                                          </p:spTgt>
                                        </p:tgtEl>
                                        <p:attrNameLst>
                                          <p:attrName>style.visibility</p:attrName>
                                        </p:attrNameLst>
                                      </p:cBhvr>
                                      <p:to>
                                        <p:strVal val="visible"/>
                                      </p:to>
                                    </p:set>
                                    <p:animEffect transition="in" filter="fade">
                                      <p:cBhvr>
                                        <p:cTn id="105" dur="500"/>
                                        <p:tgtEl>
                                          <p:spTgt spid="12">
                                            <p:graphicEl>
                                              <a:dgm id="{7AC74AC1-37BE-42EA-8998-45ECBE623638}"/>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2">
                                            <p:graphicEl>
                                              <a:dgm id="{72FD6F15-0BCF-4F89-A193-5BBADF202C06}"/>
                                            </p:graphicEl>
                                          </p:spTgt>
                                        </p:tgtEl>
                                        <p:attrNameLst>
                                          <p:attrName>style.visibility</p:attrName>
                                        </p:attrNameLst>
                                      </p:cBhvr>
                                      <p:to>
                                        <p:strVal val="visible"/>
                                      </p:to>
                                    </p:set>
                                    <p:animEffect transition="in" filter="fade">
                                      <p:cBhvr>
                                        <p:cTn id="110" dur="500"/>
                                        <p:tgtEl>
                                          <p:spTgt spid="12">
                                            <p:graphicEl>
                                              <a:dgm id="{72FD6F15-0BCF-4F89-A193-5BBADF202C06}"/>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2">
                                            <p:graphicEl>
                                              <a:dgm id="{3F086EBF-B319-46F8-A3CC-31D74A17D6C6}"/>
                                            </p:graphicEl>
                                          </p:spTgt>
                                        </p:tgtEl>
                                        <p:attrNameLst>
                                          <p:attrName>style.visibility</p:attrName>
                                        </p:attrNameLst>
                                      </p:cBhvr>
                                      <p:to>
                                        <p:strVal val="visible"/>
                                      </p:to>
                                    </p:set>
                                    <p:animEffect transition="in" filter="fade">
                                      <p:cBhvr>
                                        <p:cTn id="115" dur="500"/>
                                        <p:tgtEl>
                                          <p:spTgt spid="12">
                                            <p:graphicEl>
                                              <a:dgm id="{3F086EBF-B319-46F8-A3CC-31D74A17D6C6}"/>
                                            </p:graphicEl>
                                          </p:spTgt>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2">
                                            <p:graphicEl>
                                              <a:dgm id="{C1581DCF-1A4A-48EB-91A0-59B43385D8D2}"/>
                                            </p:graphicEl>
                                          </p:spTgt>
                                        </p:tgtEl>
                                        <p:attrNameLst>
                                          <p:attrName>style.visibility</p:attrName>
                                        </p:attrNameLst>
                                      </p:cBhvr>
                                      <p:to>
                                        <p:strVal val="visible"/>
                                      </p:to>
                                    </p:set>
                                    <p:animEffect transition="in" filter="fade">
                                      <p:cBhvr>
                                        <p:cTn id="118" dur="500"/>
                                        <p:tgtEl>
                                          <p:spTgt spid="12">
                                            <p:graphicEl>
                                              <a:dgm id="{C1581DCF-1A4A-48EB-91A0-59B43385D8D2}"/>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2">
                                            <p:graphicEl>
                                              <a:dgm id="{4255CD90-3E42-4B63-A2EF-CEDEDD5E5200}"/>
                                            </p:graphicEl>
                                          </p:spTgt>
                                        </p:tgtEl>
                                        <p:attrNameLst>
                                          <p:attrName>style.visibility</p:attrName>
                                        </p:attrNameLst>
                                      </p:cBhvr>
                                      <p:to>
                                        <p:strVal val="visible"/>
                                      </p:to>
                                    </p:set>
                                    <p:animEffect transition="in" filter="fade">
                                      <p:cBhvr>
                                        <p:cTn id="123" dur="500"/>
                                        <p:tgtEl>
                                          <p:spTgt spid="12">
                                            <p:graphicEl>
                                              <a:dgm id="{4255CD90-3E42-4B63-A2EF-CEDEDD5E5200}"/>
                                            </p:graphicEl>
                                          </p:spTgt>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2">
                                            <p:graphicEl>
                                              <a:dgm id="{0E5FBBB3-1B5C-4B30-9E89-DF7D89A843D1}"/>
                                            </p:graphicEl>
                                          </p:spTgt>
                                        </p:tgtEl>
                                        <p:attrNameLst>
                                          <p:attrName>style.visibility</p:attrName>
                                        </p:attrNameLst>
                                      </p:cBhvr>
                                      <p:to>
                                        <p:strVal val="visible"/>
                                      </p:to>
                                    </p:set>
                                    <p:animEffect transition="in" filter="fade">
                                      <p:cBhvr>
                                        <p:cTn id="126" dur="500"/>
                                        <p:tgtEl>
                                          <p:spTgt spid="12">
                                            <p:graphicEl>
                                              <a:dgm id="{0E5FBBB3-1B5C-4B30-9E89-DF7D89A843D1}"/>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12">
                                            <p:graphicEl>
                                              <a:dgm id="{D5CB7B63-91B1-4398-9A2A-FC8337DD3CC4}"/>
                                            </p:graphicEl>
                                          </p:spTgt>
                                        </p:tgtEl>
                                        <p:attrNameLst>
                                          <p:attrName>style.visibility</p:attrName>
                                        </p:attrNameLst>
                                      </p:cBhvr>
                                      <p:to>
                                        <p:strVal val="visible"/>
                                      </p:to>
                                    </p:set>
                                    <p:animEffect transition="in" filter="fade">
                                      <p:cBhvr>
                                        <p:cTn id="131" dur="500"/>
                                        <p:tgtEl>
                                          <p:spTgt spid="12">
                                            <p:graphicEl>
                                              <a:dgm id="{D5CB7B63-91B1-4398-9A2A-FC8337DD3CC4}"/>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2">
                                            <p:graphicEl>
                                              <a:dgm id="{A458DEF0-A9C4-45A5-B9C0-1E0F3BA8E536}"/>
                                            </p:graphicEl>
                                          </p:spTgt>
                                        </p:tgtEl>
                                        <p:attrNameLst>
                                          <p:attrName>style.visibility</p:attrName>
                                        </p:attrNameLst>
                                      </p:cBhvr>
                                      <p:to>
                                        <p:strVal val="visible"/>
                                      </p:to>
                                    </p:set>
                                    <p:animEffect transition="in" filter="fade">
                                      <p:cBhvr>
                                        <p:cTn id="136" dur="500"/>
                                        <p:tgtEl>
                                          <p:spTgt spid="12">
                                            <p:graphicEl>
                                              <a:dgm id="{A458DEF0-A9C4-45A5-B9C0-1E0F3BA8E536}"/>
                                            </p:graphicEl>
                                          </p:spTgt>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2">
                                            <p:graphicEl>
                                              <a:dgm id="{B31143AF-6B66-403D-82ED-CBD72866ADB1}"/>
                                            </p:graphicEl>
                                          </p:spTgt>
                                        </p:tgtEl>
                                        <p:attrNameLst>
                                          <p:attrName>style.visibility</p:attrName>
                                        </p:attrNameLst>
                                      </p:cBhvr>
                                      <p:to>
                                        <p:strVal val="visible"/>
                                      </p:to>
                                    </p:set>
                                    <p:animEffect transition="in" filter="fade">
                                      <p:cBhvr>
                                        <p:cTn id="139" dur="500"/>
                                        <p:tgtEl>
                                          <p:spTgt spid="12">
                                            <p:graphicEl>
                                              <a:dgm id="{B31143AF-6B66-403D-82ED-CBD72866ADB1}"/>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2">
                                            <p:graphicEl>
                                              <a:dgm id="{DD83075B-A565-474E-9D0C-741A3F161106}"/>
                                            </p:graphicEl>
                                          </p:spTgt>
                                        </p:tgtEl>
                                        <p:attrNameLst>
                                          <p:attrName>style.visibility</p:attrName>
                                        </p:attrNameLst>
                                      </p:cBhvr>
                                      <p:to>
                                        <p:strVal val="visible"/>
                                      </p:to>
                                    </p:set>
                                    <p:animEffect transition="in" filter="fade">
                                      <p:cBhvr>
                                        <p:cTn id="144" dur="500"/>
                                        <p:tgtEl>
                                          <p:spTgt spid="12">
                                            <p:graphicEl>
                                              <a:dgm id="{DD83075B-A565-474E-9D0C-741A3F161106}"/>
                                            </p:graphicEl>
                                          </p:spTgt>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2">
                                            <p:graphicEl>
                                              <a:dgm id="{4615418A-0939-432A-A054-99011AF2E610}"/>
                                            </p:graphicEl>
                                          </p:spTgt>
                                        </p:tgtEl>
                                        <p:attrNameLst>
                                          <p:attrName>style.visibility</p:attrName>
                                        </p:attrNameLst>
                                      </p:cBhvr>
                                      <p:to>
                                        <p:strVal val="visible"/>
                                      </p:to>
                                    </p:set>
                                    <p:animEffect transition="in" filter="fade">
                                      <p:cBhvr>
                                        <p:cTn id="147" dur="500"/>
                                        <p:tgtEl>
                                          <p:spTgt spid="12">
                                            <p:graphicEl>
                                              <a:dgm id="{4615418A-0939-432A-A054-99011AF2E610}"/>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2">
                                            <p:graphicEl>
                                              <a:dgm id="{AE9ED0A2-3E27-4B73-A10F-8EEC7B538DF9}"/>
                                            </p:graphicEl>
                                          </p:spTgt>
                                        </p:tgtEl>
                                        <p:attrNameLst>
                                          <p:attrName>style.visibility</p:attrName>
                                        </p:attrNameLst>
                                      </p:cBhvr>
                                      <p:to>
                                        <p:strVal val="visible"/>
                                      </p:to>
                                    </p:set>
                                    <p:animEffect transition="in" filter="fade">
                                      <p:cBhvr>
                                        <p:cTn id="152" dur="500"/>
                                        <p:tgtEl>
                                          <p:spTgt spid="12">
                                            <p:graphicEl>
                                              <a:dgm id="{AE9ED0A2-3E27-4B73-A10F-8EEC7B538DF9}"/>
                                            </p:graphicEl>
                                          </p:spTgt>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2">
                                            <p:graphicEl>
                                              <a:dgm id="{22337EDC-78AD-4FC1-80C6-D6F9FD4F291A}"/>
                                            </p:graphicEl>
                                          </p:spTgt>
                                        </p:tgtEl>
                                        <p:attrNameLst>
                                          <p:attrName>style.visibility</p:attrName>
                                        </p:attrNameLst>
                                      </p:cBhvr>
                                      <p:to>
                                        <p:strVal val="visible"/>
                                      </p:to>
                                    </p:set>
                                    <p:animEffect transition="in" filter="fade">
                                      <p:cBhvr>
                                        <p:cTn id="155" dur="500"/>
                                        <p:tgtEl>
                                          <p:spTgt spid="12">
                                            <p:graphicEl>
                                              <a:dgm id="{22337EDC-78AD-4FC1-80C6-D6F9FD4F291A}"/>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2">
                                            <p:graphicEl>
                                              <a:dgm id="{4A331858-00D1-475A-81F1-4C4B695FC191}"/>
                                            </p:graphicEl>
                                          </p:spTgt>
                                        </p:tgtEl>
                                        <p:attrNameLst>
                                          <p:attrName>style.visibility</p:attrName>
                                        </p:attrNameLst>
                                      </p:cBhvr>
                                      <p:to>
                                        <p:strVal val="visible"/>
                                      </p:to>
                                    </p:set>
                                    <p:animEffect transition="in" filter="fade">
                                      <p:cBhvr>
                                        <p:cTn id="160" dur="500"/>
                                        <p:tgtEl>
                                          <p:spTgt spid="12">
                                            <p:graphicEl>
                                              <a:dgm id="{4A331858-00D1-475A-81F1-4C4B695FC191}"/>
                                            </p:graphic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
                                            <p:graphicEl>
                                              <a:dgm id="{04D7B52F-BE05-44F4-92E4-EC945653DD91}"/>
                                            </p:graphicEl>
                                          </p:spTgt>
                                        </p:tgtEl>
                                        <p:attrNameLst>
                                          <p:attrName>style.visibility</p:attrName>
                                        </p:attrNameLst>
                                      </p:cBhvr>
                                      <p:to>
                                        <p:strVal val="visible"/>
                                      </p:to>
                                    </p:set>
                                    <p:animEffect transition="in" filter="fade">
                                      <p:cBhvr>
                                        <p:cTn id="163" dur="500"/>
                                        <p:tgtEl>
                                          <p:spTgt spid="12">
                                            <p:graphicEl>
                                              <a:dgm id="{04D7B52F-BE05-44F4-92E4-EC945653DD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43300-13C2-FEDA-02D2-563D4B74E34F}"/>
              </a:ext>
            </a:extLst>
          </p:cNvPr>
          <p:cNvSpPr>
            <a:spLocks noGrp="1"/>
          </p:cNvSpPr>
          <p:nvPr>
            <p:ph type="title"/>
          </p:nvPr>
        </p:nvSpPr>
        <p:spPr>
          <a:xfrm>
            <a:off x="457200" y="144838"/>
            <a:ext cx="8229600" cy="685800"/>
          </a:xfrm>
        </p:spPr>
        <p:txBody>
          <a:bodyPr/>
          <a:lstStyle/>
          <a:p>
            <a:r>
              <a:rPr lang="en-US" dirty="0"/>
              <a:t>Fraud In State And Local Governments - External</a:t>
            </a:r>
          </a:p>
        </p:txBody>
      </p:sp>
      <p:graphicFrame>
        <p:nvGraphicFramePr>
          <p:cNvPr id="12" name="Content Placeholder 11">
            <a:extLst>
              <a:ext uri="{FF2B5EF4-FFF2-40B4-BE49-F238E27FC236}">
                <a16:creationId xmlns:a16="http://schemas.microsoft.com/office/drawing/2014/main" id="{06A18C86-B2C1-2D72-107A-2170D225922A}"/>
              </a:ext>
            </a:extLst>
          </p:cNvPr>
          <p:cNvGraphicFramePr>
            <a:graphicFrameLocks noGrp="1"/>
          </p:cNvGraphicFramePr>
          <p:nvPr>
            <p:ph idx="1"/>
            <p:extLst>
              <p:ext uri="{D42A27DB-BD31-4B8C-83A1-F6EECF244321}">
                <p14:modId xmlns:p14="http://schemas.microsoft.com/office/powerpoint/2010/main" val="906045113"/>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5422D25A-CC6D-A2DD-C333-F1BF380FA8A5}"/>
              </a:ext>
            </a:extLst>
          </p:cNvPr>
          <p:cNvSpPr>
            <a:spLocks noGrp="1"/>
          </p:cNvSpPr>
          <p:nvPr>
            <p:ph type="sldNum" sz="quarter" idx="4"/>
          </p:nvPr>
        </p:nvSpPr>
        <p:spPr/>
        <p:txBody>
          <a:bodyPr/>
          <a:lstStyle/>
          <a:p>
            <a:fld id="{6DAB3F6F-6A30-410C-8DAB-3E7769D71CBC}" type="slidenum">
              <a:rPr lang="en-US" smtClean="0"/>
              <a:pPr/>
              <a:t>85</a:t>
            </a:fld>
            <a:endParaRPr lang="en-US" dirty="0"/>
          </a:p>
        </p:txBody>
      </p:sp>
    </p:spTree>
    <p:extLst>
      <p:ext uri="{BB962C8B-B14F-4D97-AF65-F5344CB8AC3E}">
        <p14:creationId xmlns:p14="http://schemas.microsoft.com/office/powerpoint/2010/main" val="91795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60C8DFF0-8A47-4F58-BAB3-90910BF6C681}"/>
                                            </p:graphicEl>
                                          </p:spTgt>
                                        </p:tgtEl>
                                        <p:attrNameLst>
                                          <p:attrName>style.visibility</p:attrName>
                                        </p:attrNameLst>
                                      </p:cBhvr>
                                      <p:to>
                                        <p:strVal val="visible"/>
                                      </p:to>
                                    </p:set>
                                    <p:animEffect transition="in" filter="fade">
                                      <p:cBhvr>
                                        <p:cTn id="7" dur="500"/>
                                        <p:tgtEl>
                                          <p:spTgt spid="12">
                                            <p:graphicEl>
                                              <a:dgm id="{60C8DFF0-8A47-4F58-BAB3-90910BF6C68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graphicEl>
                                              <a:dgm id="{C3E0922A-1C59-4651-842E-E5A27D5D49D3}"/>
                                            </p:graphicEl>
                                          </p:spTgt>
                                        </p:tgtEl>
                                        <p:attrNameLst>
                                          <p:attrName>style.visibility</p:attrName>
                                        </p:attrNameLst>
                                      </p:cBhvr>
                                      <p:to>
                                        <p:strVal val="visible"/>
                                      </p:to>
                                    </p:set>
                                    <p:animEffect transition="in" filter="fade">
                                      <p:cBhvr>
                                        <p:cTn id="12" dur="500"/>
                                        <p:tgtEl>
                                          <p:spTgt spid="12">
                                            <p:graphicEl>
                                              <a:dgm id="{C3E0922A-1C59-4651-842E-E5A27D5D49D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graphicEl>
                                              <a:dgm id="{0A49A196-3F75-4785-9401-4756892D1031}"/>
                                            </p:graphicEl>
                                          </p:spTgt>
                                        </p:tgtEl>
                                        <p:attrNameLst>
                                          <p:attrName>style.visibility</p:attrName>
                                        </p:attrNameLst>
                                      </p:cBhvr>
                                      <p:to>
                                        <p:strVal val="visible"/>
                                      </p:to>
                                    </p:set>
                                    <p:animEffect transition="in" filter="fade">
                                      <p:cBhvr>
                                        <p:cTn id="15" dur="500"/>
                                        <p:tgtEl>
                                          <p:spTgt spid="12">
                                            <p:graphicEl>
                                              <a:dgm id="{0A49A196-3F75-4785-9401-4756892D10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graphicEl>
                                              <a:dgm id="{BCB22A71-349C-4D67-A177-8F2C1D6A58DC}"/>
                                            </p:graphicEl>
                                          </p:spTgt>
                                        </p:tgtEl>
                                        <p:attrNameLst>
                                          <p:attrName>style.visibility</p:attrName>
                                        </p:attrNameLst>
                                      </p:cBhvr>
                                      <p:to>
                                        <p:strVal val="visible"/>
                                      </p:to>
                                    </p:set>
                                    <p:animEffect transition="in" filter="fade">
                                      <p:cBhvr>
                                        <p:cTn id="20" dur="500"/>
                                        <p:tgtEl>
                                          <p:spTgt spid="12">
                                            <p:graphicEl>
                                              <a:dgm id="{BCB22A71-349C-4D67-A177-8F2C1D6A58DC}"/>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graphicEl>
                                              <a:dgm id="{41057255-8DDE-4B24-ADA2-CBBF1DD3C69F}"/>
                                            </p:graphicEl>
                                          </p:spTgt>
                                        </p:tgtEl>
                                        <p:attrNameLst>
                                          <p:attrName>style.visibility</p:attrName>
                                        </p:attrNameLst>
                                      </p:cBhvr>
                                      <p:to>
                                        <p:strVal val="visible"/>
                                      </p:to>
                                    </p:set>
                                    <p:animEffect transition="in" filter="fade">
                                      <p:cBhvr>
                                        <p:cTn id="23" dur="500"/>
                                        <p:tgtEl>
                                          <p:spTgt spid="12">
                                            <p:graphicEl>
                                              <a:dgm id="{41057255-8DDE-4B24-ADA2-CBBF1DD3C69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graphicEl>
                                              <a:dgm id="{F0C2D946-93B6-453B-B66B-6F2568D3A5CC}"/>
                                            </p:graphicEl>
                                          </p:spTgt>
                                        </p:tgtEl>
                                        <p:attrNameLst>
                                          <p:attrName>style.visibility</p:attrName>
                                        </p:attrNameLst>
                                      </p:cBhvr>
                                      <p:to>
                                        <p:strVal val="visible"/>
                                      </p:to>
                                    </p:set>
                                    <p:animEffect transition="in" filter="fade">
                                      <p:cBhvr>
                                        <p:cTn id="28" dur="500"/>
                                        <p:tgtEl>
                                          <p:spTgt spid="12">
                                            <p:graphicEl>
                                              <a:dgm id="{F0C2D946-93B6-453B-B66B-6F2568D3A5C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graphicEl>
                                              <a:dgm id="{9AA2F220-4258-4E46-AF15-E0A9EE9E80C8}"/>
                                            </p:graphicEl>
                                          </p:spTgt>
                                        </p:tgtEl>
                                        <p:attrNameLst>
                                          <p:attrName>style.visibility</p:attrName>
                                        </p:attrNameLst>
                                      </p:cBhvr>
                                      <p:to>
                                        <p:strVal val="visible"/>
                                      </p:to>
                                    </p:set>
                                    <p:animEffect transition="in" filter="fade">
                                      <p:cBhvr>
                                        <p:cTn id="33" dur="500"/>
                                        <p:tgtEl>
                                          <p:spTgt spid="12">
                                            <p:graphicEl>
                                              <a:dgm id="{9AA2F220-4258-4E46-AF15-E0A9EE9E80C8}"/>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graphicEl>
                                              <a:dgm id="{099C5FB3-FA86-4842-9FEA-11AF2E19D00A}"/>
                                            </p:graphicEl>
                                          </p:spTgt>
                                        </p:tgtEl>
                                        <p:attrNameLst>
                                          <p:attrName>style.visibility</p:attrName>
                                        </p:attrNameLst>
                                      </p:cBhvr>
                                      <p:to>
                                        <p:strVal val="visible"/>
                                      </p:to>
                                    </p:set>
                                    <p:animEffect transition="in" filter="fade">
                                      <p:cBhvr>
                                        <p:cTn id="36" dur="500"/>
                                        <p:tgtEl>
                                          <p:spTgt spid="12">
                                            <p:graphicEl>
                                              <a:dgm id="{099C5FB3-FA86-4842-9FEA-11AF2E19D00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graphicEl>
                                              <a:dgm id="{DACE8313-2B2B-404A-9CC4-2D096D0D97D1}"/>
                                            </p:graphicEl>
                                          </p:spTgt>
                                        </p:tgtEl>
                                        <p:attrNameLst>
                                          <p:attrName>style.visibility</p:attrName>
                                        </p:attrNameLst>
                                      </p:cBhvr>
                                      <p:to>
                                        <p:strVal val="visible"/>
                                      </p:to>
                                    </p:set>
                                    <p:animEffect transition="in" filter="fade">
                                      <p:cBhvr>
                                        <p:cTn id="41" dur="500"/>
                                        <p:tgtEl>
                                          <p:spTgt spid="12">
                                            <p:graphicEl>
                                              <a:dgm id="{DACE8313-2B2B-404A-9CC4-2D096D0D97D1}"/>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graphicEl>
                                              <a:dgm id="{ED1EEA4B-DCCE-4B55-9814-68AD57364DE5}"/>
                                            </p:graphicEl>
                                          </p:spTgt>
                                        </p:tgtEl>
                                        <p:attrNameLst>
                                          <p:attrName>style.visibility</p:attrName>
                                        </p:attrNameLst>
                                      </p:cBhvr>
                                      <p:to>
                                        <p:strVal val="visible"/>
                                      </p:to>
                                    </p:set>
                                    <p:animEffect transition="in" filter="fade">
                                      <p:cBhvr>
                                        <p:cTn id="44" dur="500"/>
                                        <p:tgtEl>
                                          <p:spTgt spid="12">
                                            <p:graphicEl>
                                              <a:dgm id="{ED1EEA4B-DCCE-4B55-9814-68AD57364DE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graphicEl>
                                              <a:dgm id="{3395B716-5D70-40FB-B66D-897C94D3E780}"/>
                                            </p:graphicEl>
                                          </p:spTgt>
                                        </p:tgtEl>
                                        <p:attrNameLst>
                                          <p:attrName>style.visibility</p:attrName>
                                        </p:attrNameLst>
                                      </p:cBhvr>
                                      <p:to>
                                        <p:strVal val="visible"/>
                                      </p:to>
                                    </p:set>
                                    <p:animEffect transition="in" filter="fade">
                                      <p:cBhvr>
                                        <p:cTn id="49" dur="500"/>
                                        <p:tgtEl>
                                          <p:spTgt spid="12">
                                            <p:graphicEl>
                                              <a:dgm id="{3395B716-5D70-40FB-B66D-897C94D3E780}"/>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graphicEl>
                                              <a:dgm id="{319C77C0-A277-4C06-BF43-028C665EF474}"/>
                                            </p:graphicEl>
                                          </p:spTgt>
                                        </p:tgtEl>
                                        <p:attrNameLst>
                                          <p:attrName>style.visibility</p:attrName>
                                        </p:attrNameLst>
                                      </p:cBhvr>
                                      <p:to>
                                        <p:strVal val="visible"/>
                                      </p:to>
                                    </p:set>
                                    <p:animEffect transition="in" filter="fade">
                                      <p:cBhvr>
                                        <p:cTn id="52" dur="500"/>
                                        <p:tgtEl>
                                          <p:spTgt spid="12">
                                            <p:graphicEl>
                                              <a:dgm id="{319C77C0-A277-4C06-BF43-028C665EF474}"/>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graphicEl>
                                              <a:dgm id="{15756C1F-CBA6-46DA-89A8-DDA2355CA4AA}"/>
                                            </p:graphicEl>
                                          </p:spTgt>
                                        </p:tgtEl>
                                        <p:attrNameLst>
                                          <p:attrName>style.visibility</p:attrName>
                                        </p:attrNameLst>
                                      </p:cBhvr>
                                      <p:to>
                                        <p:strVal val="visible"/>
                                      </p:to>
                                    </p:set>
                                    <p:animEffect transition="in" filter="fade">
                                      <p:cBhvr>
                                        <p:cTn id="57" dur="500"/>
                                        <p:tgtEl>
                                          <p:spTgt spid="12">
                                            <p:graphicEl>
                                              <a:dgm id="{15756C1F-CBA6-46DA-89A8-DDA2355CA4AA}"/>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graphicEl>
                                              <a:dgm id="{776FE682-275D-4A76-BE57-C5328C528E40}"/>
                                            </p:graphicEl>
                                          </p:spTgt>
                                        </p:tgtEl>
                                        <p:attrNameLst>
                                          <p:attrName>style.visibility</p:attrName>
                                        </p:attrNameLst>
                                      </p:cBhvr>
                                      <p:to>
                                        <p:strVal val="visible"/>
                                      </p:to>
                                    </p:set>
                                    <p:animEffect transition="in" filter="fade">
                                      <p:cBhvr>
                                        <p:cTn id="62" dur="500"/>
                                        <p:tgtEl>
                                          <p:spTgt spid="12">
                                            <p:graphicEl>
                                              <a:dgm id="{776FE682-275D-4A76-BE57-C5328C528E40}"/>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
                                            <p:graphicEl>
                                              <a:dgm id="{C5F3A263-8E04-4BD1-9F58-103198FEBF12}"/>
                                            </p:graphicEl>
                                          </p:spTgt>
                                        </p:tgtEl>
                                        <p:attrNameLst>
                                          <p:attrName>style.visibility</p:attrName>
                                        </p:attrNameLst>
                                      </p:cBhvr>
                                      <p:to>
                                        <p:strVal val="visible"/>
                                      </p:to>
                                    </p:set>
                                    <p:animEffect transition="in" filter="fade">
                                      <p:cBhvr>
                                        <p:cTn id="65" dur="500"/>
                                        <p:tgtEl>
                                          <p:spTgt spid="12">
                                            <p:graphicEl>
                                              <a:dgm id="{C5F3A263-8E04-4BD1-9F58-103198FEBF12}"/>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graphicEl>
                                              <a:dgm id="{C0804579-675A-4760-A2E2-3BC8C3752E8A}"/>
                                            </p:graphicEl>
                                          </p:spTgt>
                                        </p:tgtEl>
                                        <p:attrNameLst>
                                          <p:attrName>style.visibility</p:attrName>
                                        </p:attrNameLst>
                                      </p:cBhvr>
                                      <p:to>
                                        <p:strVal val="visible"/>
                                      </p:to>
                                    </p:set>
                                    <p:animEffect transition="in" filter="fade">
                                      <p:cBhvr>
                                        <p:cTn id="70" dur="500"/>
                                        <p:tgtEl>
                                          <p:spTgt spid="12">
                                            <p:graphicEl>
                                              <a:dgm id="{C0804579-675A-4760-A2E2-3BC8C3752E8A}"/>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
                                            <p:graphicEl>
                                              <a:dgm id="{28F3B99A-BF92-49B3-85B1-7157B69ABF23}"/>
                                            </p:graphicEl>
                                          </p:spTgt>
                                        </p:tgtEl>
                                        <p:attrNameLst>
                                          <p:attrName>style.visibility</p:attrName>
                                        </p:attrNameLst>
                                      </p:cBhvr>
                                      <p:to>
                                        <p:strVal val="visible"/>
                                      </p:to>
                                    </p:set>
                                    <p:animEffect transition="in" filter="fade">
                                      <p:cBhvr>
                                        <p:cTn id="73" dur="500"/>
                                        <p:tgtEl>
                                          <p:spTgt spid="12">
                                            <p:graphicEl>
                                              <a:dgm id="{28F3B99A-BF92-49B3-85B1-7157B69ABF23}"/>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graphicEl>
                                              <a:dgm id="{7FD3FE9F-B454-4610-A8B7-9156B77A1490}"/>
                                            </p:graphicEl>
                                          </p:spTgt>
                                        </p:tgtEl>
                                        <p:attrNameLst>
                                          <p:attrName>style.visibility</p:attrName>
                                        </p:attrNameLst>
                                      </p:cBhvr>
                                      <p:to>
                                        <p:strVal val="visible"/>
                                      </p:to>
                                    </p:set>
                                    <p:animEffect transition="in" filter="fade">
                                      <p:cBhvr>
                                        <p:cTn id="78" dur="500"/>
                                        <p:tgtEl>
                                          <p:spTgt spid="12">
                                            <p:graphicEl>
                                              <a:dgm id="{7FD3FE9F-B454-4610-A8B7-9156B77A1490}"/>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2">
                                            <p:graphicEl>
                                              <a:dgm id="{7947A93A-B85C-4D13-A33F-45A367952634}"/>
                                            </p:graphicEl>
                                          </p:spTgt>
                                        </p:tgtEl>
                                        <p:attrNameLst>
                                          <p:attrName>style.visibility</p:attrName>
                                        </p:attrNameLst>
                                      </p:cBhvr>
                                      <p:to>
                                        <p:strVal val="visible"/>
                                      </p:to>
                                    </p:set>
                                    <p:animEffect transition="in" filter="fade">
                                      <p:cBhvr>
                                        <p:cTn id="83" dur="500"/>
                                        <p:tgtEl>
                                          <p:spTgt spid="12">
                                            <p:graphicEl>
                                              <a:dgm id="{7947A93A-B85C-4D13-A33F-45A367952634}"/>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
                                            <p:graphicEl>
                                              <a:dgm id="{F39FDF56-6B86-4440-B450-E3343A235F82}"/>
                                            </p:graphicEl>
                                          </p:spTgt>
                                        </p:tgtEl>
                                        <p:attrNameLst>
                                          <p:attrName>style.visibility</p:attrName>
                                        </p:attrNameLst>
                                      </p:cBhvr>
                                      <p:to>
                                        <p:strVal val="visible"/>
                                      </p:to>
                                    </p:set>
                                    <p:animEffect transition="in" filter="fade">
                                      <p:cBhvr>
                                        <p:cTn id="86" dur="500"/>
                                        <p:tgtEl>
                                          <p:spTgt spid="12">
                                            <p:graphicEl>
                                              <a:dgm id="{F39FDF56-6B86-4440-B450-E3343A235F82}"/>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2">
                                            <p:graphicEl>
                                              <a:dgm id="{7445388B-C910-4D4C-B4E3-6119AA3D57EE}"/>
                                            </p:graphicEl>
                                          </p:spTgt>
                                        </p:tgtEl>
                                        <p:attrNameLst>
                                          <p:attrName>style.visibility</p:attrName>
                                        </p:attrNameLst>
                                      </p:cBhvr>
                                      <p:to>
                                        <p:strVal val="visible"/>
                                      </p:to>
                                    </p:set>
                                    <p:animEffect transition="in" filter="fade">
                                      <p:cBhvr>
                                        <p:cTn id="91" dur="500"/>
                                        <p:tgtEl>
                                          <p:spTgt spid="12">
                                            <p:graphicEl>
                                              <a:dgm id="{7445388B-C910-4D4C-B4E3-6119AA3D57EE}"/>
                                            </p:graphic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
                                            <p:graphicEl>
                                              <a:dgm id="{882CB815-ABD8-4099-A7BE-8195C8ACB46B}"/>
                                            </p:graphicEl>
                                          </p:spTgt>
                                        </p:tgtEl>
                                        <p:attrNameLst>
                                          <p:attrName>style.visibility</p:attrName>
                                        </p:attrNameLst>
                                      </p:cBhvr>
                                      <p:to>
                                        <p:strVal val="visible"/>
                                      </p:to>
                                    </p:set>
                                    <p:animEffect transition="in" filter="fade">
                                      <p:cBhvr>
                                        <p:cTn id="94" dur="500"/>
                                        <p:tgtEl>
                                          <p:spTgt spid="12">
                                            <p:graphicEl>
                                              <a:dgm id="{882CB815-ABD8-4099-A7BE-8195C8ACB46B}"/>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2">
                                            <p:graphicEl>
                                              <a:dgm id="{F6DEE8EA-68CC-409F-B09F-F17E6AABBFD1}"/>
                                            </p:graphicEl>
                                          </p:spTgt>
                                        </p:tgtEl>
                                        <p:attrNameLst>
                                          <p:attrName>style.visibility</p:attrName>
                                        </p:attrNameLst>
                                      </p:cBhvr>
                                      <p:to>
                                        <p:strVal val="visible"/>
                                      </p:to>
                                    </p:set>
                                    <p:animEffect transition="in" filter="fade">
                                      <p:cBhvr>
                                        <p:cTn id="99" dur="500"/>
                                        <p:tgtEl>
                                          <p:spTgt spid="12">
                                            <p:graphicEl>
                                              <a:dgm id="{F6DEE8EA-68CC-409F-B09F-F17E6AABBFD1}"/>
                                            </p:graphic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2">
                                            <p:graphicEl>
                                              <a:dgm id="{91984528-41DA-4D98-B2B3-61CDEDB35E77}"/>
                                            </p:graphicEl>
                                          </p:spTgt>
                                        </p:tgtEl>
                                        <p:attrNameLst>
                                          <p:attrName>style.visibility</p:attrName>
                                        </p:attrNameLst>
                                      </p:cBhvr>
                                      <p:to>
                                        <p:strVal val="visible"/>
                                      </p:to>
                                    </p:set>
                                    <p:animEffect transition="in" filter="fade">
                                      <p:cBhvr>
                                        <p:cTn id="102" dur="500"/>
                                        <p:tgtEl>
                                          <p:spTgt spid="12">
                                            <p:graphicEl>
                                              <a:dgm id="{91984528-41DA-4D98-B2B3-61CDEDB35E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44D7-9B6B-B9D5-382F-B1AC48BB3905}"/>
              </a:ext>
            </a:extLst>
          </p:cNvPr>
          <p:cNvSpPr>
            <a:spLocks noGrp="1"/>
          </p:cNvSpPr>
          <p:nvPr>
            <p:ph type="title"/>
          </p:nvPr>
        </p:nvSpPr>
        <p:spPr>
          <a:xfrm>
            <a:off x="457200" y="144838"/>
            <a:ext cx="8229600" cy="685800"/>
          </a:xfrm>
        </p:spPr>
        <p:txBody>
          <a:bodyPr/>
          <a:lstStyle/>
          <a:p>
            <a:r>
              <a:rPr lang="en-US" dirty="0"/>
              <a:t>The Trajectory Of Fraud</a:t>
            </a:r>
          </a:p>
        </p:txBody>
      </p:sp>
      <p:graphicFrame>
        <p:nvGraphicFramePr>
          <p:cNvPr id="5" name="Content Placeholder 4">
            <a:extLst>
              <a:ext uri="{FF2B5EF4-FFF2-40B4-BE49-F238E27FC236}">
                <a16:creationId xmlns:a16="http://schemas.microsoft.com/office/drawing/2014/main" id="{FAF8EF4B-BE3E-BB3B-DB69-C6CA3153D690}"/>
              </a:ext>
            </a:extLst>
          </p:cNvPr>
          <p:cNvGraphicFramePr>
            <a:graphicFrameLocks noGrp="1"/>
          </p:cNvGraphicFramePr>
          <p:nvPr>
            <p:ph idx="1"/>
            <p:extLst>
              <p:ext uri="{D42A27DB-BD31-4B8C-83A1-F6EECF244321}">
                <p14:modId xmlns:p14="http://schemas.microsoft.com/office/powerpoint/2010/main" val="1080269044"/>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6785DE3-377E-0EC1-2FF7-5F4A4BDF71E7}"/>
              </a:ext>
            </a:extLst>
          </p:cNvPr>
          <p:cNvSpPr>
            <a:spLocks noGrp="1"/>
          </p:cNvSpPr>
          <p:nvPr>
            <p:ph type="sldNum" sz="quarter" idx="4"/>
          </p:nvPr>
        </p:nvSpPr>
        <p:spPr/>
        <p:txBody>
          <a:bodyPr/>
          <a:lstStyle/>
          <a:p>
            <a:fld id="{6DAB3F6F-6A30-410C-8DAB-3E7769D71CBC}" type="slidenum">
              <a:rPr lang="en-US" smtClean="0"/>
              <a:pPr/>
              <a:t>86</a:t>
            </a:fld>
            <a:endParaRPr lang="en-US" dirty="0"/>
          </a:p>
        </p:txBody>
      </p:sp>
    </p:spTree>
    <p:extLst>
      <p:ext uri="{BB962C8B-B14F-4D97-AF65-F5344CB8AC3E}">
        <p14:creationId xmlns:p14="http://schemas.microsoft.com/office/powerpoint/2010/main" val="41595958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7E2E1-5807-548F-8DC8-AF9709F200F2}"/>
              </a:ext>
            </a:extLst>
          </p:cNvPr>
          <p:cNvSpPr>
            <a:spLocks noGrp="1"/>
          </p:cNvSpPr>
          <p:nvPr>
            <p:ph type="ctrTitle"/>
          </p:nvPr>
        </p:nvSpPr>
        <p:spPr/>
        <p:txBody>
          <a:bodyPr/>
          <a:lstStyle/>
          <a:p>
            <a:r>
              <a:rPr lang="en-US" dirty="0"/>
              <a:t>Fraud Risks In Local Governments</a:t>
            </a:r>
          </a:p>
        </p:txBody>
      </p:sp>
      <p:sp>
        <p:nvSpPr>
          <p:cNvPr id="2" name="Subtitle 1">
            <a:extLst>
              <a:ext uri="{FF2B5EF4-FFF2-40B4-BE49-F238E27FC236}">
                <a16:creationId xmlns:a16="http://schemas.microsoft.com/office/drawing/2014/main" id="{33C900FF-C096-91AB-73E1-8762BDB529E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1A0E3AB2-7629-6942-25D4-4E1ECEC2D54E}"/>
              </a:ext>
            </a:extLst>
          </p:cNvPr>
          <p:cNvSpPr>
            <a:spLocks noGrp="1"/>
          </p:cNvSpPr>
          <p:nvPr>
            <p:ph type="sldNum" sz="quarter" idx="4"/>
          </p:nvPr>
        </p:nvSpPr>
        <p:spPr/>
        <p:txBody>
          <a:bodyPr/>
          <a:lstStyle/>
          <a:p>
            <a:fld id="{6DAB3F6F-6A30-410C-8DAB-3E7769D71CBC}" type="slidenum">
              <a:rPr lang="en-US" smtClean="0"/>
              <a:pPr/>
              <a:t>87</a:t>
            </a:fld>
            <a:endParaRPr lang="en-US" dirty="0"/>
          </a:p>
        </p:txBody>
      </p:sp>
    </p:spTree>
    <p:extLst>
      <p:ext uri="{BB962C8B-B14F-4D97-AF65-F5344CB8AC3E}">
        <p14:creationId xmlns:p14="http://schemas.microsoft.com/office/powerpoint/2010/main" val="42263755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AD3F-EF48-3BFA-8153-A876C602F38B}"/>
              </a:ext>
            </a:extLst>
          </p:cNvPr>
          <p:cNvSpPr>
            <a:spLocks noGrp="1"/>
          </p:cNvSpPr>
          <p:nvPr>
            <p:ph type="title"/>
          </p:nvPr>
        </p:nvSpPr>
        <p:spPr>
          <a:xfrm>
            <a:off x="457200" y="144838"/>
            <a:ext cx="8229600" cy="685800"/>
          </a:xfrm>
        </p:spPr>
        <p:txBody>
          <a:bodyPr/>
          <a:lstStyle/>
          <a:p>
            <a:r>
              <a:rPr lang="en-US" dirty="0"/>
              <a:t>Vulnerabilities And How To Address Them</a:t>
            </a:r>
          </a:p>
        </p:txBody>
      </p:sp>
      <p:graphicFrame>
        <p:nvGraphicFramePr>
          <p:cNvPr id="5" name="Content Placeholder 4">
            <a:extLst>
              <a:ext uri="{FF2B5EF4-FFF2-40B4-BE49-F238E27FC236}">
                <a16:creationId xmlns:a16="http://schemas.microsoft.com/office/drawing/2014/main" id="{4614C421-877C-A6A9-A31B-2F8BFA4ED14F}"/>
              </a:ext>
            </a:extLst>
          </p:cNvPr>
          <p:cNvGraphicFramePr>
            <a:graphicFrameLocks noGrp="1"/>
          </p:cNvGraphicFramePr>
          <p:nvPr>
            <p:ph idx="1"/>
            <p:extLst>
              <p:ext uri="{D42A27DB-BD31-4B8C-83A1-F6EECF244321}">
                <p14:modId xmlns:p14="http://schemas.microsoft.com/office/powerpoint/2010/main" val="26382818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7F5BD90-34BF-D4BB-3ACA-FD90F6133422}"/>
              </a:ext>
            </a:extLst>
          </p:cNvPr>
          <p:cNvSpPr>
            <a:spLocks noGrp="1"/>
          </p:cNvSpPr>
          <p:nvPr>
            <p:ph type="sldNum" sz="quarter" idx="4"/>
          </p:nvPr>
        </p:nvSpPr>
        <p:spPr/>
        <p:txBody>
          <a:bodyPr/>
          <a:lstStyle/>
          <a:p>
            <a:fld id="{6DAB3F6F-6A30-410C-8DAB-3E7769D71CBC}" type="slidenum">
              <a:rPr lang="en-US" smtClean="0"/>
              <a:pPr/>
              <a:t>88</a:t>
            </a:fld>
            <a:endParaRPr lang="en-US" dirty="0"/>
          </a:p>
        </p:txBody>
      </p:sp>
    </p:spTree>
    <p:extLst>
      <p:ext uri="{BB962C8B-B14F-4D97-AF65-F5344CB8AC3E}">
        <p14:creationId xmlns:p14="http://schemas.microsoft.com/office/powerpoint/2010/main" val="17653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FC0E39D9-9B1A-49BE-9BC6-934E4A4534B4}"/>
                                            </p:graphicEl>
                                          </p:spTgt>
                                        </p:tgtEl>
                                        <p:attrNameLst>
                                          <p:attrName>style.visibility</p:attrName>
                                        </p:attrNameLst>
                                      </p:cBhvr>
                                      <p:to>
                                        <p:strVal val="visible"/>
                                      </p:to>
                                    </p:set>
                                    <p:animEffect transition="in" filter="fade">
                                      <p:cBhvr>
                                        <p:cTn id="7" dur="1000"/>
                                        <p:tgtEl>
                                          <p:spTgt spid="5">
                                            <p:graphicEl>
                                              <a:dgm id="{FC0E39D9-9B1A-49BE-9BC6-934E4A4534B4}"/>
                                            </p:graphicEl>
                                          </p:spTgt>
                                        </p:tgtEl>
                                      </p:cBhvr>
                                    </p:animEffect>
                                    <p:anim calcmode="lin" valueType="num">
                                      <p:cBhvr>
                                        <p:cTn id="8" dur="1000" fill="hold"/>
                                        <p:tgtEl>
                                          <p:spTgt spid="5">
                                            <p:graphicEl>
                                              <a:dgm id="{FC0E39D9-9B1A-49BE-9BC6-934E4A4534B4}"/>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FC0E39D9-9B1A-49BE-9BC6-934E4A4534B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93787559-2548-42BB-A236-2F8564C8FDCD}"/>
                                            </p:graphicEl>
                                          </p:spTgt>
                                        </p:tgtEl>
                                        <p:attrNameLst>
                                          <p:attrName>style.visibility</p:attrName>
                                        </p:attrNameLst>
                                      </p:cBhvr>
                                      <p:to>
                                        <p:strVal val="visible"/>
                                      </p:to>
                                    </p:set>
                                    <p:animEffect transition="in" filter="fade">
                                      <p:cBhvr>
                                        <p:cTn id="14" dur="1000"/>
                                        <p:tgtEl>
                                          <p:spTgt spid="5">
                                            <p:graphicEl>
                                              <a:dgm id="{93787559-2548-42BB-A236-2F8564C8FDCD}"/>
                                            </p:graphicEl>
                                          </p:spTgt>
                                        </p:tgtEl>
                                      </p:cBhvr>
                                    </p:animEffect>
                                    <p:anim calcmode="lin" valueType="num">
                                      <p:cBhvr>
                                        <p:cTn id="15" dur="1000" fill="hold"/>
                                        <p:tgtEl>
                                          <p:spTgt spid="5">
                                            <p:graphicEl>
                                              <a:dgm id="{93787559-2548-42BB-A236-2F8564C8FDCD}"/>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93787559-2548-42BB-A236-2F8564C8FDC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F8802897-42D6-430F-830C-ADEB167BC9DA}"/>
                                            </p:graphicEl>
                                          </p:spTgt>
                                        </p:tgtEl>
                                        <p:attrNameLst>
                                          <p:attrName>style.visibility</p:attrName>
                                        </p:attrNameLst>
                                      </p:cBhvr>
                                      <p:to>
                                        <p:strVal val="visible"/>
                                      </p:to>
                                    </p:set>
                                    <p:animEffect transition="in" filter="fade">
                                      <p:cBhvr>
                                        <p:cTn id="21" dur="1000"/>
                                        <p:tgtEl>
                                          <p:spTgt spid="5">
                                            <p:graphicEl>
                                              <a:dgm id="{F8802897-42D6-430F-830C-ADEB167BC9DA}"/>
                                            </p:graphicEl>
                                          </p:spTgt>
                                        </p:tgtEl>
                                      </p:cBhvr>
                                    </p:animEffect>
                                    <p:anim calcmode="lin" valueType="num">
                                      <p:cBhvr>
                                        <p:cTn id="22" dur="1000" fill="hold"/>
                                        <p:tgtEl>
                                          <p:spTgt spid="5">
                                            <p:graphicEl>
                                              <a:dgm id="{F8802897-42D6-430F-830C-ADEB167BC9DA}"/>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F8802897-42D6-430F-830C-ADEB167BC9D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5DB3551A-96CF-42B3-B808-0076FE292610}"/>
                                            </p:graphicEl>
                                          </p:spTgt>
                                        </p:tgtEl>
                                        <p:attrNameLst>
                                          <p:attrName>style.visibility</p:attrName>
                                        </p:attrNameLst>
                                      </p:cBhvr>
                                      <p:to>
                                        <p:strVal val="visible"/>
                                      </p:to>
                                    </p:set>
                                    <p:animEffect transition="in" filter="fade">
                                      <p:cBhvr>
                                        <p:cTn id="28" dur="1000"/>
                                        <p:tgtEl>
                                          <p:spTgt spid="5">
                                            <p:graphicEl>
                                              <a:dgm id="{5DB3551A-96CF-42B3-B808-0076FE292610}"/>
                                            </p:graphicEl>
                                          </p:spTgt>
                                        </p:tgtEl>
                                      </p:cBhvr>
                                    </p:animEffect>
                                    <p:anim calcmode="lin" valueType="num">
                                      <p:cBhvr>
                                        <p:cTn id="29" dur="1000" fill="hold"/>
                                        <p:tgtEl>
                                          <p:spTgt spid="5">
                                            <p:graphicEl>
                                              <a:dgm id="{5DB3551A-96CF-42B3-B808-0076FE292610}"/>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5DB3551A-96CF-42B3-B808-0076FE292610}"/>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355793C0-EF49-43B3-9B21-8E857AA7D213}"/>
                                            </p:graphicEl>
                                          </p:spTgt>
                                        </p:tgtEl>
                                        <p:attrNameLst>
                                          <p:attrName>style.visibility</p:attrName>
                                        </p:attrNameLst>
                                      </p:cBhvr>
                                      <p:to>
                                        <p:strVal val="visible"/>
                                      </p:to>
                                    </p:set>
                                    <p:animEffect transition="in" filter="fade">
                                      <p:cBhvr>
                                        <p:cTn id="35" dur="1000"/>
                                        <p:tgtEl>
                                          <p:spTgt spid="5">
                                            <p:graphicEl>
                                              <a:dgm id="{355793C0-EF49-43B3-9B21-8E857AA7D213}"/>
                                            </p:graphicEl>
                                          </p:spTgt>
                                        </p:tgtEl>
                                      </p:cBhvr>
                                    </p:animEffect>
                                    <p:anim calcmode="lin" valueType="num">
                                      <p:cBhvr>
                                        <p:cTn id="36" dur="1000" fill="hold"/>
                                        <p:tgtEl>
                                          <p:spTgt spid="5">
                                            <p:graphicEl>
                                              <a:dgm id="{355793C0-EF49-43B3-9B21-8E857AA7D213}"/>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355793C0-EF49-43B3-9B21-8E857AA7D213}"/>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78B4CA18-3920-4BFD-9571-0CE69AAE7590}"/>
                                            </p:graphicEl>
                                          </p:spTgt>
                                        </p:tgtEl>
                                        <p:attrNameLst>
                                          <p:attrName>style.visibility</p:attrName>
                                        </p:attrNameLst>
                                      </p:cBhvr>
                                      <p:to>
                                        <p:strVal val="visible"/>
                                      </p:to>
                                    </p:set>
                                    <p:animEffect transition="in" filter="fade">
                                      <p:cBhvr>
                                        <p:cTn id="42" dur="1000"/>
                                        <p:tgtEl>
                                          <p:spTgt spid="5">
                                            <p:graphicEl>
                                              <a:dgm id="{78B4CA18-3920-4BFD-9571-0CE69AAE7590}"/>
                                            </p:graphicEl>
                                          </p:spTgt>
                                        </p:tgtEl>
                                      </p:cBhvr>
                                    </p:animEffect>
                                    <p:anim calcmode="lin" valueType="num">
                                      <p:cBhvr>
                                        <p:cTn id="43" dur="1000" fill="hold"/>
                                        <p:tgtEl>
                                          <p:spTgt spid="5">
                                            <p:graphicEl>
                                              <a:dgm id="{78B4CA18-3920-4BFD-9571-0CE69AAE7590}"/>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78B4CA18-3920-4BFD-9571-0CE69AAE7590}"/>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dgm id="{DAEE2D94-C40F-40A3-A510-97CDE26321C3}"/>
                                            </p:graphicEl>
                                          </p:spTgt>
                                        </p:tgtEl>
                                        <p:attrNameLst>
                                          <p:attrName>style.visibility</p:attrName>
                                        </p:attrNameLst>
                                      </p:cBhvr>
                                      <p:to>
                                        <p:strVal val="visible"/>
                                      </p:to>
                                    </p:set>
                                    <p:animEffect transition="in" filter="fade">
                                      <p:cBhvr>
                                        <p:cTn id="49" dur="1000"/>
                                        <p:tgtEl>
                                          <p:spTgt spid="5">
                                            <p:graphicEl>
                                              <a:dgm id="{DAEE2D94-C40F-40A3-A510-97CDE26321C3}"/>
                                            </p:graphicEl>
                                          </p:spTgt>
                                        </p:tgtEl>
                                      </p:cBhvr>
                                    </p:animEffect>
                                    <p:anim calcmode="lin" valueType="num">
                                      <p:cBhvr>
                                        <p:cTn id="50" dur="1000" fill="hold"/>
                                        <p:tgtEl>
                                          <p:spTgt spid="5">
                                            <p:graphicEl>
                                              <a:dgm id="{DAEE2D94-C40F-40A3-A510-97CDE26321C3}"/>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dgm id="{DAEE2D94-C40F-40A3-A510-97CDE26321C3}"/>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graphicEl>
                                              <a:dgm id="{2CD6B731-42E6-43CA-961A-E11423A127F7}"/>
                                            </p:graphicEl>
                                          </p:spTgt>
                                        </p:tgtEl>
                                        <p:attrNameLst>
                                          <p:attrName>style.visibility</p:attrName>
                                        </p:attrNameLst>
                                      </p:cBhvr>
                                      <p:to>
                                        <p:strVal val="visible"/>
                                      </p:to>
                                    </p:set>
                                    <p:animEffect transition="in" filter="fade">
                                      <p:cBhvr>
                                        <p:cTn id="56" dur="1000"/>
                                        <p:tgtEl>
                                          <p:spTgt spid="5">
                                            <p:graphicEl>
                                              <a:dgm id="{2CD6B731-42E6-43CA-961A-E11423A127F7}"/>
                                            </p:graphicEl>
                                          </p:spTgt>
                                        </p:tgtEl>
                                      </p:cBhvr>
                                    </p:animEffect>
                                    <p:anim calcmode="lin" valueType="num">
                                      <p:cBhvr>
                                        <p:cTn id="57" dur="1000" fill="hold"/>
                                        <p:tgtEl>
                                          <p:spTgt spid="5">
                                            <p:graphicEl>
                                              <a:dgm id="{2CD6B731-42E6-43CA-961A-E11423A127F7}"/>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dgm id="{2CD6B731-42E6-43CA-961A-E11423A127F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AD3F-EF48-3BFA-8153-A876C602F38B}"/>
              </a:ext>
            </a:extLst>
          </p:cNvPr>
          <p:cNvSpPr>
            <a:spLocks noGrp="1"/>
          </p:cNvSpPr>
          <p:nvPr>
            <p:ph type="title"/>
          </p:nvPr>
        </p:nvSpPr>
        <p:spPr>
          <a:xfrm>
            <a:off x="457200" y="144838"/>
            <a:ext cx="8229600" cy="685800"/>
          </a:xfrm>
        </p:spPr>
        <p:txBody>
          <a:bodyPr/>
          <a:lstStyle/>
          <a:p>
            <a:r>
              <a:rPr lang="en-US" dirty="0"/>
              <a:t>Vulnerabilities And How To Address Them</a:t>
            </a:r>
          </a:p>
        </p:txBody>
      </p:sp>
      <p:graphicFrame>
        <p:nvGraphicFramePr>
          <p:cNvPr id="5" name="Content Placeholder 4">
            <a:extLst>
              <a:ext uri="{FF2B5EF4-FFF2-40B4-BE49-F238E27FC236}">
                <a16:creationId xmlns:a16="http://schemas.microsoft.com/office/drawing/2014/main" id="{4614C421-877C-A6A9-A31B-2F8BFA4ED14F}"/>
              </a:ext>
            </a:extLst>
          </p:cNvPr>
          <p:cNvGraphicFramePr>
            <a:graphicFrameLocks noGrp="1"/>
          </p:cNvGraphicFramePr>
          <p:nvPr>
            <p:ph idx="1"/>
            <p:extLst>
              <p:ext uri="{D42A27DB-BD31-4B8C-83A1-F6EECF244321}">
                <p14:modId xmlns:p14="http://schemas.microsoft.com/office/powerpoint/2010/main" val="3938576074"/>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7F5BD90-34BF-D4BB-3ACA-FD90F6133422}"/>
              </a:ext>
            </a:extLst>
          </p:cNvPr>
          <p:cNvSpPr>
            <a:spLocks noGrp="1"/>
          </p:cNvSpPr>
          <p:nvPr>
            <p:ph type="sldNum" sz="quarter" idx="4"/>
          </p:nvPr>
        </p:nvSpPr>
        <p:spPr/>
        <p:txBody>
          <a:bodyPr/>
          <a:lstStyle/>
          <a:p>
            <a:fld id="{6DAB3F6F-6A30-410C-8DAB-3E7769D71CBC}" type="slidenum">
              <a:rPr lang="en-US" smtClean="0"/>
              <a:pPr/>
              <a:t>89</a:t>
            </a:fld>
            <a:endParaRPr lang="en-US" dirty="0"/>
          </a:p>
        </p:txBody>
      </p:sp>
    </p:spTree>
    <p:extLst>
      <p:ext uri="{BB962C8B-B14F-4D97-AF65-F5344CB8AC3E}">
        <p14:creationId xmlns:p14="http://schemas.microsoft.com/office/powerpoint/2010/main" val="414061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355333FA-7E12-4E38-9C60-6217B67D0083}"/>
                                            </p:graphicEl>
                                          </p:spTgt>
                                        </p:tgtEl>
                                        <p:attrNameLst>
                                          <p:attrName>style.visibility</p:attrName>
                                        </p:attrNameLst>
                                      </p:cBhvr>
                                      <p:to>
                                        <p:strVal val="visible"/>
                                      </p:to>
                                    </p:set>
                                    <p:animEffect transition="in" filter="fade">
                                      <p:cBhvr>
                                        <p:cTn id="7" dur="1000"/>
                                        <p:tgtEl>
                                          <p:spTgt spid="5">
                                            <p:graphicEl>
                                              <a:dgm id="{355333FA-7E12-4E38-9C60-6217B67D0083}"/>
                                            </p:graphicEl>
                                          </p:spTgt>
                                        </p:tgtEl>
                                      </p:cBhvr>
                                    </p:animEffect>
                                    <p:anim calcmode="lin" valueType="num">
                                      <p:cBhvr>
                                        <p:cTn id="8" dur="1000" fill="hold"/>
                                        <p:tgtEl>
                                          <p:spTgt spid="5">
                                            <p:graphicEl>
                                              <a:dgm id="{355333FA-7E12-4E38-9C60-6217B67D0083}"/>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355333FA-7E12-4E38-9C60-6217B67D008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52A4D50D-C729-4100-B39C-8FBEEF32E3C7}"/>
                                            </p:graphicEl>
                                          </p:spTgt>
                                        </p:tgtEl>
                                        <p:attrNameLst>
                                          <p:attrName>style.visibility</p:attrName>
                                        </p:attrNameLst>
                                      </p:cBhvr>
                                      <p:to>
                                        <p:strVal val="visible"/>
                                      </p:to>
                                    </p:set>
                                    <p:animEffect transition="in" filter="fade">
                                      <p:cBhvr>
                                        <p:cTn id="14" dur="1000"/>
                                        <p:tgtEl>
                                          <p:spTgt spid="5">
                                            <p:graphicEl>
                                              <a:dgm id="{52A4D50D-C729-4100-B39C-8FBEEF32E3C7}"/>
                                            </p:graphicEl>
                                          </p:spTgt>
                                        </p:tgtEl>
                                      </p:cBhvr>
                                    </p:animEffect>
                                    <p:anim calcmode="lin" valueType="num">
                                      <p:cBhvr>
                                        <p:cTn id="15" dur="1000" fill="hold"/>
                                        <p:tgtEl>
                                          <p:spTgt spid="5">
                                            <p:graphicEl>
                                              <a:dgm id="{52A4D50D-C729-4100-B39C-8FBEEF32E3C7}"/>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52A4D50D-C729-4100-B39C-8FBEEF32E3C7}"/>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19208E30-F3FD-49F4-ADFD-A445A464484D}"/>
                                            </p:graphicEl>
                                          </p:spTgt>
                                        </p:tgtEl>
                                        <p:attrNameLst>
                                          <p:attrName>style.visibility</p:attrName>
                                        </p:attrNameLst>
                                      </p:cBhvr>
                                      <p:to>
                                        <p:strVal val="visible"/>
                                      </p:to>
                                    </p:set>
                                    <p:animEffect transition="in" filter="fade">
                                      <p:cBhvr>
                                        <p:cTn id="21" dur="1000"/>
                                        <p:tgtEl>
                                          <p:spTgt spid="5">
                                            <p:graphicEl>
                                              <a:dgm id="{19208E30-F3FD-49F4-ADFD-A445A464484D}"/>
                                            </p:graphicEl>
                                          </p:spTgt>
                                        </p:tgtEl>
                                      </p:cBhvr>
                                    </p:animEffect>
                                    <p:anim calcmode="lin" valueType="num">
                                      <p:cBhvr>
                                        <p:cTn id="22" dur="1000" fill="hold"/>
                                        <p:tgtEl>
                                          <p:spTgt spid="5">
                                            <p:graphicEl>
                                              <a:dgm id="{19208E30-F3FD-49F4-ADFD-A445A464484D}"/>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19208E30-F3FD-49F4-ADFD-A445A464484D}"/>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2B4D9871-4D35-4764-AFB0-B74342994AAE}"/>
                                            </p:graphicEl>
                                          </p:spTgt>
                                        </p:tgtEl>
                                        <p:attrNameLst>
                                          <p:attrName>style.visibility</p:attrName>
                                        </p:attrNameLst>
                                      </p:cBhvr>
                                      <p:to>
                                        <p:strVal val="visible"/>
                                      </p:to>
                                    </p:set>
                                    <p:animEffect transition="in" filter="fade">
                                      <p:cBhvr>
                                        <p:cTn id="28" dur="1000"/>
                                        <p:tgtEl>
                                          <p:spTgt spid="5">
                                            <p:graphicEl>
                                              <a:dgm id="{2B4D9871-4D35-4764-AFB0-B74342994AAE}"/>
                                            </p:graphicEl>
                                          </p:spTgt>
                                        </p:tgtEl>
                                      </p:cBhvr>
                                    </p:animEffect>
                                    <p:anim calcmode="lin" valueType="num">
                                      <p:cBhvr>
                                        <p:cTn id="29" dur="1000" fill="hold"/>
                                        <p:tgtEl>
                                          <p:spTgt spid="5">
                                            <p:graphicEl>
                                              <a:dgm id="{2B4D9871-4D35-4764-AFB0-B74342994AAE}"/>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2B4D9871-4D35-4764-AFB0-B74342994AAE}"/>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2DD9EB5D-28EA-4716-8822-2ABCCD25591F}"/>
                                            </p:graphicEl>
                                          </p:spTgt>
                                        </p:tgtEl>
                                        <p:attrNameLst>
                                          <p:attrName>style.visibility</p:attrName>
                                        </p:attrNameLst>
                                      </p:cBhvr>
                                      <p:to>
                                        <p:strVal val="visible"/>
                                      </p:to>
                                    </p:set>
                                    <p:animEffect transition="in" filter="fade">
                                      <p:cBhvr>
                                        <p:cTn id="35" dur="1000"/>
                                        <p:tgtEl>
                                          <p:spTgt spid="5">
                                            <p:graphicEl>
                                              <a:dgm id="{2DD9EB5D-28EA-4716-8822-2ABCCD25591F}"/>
                                            </p:graphicEl>
                                          </p:spTgt>
                                        </p:tgtEl>
                                      </p:cBhvr>
                                    </p:animEffect>
                                    <p:anim calcmode="lin" valueType="num">
                                      <p:cBhvr>
                                        <p:cTn id="36" dur="1000" fill="hold"/>
                                        <p:tgtEl>
                                          <p:spTgt spid="5">
                                            <p:graphicEl>
                                              <a:dgm id="{2DD9EB5D-28EA-4716-8822-2ABCCD25591F}"/>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2DD9EB5D-28EA-4716-8822-2ABCCD25591F}"/>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FDD58ABD-BE7B-4E44-A863-B12543FB696F}"/>
                                            </p:graphicEl>
                                          </p:spTgt>
                                        </p:tgtEl>
                                        <p:attrNameLst>
                                          <p:attrName>style.visibility</p:attrName>
                                        </p:attrNameLst>
                                      </p:cBhvr>
                                      <p:to>
                                        <p:strVal val="visible"/>
                                      </p:to>
                                    </p:set>
                                    <p:animEffect transition="in" filter="fade">
                                      <p:cBhvr>
                                        <p:cTn id="42" dur="1000"/>
                                        <p:tgtEl>
                                          <p:spTgt spid="5">
                                            <p:graphicEl>
                                              <a:dgm id="{FDD58ABD-BE7B-4E44-A863-B12543FB696F}"/>
                                            </p:graphicEl>
                                          </p:spTgt>
                                        </p:tgtEl>
                                      </p:cBhvr>
                                    </p:animEffect>
                                    <p:anim calcmode="lin" valueType="num">
                                      <p:cBhvr>
                                        <p:cTn id="43" dur="1000" fill="hold"/>
                                        <p:tgtEl>
                                          <p:spTgt spid="5">
                                            <p:graphicEl>
                                              <a:dgm id="{FDD58ABD-BE7B-4E44-A863-B12543FB696F}"/>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FDD58ABD-BE7B-4E44-A863-B12543FB696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8637-AAD4-B1D2-502A-D679B03DAE7B}"/>
              </a:ext>
            </a:extLst>
          </p:cNvPr>
          <p:cNvSpPr>
            <a:spLocks noGrp="1"/>
          </p:cNvSpPr>
          <p:nvPr>
            <p:ph type="title"/>
          </p:nvPr>
        </p:nvSpPr>
        <p:spPr>
          <a:xfrm>
            <a:off x="457200" y="144838"/>
            <a:ext cx="8229600" cy="685800"/>
          </a:xfrm>
        </p:spPr>
        <p:txBody>
          <a:bodyPr/>
          <a:lstStyle/>
          <a:p>
            <a:r>
              <a:rPr lang="en-US"/>
              <a:t>Things To Lookout For</a:t>
            </a:r>
            <a:endParaRPr lang="en-US" dirty="0"/>
          </a:p>
        </p:txBody>
      </p:sp>
      <p:sp>
        <p:nvSpPr>
          <p:cNvPr id="3" name="Content Placeholder 2">
            <a:extLst>
              <a:ext uri="{FF2B5EF4-FFF2-40B4-BE49-F238E27FC236}">
                <a16:creationId xmlns:a16="http://schemas.microsoft.com/office/drawing/2014/main" id="{40F3D3F9-CD3A-7316-B7F9-D57F6FB357AE}"/>
              </a:ext>
            </a:extLst>
          </p:cNvPr>
          <p:cNvSpPr>
            <a:spLocks noGrp="1"/>
          </p:cNvSpPr>
          <p:nvPr>
            <p:ph idx="1"/>
          </p:nvPr>
        </p:nvSpPr>
        <p:spPr>
          <a:xfrm>
            <a:off x="457200" y="748877"/>
            <a:ext cx="8229600" cy="3671887"/>
          </a:xfrm>
        </p:spPr>
        <p:txBody>
          <a:bodyPr/>
          <a:lstStyle/>
          <a:p>
            <a:r>
              <a:rPr lang="en-US" sz="2200" dirty="0"/>
              <a:t>Identify assets you own that are used to provide public service.</a:t>
            </a:r>
          </a:p>
          <a:p>
            <a:r>
              <a:rPr lang="en-US" sz="2200" dirty="0"/>
              <a:t>Who is operating the asset? </a:t>
            </a:r>
          </a:p>
          <a:p>
            <a:r>
              <a:rPr lang="en-US" sz="2200" dirty="0"/>
              <a:t>Do we pay someone, or do they pay us to operate the asset?</a:t>
            </a:r>
          </a:p>
          <a:p>
            <a:r>
              <a:rPr lang="en-US" sz="2200" dirty="0"/>
              <a:t>Does someone pay us to operate an asset they own?</a:t>
            </a:r>
          </a:p>
          <a:p>
            <a:r>
              <a:rPr lang="en-US" sz="2200" dirty="0"/>
              <a:t>Typical Examples:</a:t>
            </a:r>
          </a:p>
          <a:p>
            <a:pPr lvl="1"/>
            <a:r>
              <a:rPr lang="en-US" sz="1800" dirty="0">
                <a:solidFill>
                  <a:schemeClr val="tx2">
                    <a:lumMod val="100000"/>
                  </a:schemeClr>
                </a:solidFill>
              </a:rPr>
              <a:t>Toll-collecting functions on Government’s roadways</a:t>
            </a:r>
          </a:p>
          <a:p>
            <a:pPr lvl="1"/>
            <a:r>
              <a:rPr lang="en-US" sz="1800" dirty="0">
                <a:solidFill>
                  <a:schemeClr val="tx2">
                    <a:lumMod val="100000"/>
                  </a:schemeClr>
                </a:solidFill>
              </a:rPr>
              <a:t>Landfill/Waste Collection Facilities</a:t>
            </a:r>
          </a:p>
          <a:p>
            <a:pPr lvl="1"/>
            <a:r>
              <a:rPr lang="en-US" sz="1800" dirty="0">
                <a:solidFill>
                  <a:schemeClr val="tx2">
                    <a:lumMod val="100000"/>
                  </a:schemeClr>
                </a:solidFill>
              </a:rPr>
              <a:t>Bus or Railroad Transportation Systems</a:t>
            </a:r>
          </a:p>
          <a:p>
            <a:pPr lvl="1"/>
            <a:r>
              <a:rPr lang="en-US" sz="1800" dirty="0">
                <a:solidFill>
                  <a:schemeClr val="tx2">
                    <a:lumMod val="100000"/>
                  </a:schemeClr>
                </a:solidFill>
              </a:rPr>
              <a:t>Hospitals</a:t>
            </a:r>
          </a:p>
          <a:p>
            <a:pPr lvl="1"/>
            <a:r>
              <a:rPr lang="en-US" sz="1800" dirty="0">
                <a:solidFill>
                  <a:schemeClr val="tx2">
                    <a:lumMod val="100000"/>
                  </a:schemeClr>
                </a:solidFill>
              </a:rPr>
              <a:t>Sports or Recreational Facilities</a:t>
            </a:r>
          </a:p>
        </p:txBody>
      </p:sp>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9</a:t>
            </a:fld>
            <a:endParaRPr lang="en-US" dirty="0"/>
          </a:p>
        </p:txBody>
      </p:sp>
    </p:spTree>
    <p:custDataLst>
      <p:custData r:id="rId1"/>
      <p:custData r:id="rId2"/>
    </p:custDataLst>
    <p:extLst>
      <p:ext uri="{BB962C8B-B14F-4D97-AF65-F5344CB8AC3E}">
        <p14:creationId xmlns:p14="http://schemas.microsoft.com/office/powerpoint/2010/main" val="29690835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CE24A-1B50-6502-EE21-523730E26A01}"/>
              </a:ext>
            </a:extLst>
          </p:cNvPr>
          <p:cNvSpPr>
            <a:spLocks noGrp="1"/>
          </p:cNvSpPr>
          <p:nvPr>
            <p:ph type="title"/>
          </p:nvPr>
        </p:nvSpPr>
        <p:spPr>
          <a:xfrm>
            <a:off x="457200" y="144838"/>
            <a:ext cx="8229600" cy="685800"/>
          </a:xfrm>
        </p:spPr>
        <p:txBody>
          <a:bodyPr/>
          <a:lstStyle/>
          <a:p>
            <a:r>
              <a:rPr lang="en-US" dirty="0"/>
              <a:t>Who Presents Risk To The Government?</a:t>
            </a:r>
          </a:p>
        </p:txBody>
      </p:sp>
      <p:graphicFrame>
        <p:nvGraphicFramePr>
          <p:cNvPr id="5" name="Content Placeholder 4">
            <a:extLst>
              <a:ext uri="{FF2B5EF4-FFF2-40B4-BE49-F238E27FC236}">
                <a16:creationId xmlns:a16="http://schemas.microsoft.com/office/drawing/2014/main" id="{5F28BFCD-1A0F-EE1C-CF2D-C85C2706D686}"/>
              </a:ext>
            </a:extLst>
          </p:cNvPr>
          <p:cNvGraphicFramePr>
            <a:graphicFrameLocks noGrp="1"/>
          </p:cNvGraphicFramePr>
          <p:nvPr>
            <p:ph idx="1"/>
            <p:extLst>
              <p:ext uri="{D42A27DB-BD31-4B8C-83A1-F6EECF244321}">
                <p14:modId xmlns:p14="http://schemas.microsoft.com/office/powerpoint/2010/main" val="1412128564"/>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58E7282-E464-8CBA-9EB8-950EE03C40C4}"/>
              </a:ext>
            </a:extLst>
          </p:cNvPr>
          <p:cNvSpPr>
            <a:spLocks noGrp="1"/>
          </p:cNvSpPr>
          <p:nvPr>
            <p:ph type="sldNum" sz="quarter" idx="4"/>
          </p:nvPr>
        </p:nvSpPr>
        <p:spPr/>
        <p:txBody>
          <a:bodyPr/>
          <a:lstStyle/>
          <a:p>
            <a:fld id="{6DAB3F6F-6A30-410C-8DAB-3E7769D71CBC}" type="slidenum">
              <a:rPr lang="en-US" smtClean="0"/>
              <a:pPr/>
              <a:t>90</a:t>
            </a:fld>
            <a:endParaRPr lang="en-US" dirty="0"/>
          </a:p>
        </p:txBody>
      </p:sp>
    </p:spTree>
    <p:extLst>
      <p:ext uri="{BB962C8B-B14F-4D97-AF65-F5344CB8AC3E}">
        <p14:creationId xmlns:p14="http://schemas.microsoft.com/office/powerpoint/2010/main" val="195480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E1CC-462B-9779-B863-1A25A5500725}"/>
              </a:ext>
            </a:extLst>
          </p:cNvPr>
          <p:cNvSpPr>
            <a:spLocks noGrp="1"/>
          </p:cNvSpPr>
          <p:nvPr>
            <p:ph type="title"/>
          </p:nvPr>
        </p:nvSpPr>
        <p:spPr>
          <a:xfrm>
            <a:off x="457200" y="144838"/>
            <a:ext cx="8229600" cy="685800"/>
          </a:xfrm>
        </p:spPr>
        <p:txBody>
          <a:bodyPr/>
          <a:lstStyle/>
          <a:p>
            <a:r>
              <a:rPr lang="en-US" dirty="0"/>
              <a:t>Who Presents The GREATEST Risk?</a:t>
            </a:r>
          </a:p>
        </p:txBody>
      </p:sp>
      <p:graphicFrame>
        <p:nvGraphicFramePr>
          <p:cNvPr id="5" name="Content Placeholder 4">
            <a:extLst>
              <a:ext uri="{FF2B5EF4-FFF2-40B4-BE49-F238E27FC236}">
                <a16:creationId xmlns:a16="http://schemas.microsoft.com/office/drawing/2014/main" id="{E8AB6712-7BFF-60D1-B17F-B654DDA1B0FB}"/>
              </a:ext>
            </a:extLst>
          </p:cNvPr>
          <p:cNvGraphicFramePr>
            <a:graphicFrameLocks noGrp="1"/>
          </p:cNvGraphicFramePr>
          <p:nvPr>
            <p:ph idx="1"/>
            <p:extLst>
              <p:ext uri="{D42A27DB-BD31-4B8C-83A1-F6EECF244321}">
                <p14:modId xmlns:p14="http://schemas.microsoft.com/office/powerpoint/2010/main" val="1955230573"/>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9C66329-ADFE-8EDB-AA34-C4CE93869A96}"/>
              </a:ext>
            </a:extLst>
          </p:cNvPr>
          <p:cNvSpPr>
            <a:spLocks noGrp="1"/>
          </p:cNvSpPr>
          <p:nvPr>
            <p:ph type="sldNum" sz="quarter" idx="4"/>
          </p:nvPr>
        </p:nvSpPr>
        <p:spPr/>
        <p:txBody>
          <a:bodyPr/>
          <a:lstStyle/>
          <a:p>
            <a:fld id="{6DAB3F6F-6A30-410C-8DAB-3E7769D71CBC}" type="slidenum">
              <a:rPr lang="en-US" smtClean="0"/>
              <a:pPr/>
              <a:t>91</a:t>
            </a:fld>
            <a:endParaRPr lang="en-US" dirty="0"/>
          </a:p>
        </p:txBody>
      </p:sp>
    </p:spTree>
    <p:extLst>
      <p:ext uri="{BB962C8B-B14F-4D97-AF65-F5344CB8AC3E}">
        <p14:creationId xmlns:p14="http://schemas.microsoft.com/office/powerpoint/2010/main" val="22680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B0F08449-6578-4111-91A7-0FA01DFD9054}"/>
                                            </p:graphicEl>
                                          </p:spTgt>
                                        </p:tgtEl>
                                        <p:attrNameLst>
                                          <p:attrName>style.visibility</p:attrName>
                                        </p:attrNameLst>
                                      </p:cBhvr>
                                      <p:to>
                                        <p:strVal val="visible"/>
                                      </p:to>
                                    </p:set>
                                    <p:animEffect transition="in" filter="fade">
                                      <p:cBhvr>
                                        <p:cTn id="7" dur="500"/>
                                        <p:tgtEl>
                                          <p:spTgt spid="5">
                                            <p:graphicEl>
                                              <a:dgm id="{B0F08449-6578-4111-91A7-0FA01DFD905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97D1C4CE-A9A3-42C7-BA5A-2971E8B3F764}"/>
                                            </p:graphicEl>
                                          </p:spTgt>
                                        </p:tgtEl>
                                        <p:attrNameLst>
                                          <p:attrName>style.visibility</p:attrName>
                                        </p:attrNameLst>
                                      </p:cBhvr>
                                      <p:to>
                                        <p:strVal val="visible"/>
                                      </p:to>
                                    </p:set>
                                    <p:animEffect transition="in" filter="fade">
                                      <p:cBhvr>
                                        <p:cTn id="12" dur="500"/>
                                        <p:tgtEl>
                                          <p:spTgt spid="5">
                                            <p:graphicEl>
                                              <a:dgm id="{97D1C4CE-A9A3-42C7-BA5A-2971E8B3F76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2952F95-7828-49BB-A8EC-590FA45FB54E}"/>
                                            </p:graphicEl>
                                          </p:spTgt>
                                        </p:tgtEl>
                                        <p:attrNameLst>
                                          <p:attrName>style.visibility</p:attrName>
                                        </p:attrNameLst>
                                      </p:cBhvr>
                                      <p:to>
                                        <p:strVal val="visible"/>
                                      </p:to>
                                    </p:set>
                                    <p:animEffect transition="in" filter="fade">
                                      <p:cBhvr>
                                        <p:cTn id="17" dur="500"/>
                                        <p:tgtEl>
                                          <p:spTgt spid="5">
                                            <p:graphicEl>
                                              <a:dgm id="{B2952F95-7828-49BB-A8EC-590FA45FB54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BB6797-EAA9-87B0-B5FE-DB6093B9A9BB}"/>
              </a:ext>
            </a:extLst>
          </p:cNvPr>
          <p:cNvSpPr>
            <a:spLocks noGrp="1"/>
          </p:cNvSpPr>
          <p:nvPr>
            <p:ph type="ctrTitle"/>
          </p:nvPr>
        </p:nvSpPr>
        <p:spPr/>
        <p:txBody>
          <a:bodyPr/>
          <a:lstStyle/>
          <a:p>
            <a:r>
              <a:rPr lang="en-US" dirty="0"/>
              <a:t>Behavioral Red Flags</a:t>
            </a:r>
          </a:p>
        </p:txBody>
      </p:sp>
      <p:sp>
        <p:nvSpPr>
          <p:cNvPr id="2" name="Subtitle 1">
            <a:extLst>
              <a:ext uri="{FF2B5EF4-FFF2-40B4-BE49-F238E27FC236}">
                <a16:creationId xmlns:a16="http://schemas.microsoft.com/office/drawing/2014/main" id="{B6F0AB9E-51FB-E5E0-4D54-26B54880A50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191BC58-8670-4E7D-BE69-6E246A54C7BA}"/>
              </a:ext>
            </a:extLst>
          </p:cNvPr>
          <p:cNvSpPr>
            <a:spLocks noGrp="1"/>
          </p:cNvSpPr>
          <p:nvPr>
            <p:ph type="sldNum" sz="quarter" idx="4"/>
          </p:nvPr>
        </p:nvSpPr>
        <p:spPr/>
        <p:txBody>
          <a:bodyPr/>
          <a:lstStyle/>
          <a:p>
            <a:fld id="{6DAB3F6F-6A30-410C-8DAB-3E7769D71CBC}" type="slidenum">
              <a:rPr lang="en-US" smtClean="0"/>
              <a:pPr/>
              <a:t>92</a:t>
            </a:fld>
            <a:endParaRPr lang="en-US" dirty="0"/>
          </a:p>
        </p:txBody>
      </p:sp>
    </p:spTree>
    <p:extLst>
      <p:ext uri="{BB962C8B-B14F-4D97-AF65-F5344CB8AC3E}">
        <p14:creationId xmlns:p14="http://schemas.microsoft.com/office/powerpoint/2010/main" val="11892980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945C-582F-A995-F017-D4400755B854}"/>
              </a:ext>
            </a:extLst>
          </p:cNvPr>
          <p:cNvSpPr>
            <a:spLocks noGrp="1"/>
          </p:cNvSpPr>
          <p:nvPr>
            <p:ph type="title"/>
          </p:nvPr>
        </p:nvSpPr>
        <p:spPr>
          <a:xfrm>
            <a:off x="457200" y="144838"/>
            <a:ext cx="8229600" cy="685800"/>
          </a:xfrm>
        </p:spPr>
        <p:txBody>
          <a:bodyPr/>
          <a:lstStyle/>
          <a:p>
            <a:r>
              <a:rPr lang="en-US" dirty="0"/>
              <a:t>Behavioral Red Flags In Occupational Fraud</a:t>
            </a:r>
          </a:p>
        </p:txBody>
      </p:sp>
      <p:pic>
        <p:nvPicPr>
          <p:cNvPr id="9" name="Content Placeholder 8" descr="Chart&#10;&#10;Description automatically generated">
            <a:extLst>
              <a:ext uri="{FF2B5EF4-FFF2-40B4-BE49-F238E27FC236}">
                <a16:creationId xmlns:a16="http://schemas.microsoft.com/office/drawing/2014/main" id="{608A2A87-A259-128B-23B8-6B051F00BB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132421" y="804863"/>
            <a:ext cx="4879158" cy="3671887"/>
          </a:xfrm>
        </p:spPr>
      </p:pic>
      <p:sp>
        <p:nvSpPr>
          <p:cNvPr id="4" name="Slide Number Placeholder 3">
            <a:extLst>
              <a:ext uri="{FF2B5EF4-FFF2-40B4-BE49-F238E27FC236}">
                <a16:creationId xmlns:a16="http://schemas.microsoft.com/office/drawing/2014/main" id="{BB2F5AD8-BF77-7BF7-8406-A4E4B74A0E82}"/>
              </a:ext>
            </a:extLst>
          </p:cNvPr>
          <p:cNvSpPr>
            <a:spLocks noGrp="1"/>
          </p:cNvSpPr>
          <p:nvPr>
            <p:ph type="sldNum" sz="quarter" idx="4"/>
          </p:nvPr>
        </p:nvSpPr>
        <p:spPr/>
        <p:txBody>
          <a:bodyPr/>
          <a:lstStyle/>
          <a:p>
            <a:fld id="{6DAB3F6F-6A30-410C-8DAB-3E7769D71CBC}" type="slidenum">
              <a:rPr lang="en-US" smtClean="0"/>
              <a:pPr/>
              <a:t>93</a:t>
            </a:fld>
            <a:endParaRPr lang="en-US" dirty="0"/>
          </a:p>
        </p:txBody>
      </p:sp>
      <p:sp>
        <p:nvSpPr>
          <p:cNvPr id="10" name="TextBox 9">
            <a:extLst>
              <a:ext uri="{FF2B5EF4-FFF2-40B4-BE49-F238E27FC236}">
                <a16:creationId xmlns:a16="http://schemas.microsoft.com/office/drawing/2014/main" id="{D2B6D244-BD58-4F23-170D-63D530EFA785}"/>
              </a:ext>
            </a:extLst>
          </p:cNvPr>
          <p:cNvSpPr txBox="1"/>
          <p:nvPr/>
        </p:nvSpPr>
        <p:spPr>
          <a:xfrm>
            <a:off x="4070936" y="4271477"/>
            <a:ext cx="2738891" cy="276999"/>
          </a:xfrm>
          <a:prstGeom prst="rect">
            <a:avLst/>
          </a:prstGeom>
          <a:noFill/>
        </p:spPr>
        <p:txBody>
          <a:bodyPr wrap="none" rtlCol="0">
            <a:spAutoFit/>
          </a:bodyPr>
          <a:lstStyle/>
          <a:p>
            <a:r>
              <a:rPr lang="en-US" sz="1200" dirty="0"/>
              <a:t>Source: ACFE 2022 Report to the Nations</a:t>
            </a:r>
          </a:p>
        </p:txBody>
      </p:sp>
    </p:spTree>
    <p:extLst>
      <p:ext uri="{BB962C8B-B14F-4D97-AF65-F5344CB8AC3E}">
        <p14:creationId xmlns:p14="http://schemas.microsoft.com/office/powerpoint/2010/main" val="1679729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6F91-848C-CF3A-9A14-EE1B7EEA19AD}"/>
              </a:ext>
            </a:extLst>
          </p:cNvPr>
          <p:cNvSpPr>
            <a:spLocks noGrp="1"/>
          </p:cNvSpPr>
          <p:nvPr>
            <p:ph type="title"/>
          </p:nvPr>
        </p:nvSpPr>
        <p:spPr>
          <a:xfrm>
            <a:off x="457200" y="144838"/>
            <a:ext cx="8229600" cy="685800"/>
          </a:xfrm>
        </p:spPr>
        <p:txBody>
          <a:bodyPr/>
          <a:lstStyle/>
          <a:p>
            <a:r>
              <a:rPr lang="en-US" dirty="0"/>
              <a:t>Lifestyle Changes</a:t>
            </a:r>
          </a:p>
        </p:txBody>
      </p:sp>
      <p:sp>
        <p:nvSpPr>
          <p:cNvPr id="3" name="Content Placeholder 2">
            <a:extLst>
              <a:ext uri="{FF2B5EF4-FFF2-40B4-BE49-F238E27FC236}">
                <a16:creationId xmlns:a16="http://schemas.microsoft.com/office/drawing/2014/main" id="{BFF8EDEB-AC5A-8464-0CC0-7BFCA7B3CC0E}"/>
              </a:ext>
            </a:extLst>
          </p:cNvPr>
          <p:cNvSpPr>
            <a:spLocks noGrp="1"/>
          </p:cNvSpPr>
          <p:nvPr>
            <p:ph idx="1"/>
          </p:nvPr>
        </p:nvSpPr>
        <p:spPr/>
        <p:txBody>
          <a:bodyPr/>
          <a:lstStyle/>
          <a:p>
            <a:r>
              <a:rPr lang="en-US" dirty="0"/>
              <a:t>Most people who commit fraud do so under financial pressure</a:t>
            </a:r>
          </a:p>
          <a:p>
            <a:r>
              <a:rPr lang="en-US" dirty="0"/>
              <a:t>Once perpetrators meet their financial needs that initially motivated them, they usually continue to steal and use the money to enhance their lifestyle</a:t>
            </a:r>
          </a:p>
          <a:p>
            <a:pPr lvl="1"/>
            <a:r>
              <a:rPr lang="en-US" dirty="0"/>
              <a:t>New cars</a:t>
            </a:r>
          </a:p>
          <a:p>
            <a:pPr lvl="1"/>
            <a:r>
              <a:rPr lang="en-US" dirty="0"/>
              <a:t>Expensive homes</a:t>
            </a:r>
          </a:p>
          <a:p>
            <a:pPr lvl="1"/>
            <a:r>
              <a:rPr lang="en-US" dirty="0"/>
              <a:t>Lavish vacations</a:t>
            </a:r>
          </a:p>
        </p:txBody>
      </p:sp>
      <p:sp>
        <p:nvSpPr>
          <p:cNvPr id="4" name="Slide Number Placeholder 3">
            <a:extLst>
              <a:ext uri="{FF2B5EF4-FFF2-40B4-BE49-F238E27FC236}">
                <a16:creationId xmlns:a16="http://schemas.microsoft.com/office/drawing/2014/main" id="{FA497872-AAD6-00D3-A2BA-A0DB82498D6F}"/>
              </a:ext>
            </a:extLst>
          </p:cNvPr>
          <p:cNvSpPr>
            <a:spLocks noGrp="1"/>
          </p:cNvSpPr>
          <p:nvPr>
            <p:ph type="sldNum" sz="quarter" idx="4"/>
          </p:nvPr>
        </p:nvSpPr>
        <p:spPr/>
        <p:txBody>
          <a:bodyPr/>
          <a:lstStyle/>
          <a:p>
            <a:fld id="{6DAB3F6F-6A30-410C-8DAB-3E7769D71CBC}" type="slidenum">
              <a:rPr lang="en-US" smtClean="0"/>
              <a:pPr/>
              <a:t>94</a:t>
            </a:fld>
            <a:endParaRPr lang="en-US" dirty="0"/>
          </a:p>
        </p:txBody>
      </p:sp>
    </p:spTree>
    <p:extLst>
      <p:ext uri="{BB962C8B-B14F-4D97-AF65-F5344CB8AC3E}">
        <p14:creationId xmlns:p14="http://schemas.microsoft.com/office/powerpoint/2010/main" val="2913326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156C-FC80-1DA9-7132-E975BF3FFABD}"/>
              </a:ext>
            </a:extLst>
          </p:cNvPr>
          <p:cNvSpPr>
            <a:spLocks noGrp="1"/>
          </p:cNvSpPr>
          <p:nvPr>
            <p:ph type="title"/>
          </p:nvPr>
        </p:nvSpPr>
        <p:spPr>
          <a:xfrm>
            <a:off x="457200" y="144838"/>
            <a:ext cx="8229600" cy="685800"/>
          </a:xfrm>
        </p:spPr>
        <p:txBody>
          <a:bodyPr/>
          <a:lstStyle/>
          <a:p>
            <a:r>
              <a:rPr lang="en-US" dirty="0"/>
              <a:t>Unusual Behaviors</a:t>
            </a:r>
          </a:p>
        </p:txBody>
      </p:sp>
      <p:sp>
        <p:nvSpPr>
          <p:cNvPr id="3" name="Content Placeholder 2">
            <a:extLst>
              <a:ext uri="{FF2B5EF4-FFF2-40B4-BE49-F238E27FC236}">
                <a16:creationId xmlns:a16="http://schemas.microsoft.com/office/drawing/2014/main" id="{B5652A5D-32D2-57D0-B5F3-49F106FEDB85}"/>
              </a:ext>
            </a:extLst>
          </p:cNvPr>
          <p:cNvSpPr>
            <a:spLocks noGrp="1"/>
          </p:cNvSpPr>
          <p:nvPr>
            <p:ph idx="1"/>
          </p:nvPr>
        </p:nvSpPr>
        <p:spPr/>
        <p:txBody>
          <a:bodyPr/>
          <a:lstStyle/>
          <a:p>
            <a:r>
              <a:rPr lang="en-US" dirty="0"/>
              <a:t>When people commit crimes (</a:t>
            </a:r>
            <a:r>
              <a:rPr lang="en-US"/>
              <a:t>especially first time </a:t>
            </a:r>
            <a:r>
              <a:rPr lang="en-US" dirty="0"/>
              <a:t>offenders, as many perpetrators are), they are engulfed by feelings of fear and guilt. These emotions express themselves in unusual behavior.</a:t>
            </a:r>
          </a:p>
          <a:p>
            <a:r>
              <a:rPr lang="en-US" dirty="0"/>
              <a:t>No particular behavior signals fraud; rather, changes in behavior are signals.</a:t>
            </a:r>
          </a:p>
          <a:p>
            <a:r>
              <a:rPr lang="en-US" dirty="0"/>
              <a:t>Examples include refusal to take vacation and not willing to delegate work or relinquish control.</a:t>
            </a:r>
          </a:p>
        </p:txBody>
      </p:sp>
      <p:sp>
        <p:nvSpPr>
          <p:cNvPr id="4" name="Slide Number Placeholder 3">
            <a:extLst>
              <a:ext uri="{FF2B5EF4-FFF2-40B4-BE49-F238E27FC236}">
                <a16:creationId xmlns:a16="http://schemas.microsoft.com/office/drawing/2014/main" id="{83885795-238F-F702-2D22-6AA64F5D676F}"/>
              </a:ext>
            </a:extLst>
          </p:cNvPr>
          <p:cNvSpPr>
            <a:spLocks noGrp="1"/>
          </p:cNvSpPr>
          <p:nvPr>
            <p:ph type="sldNum" sz="quarter" idx="4"/>
          </p:nvPr>
        </p:nvSpPr>
        <p:spPr/>
        <p:txBody>
          <a:bodyPr/>
          <a:lstStyle/>
          <a:p>
            <a:fld id="{6DAB3F6F-6A30-410C-8DAB-3E7769D71CBC}" type="slidenum">
              <a:rPr lang="en-US" smtClean="0"/>
              <a:pPr/>
              <a:t>95</a:t>
            </a:fld>
            <a:endParaRPr lang="en-US" dirty="0"/>
          </a:p>
        </p:txBody>
      </p:sp>
    </p:spTree>
    <p:extLst>
      <p:ext uri="{BB962C8B-B14F-4D97-AF65-F5344CB8AC3E}">
        <p14:creationId xmlns:p14="http://schemas.microsoft.com/office/powerpoint/2010/main" val="31052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6535-969D-6386-B18C-A42435C53198}"/>
              </a:ext>
            </a:extLst>
          </p:cNvPr>
          <p:cNvSpPr>
            <a:spLocks noGrp="1"/>
          </p:cNvSpPr>
          <p:nvPr>
            <p:ph type="title"/>
          </p:nvPr>
        </p:nvSpPr>
        <p:spPr>
          <a:xfrm>
            <a:off x="457200" y="144838"/>
            <a:ext cx="8229600" cy="685800"/>
          </a:xfrm>
        </p:spPr>
        <p:txBody>
          <a:bodyPr/>
          <a:lstStyle/>
          <a:p>
            <a:r>
              <a:rPr lang="en-US" dirty="0"/>
              <a:t>Accounting Anomalies</a:t>
            </a:r>
          </a:p>
        </p:txBody>
      </p:sp>
      <p:sp>
        <p:nvSpPr>
          <p:cNvPr id="3" name="Content Placeholder 2">
            <a:extLst>
              <a:ext uri="{FF2B5EF4-FFF2-40B4-BE49-F238E27FC236}">
                <a16:creationId xmlns:a16="http://schemas.microsoft.com/office/drawing/2014/main" id="{3E0F33D8-39C2-4081-3C26-6B8441745C3D}"/>
              </a:ext>
            </a:extLst>
          </p:cNvPr>
          <p:cNvSpPr>
            <a:spLocks noGrp="1"/>
          </p:cNvSpPr>
          <p:nvPr>
            <p:ph idx="1"/>
          </p:nvPr>
        </p:nvSpPr>
        <p:spPr/>
        <p:txBody>
          <a:bodyPr/>
          <a:lstStyle/>
          <a:p>
            <a:r>
              <a:rPr lang="en-US" sz="1800" dirty="0">
                <a:solidFill>
                  <a:schemeClr val="tx2">
                    <a:lumMod val="100000"/>
                  </a:schemeClr>
                </a:solidFill>
              </a:rPr>
              <a:t>Accounting records are often manipulated to conceal fraud, so anomalies and problems with accounting documents are common red flags of fraud</a:t>
            </a:r>
          </a:p>
          <a:p>
            <a:pPr lvl="1"/>
            <a:r>
              <a:rPr lang="en-US" sz="1600" dirty="0">
                <a:solidFill>
                  <a:schemeClr val="tx2">
                    <a:lumMod val="100000"/>
                  </a:schemeClr>
                </a:solidFill>
              </a:rPr>
              <a:t>Missing documents</a:t>
            </a:r>
          </a:p>
          <a:p>
            <a:pPr lvl="1"/>
            <a:r>
              <a:rPr lang="en-US" sz="1600" dirty="0">
                <a:solidFill>
                  <a:schemeClr val="tx2">
                    <a:lumMod val="100000"/>
                  </a:schemeClr>
                </a:solidFill>
              </a:rPr>
              <a:t>Excessive voids or credits</a:t>
            </a:r>
          </a:p>
          <a:p>
            <a:pPr lvl="1"/>
            <a:r>
              <a:rPr lang="en-US" sz="1600" dirty="0">
                <a:solidFill>
                  <a:schemeClr val="tx2">
                    <a:lumMod val="100000"/>
                  </a:schemeClr>
                </a:solidFill>
              </a:rPr>
              <a:t>Common names or addresses of payees or customers</a:t>
            </a:r>
          </a:p>
          <a:p>
            <a:pPr lvl="1"/>
            <a:r>
              <a:rPr lang="en-US" sz="1600" dirty="0">
                <a:solidFill>
                  <a:schemeClr val="tx2">
                    <a:lumMod val="100000"/>
                  </a:schemeClr>
                </a:solidFill>
              </a:rPr>
              <a:t>Alterations on documents</a:t>
            </a:r>
          </a:p>
          <a:p>
            <a:pPr lvl="1"/>
            <a:r>
              <a:rPr lang="en-US" sz="1600" dirty="0">
                <a:solidFill>
                  <a:schemeClr val="tx2">
                    <a:lumMod val="100000"/>
                  </a:schemeClr>
                </a:solidFill>
              </a:rPr>
              <a:t>Revisions to vendor files (address, payee name, bank info)</a:t>
            </a:r>
          </a:p>
          <a:p>
            <a:r>
              <a:rPr lang="en-US" sz="1800" dirty="0">
                <a:solidFill>
                  <a:schemeClr val="tx2">
                    <a:lumMod val="100000"/>
                  </a:schemeClr>
                </a:solidFill>
              </a:rPr>
              <a:t>Certain records may also be unusual or unrealistic</a:t>
            </a:r>
          </a:p>
          <a:p>
            <a:pPr lvl="1"/>
            <a:r>
              <a:rPr lang="en-US" sz="1600" dirty="0">
                <a:solidFill>
                  <a:schemeClr val="tx2">
                    <a:lumMod val="100000"/>
                  </a:schemeClr>
                </a:solidFill>
              </a:rPr>
              <a:t>Excessive purchases</a:t>
            </a:r>
          </a:p>
          <a:p>
            <a:pPr lvl="1"/>
            <a:r>
              <a:rPr lang="en-US" sz="1600" dirty="0">
                <a:solidFill>
                  <a:schemeClr val="tx2">
                    <a:lumMod val="100000"/>
                  </a:schemeClr>
                </a:solidFill>
              </a:rPr>
              <a:t>Multiple payments to the same vendor in a month</a:t>
            </a:r>
          </a:p>
          <a:p>
            <a:pPr lvl="1"/>
            <a:r>
              <a:rPr lang="en-US" sz="1600" dirty="0">
                <a:solidFill>
                  <a:schemeClr val="tx2">
                    <a:lumMod val="100000"/>
                  </a:schemeClr>
                </a:solidFill>
              </a:rPr>
              <a:t>Unreasonable expenses or reimbursements</a:t>
            </a:r>
          </a:p>
          <a:p>
            <a:pPr lvl="1"/>
            <a:r>
              <a:rPr lang="en-US" sz="1600" dirty="0">
                <a:solidFill>
                  <a:schemeClr val="tx2">
                    <a:lumMod val="100000"/>
                  </a:schemeClr>
                </a:solidFill>
              </a:rPr>
              <a:t>Significant increases or decreases in account balances</a:t>
            </a:r>
          </a:p>
        </p:txBody>
      </p:sp>
      <p:sp>
        <p:nvSpPr>
          <p:cNvPr id="4" name="Slide Number Placeholder 3">
            <a:extLst>
              <a:ext uri="{FF2B5EF4-FFF2-40B4-BE49-F238E27FC236}">
                <a16:creationId xmlns:a16="http://schemas.microsoft.com/office/drawing/2014/main" id="{0328FAC7-575E-0355-B6C9-19D6C82631D1}"/>
              </a:ext>
            </a:extLst>
          </p:cNvPr>
          <p:cNvSpPr>
            <a:spLocks noGrp="1"/>
          </p:cNvSpPr>
          <p:nvPr>
            <p:ph type="sldNum" sz="quarter" idx="4"/>
          </p:nvPr>
        </p:nvSpPr>
        <p:spPr/>
        <p:txBody>
          <a:bodyPr/>
          <a:lstStyle/>
          <a:p>
            <a:fld id="{6DAB3F6F-6A30-410C-8DAB-3E7769D71CBC}" type="slidenum">
              <a:rPr lang="en-US" smtClean="0"/>
              <a:pPr/>
              <a:t>96</a:t>
            </a:fld>
            <a:endParaRPr lang="en-US" dirty="0"/>
          </a:p>
        </p:txBody>
      </p:sp>
    </p:spTree>
    <p:extLst>
      <p:ext uri="{BB962C8B-B14F-4D97-AF65-F5344CB8AC3E}">
        <p14:creationId xmlns:p14="http://schemas.microsoft.com/office/powerpoint/2010/main" val="92968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BF9C-E92D-DB30-33F3-26898CEA86ED}"/>
              </a:ext>
            </a:extLst>
          </p:cNvPr>
          <p:cNvSpPr>
            <a:spLocks noGrp="1"/>
          </p:cNvSpPr>
          <p:nvPr>
            <p:ph type="title"/>
          </p:nvPr>
        </p:nvSpPr>
        <p:spPr>
          <a:xfrm>
            <a:off x="457200" y="71718"/>
            <a:ext cx="8229600" cy="758545"/>
          </a:xfrm>
        </p:spPr>
        <p:txBody>
          <a:bodyPr/>
          <a:lstStyle/>
          <a:p>
            <a:r>
              <a:rPr lang="en-US" dirty="0"/>
              <a:t>Examples Of Red Flags From Recent Cases</a:t>
            </a:r>
          </a:p>
        </p:txBody>
      </p:sp>
      <p:graphicFrame>
        <p:nvGraphicFramePr>
          <p:cNvPr id="5" name="Content Placeholder 4">
            <a:extLst>
              <a:ext uri="{FF2B5EF4-FFF2-40B4-BE49-F238E27FC236}">
                <a16:creationId xmlns:a16="http://schemas.microsoft.com/office/drawing/2014/main" id="{D943B4C2-D958-DF51-92BF-89AE5F3DE7A7}"/>
              </a:ext>
            </a:extLst>
          </p:cNvPr>
          <p:cNvGraphicFramePr>
            <a:graphicFrameLocks noGrp="1"/>
          </p:cNvGraphicFramePr>
          <p:nvPr>
            <p:ph idx="1"/>
            <p:extLst>
              <p:ext uri="{D42A27DB-BD31-4B8C-83A1-F6EECF244321}">
                <p14:modId xmlns:p14="http://schemas.microsoft.com/office/powerpoint/2010/main" val="2393690952"/>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CBFDC3B-018C-F264-8C8E-B21039C492C3}"/>
              </a:ext>
            </a:extLst>
          </p:cNvPr>
          <p:cNvSpPr>
            <a:spLocks noGrp="1"/>
          </p:cNvSpPr>
          <p:nvPr>
            <p:ph type="sldNum" sz="quarter" idx="4"/>
          </p:nvPr>
        </p:nvSpPr>
        <p:spPr/>
        <p:txBody>
          <a:bodyPr/>
          <a:lstStyle/>
          <a:p>
            <a:fld id="{6DAB3F6F-6A30-410C-8DAB-3E7769D71CBC}" type="slidenum">
              <a:rPr lang="en-US" smtClean="0"/>
              <a:pPr/>
              <a:t>97</a:t>
            </a:fld>
            <a:endParaRPr lang="en-US" dirty="0"/>
          </a:p>
        </p:txBody>
      </p:sp>
    </p:spTree>
    <p:extLst>
      <p:ext uri="{BB962C8B-B14F-4D97-AF65-F5344CB8AC3E}">
        <p14:creationId xmlns:p14="http://schemas.microsoft.com/office/powerpoint/2010/main" val="230984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5F818941-A853-4C5B-93F6-A2C197F4629C}"/>
                                            </p:graphicEl>
                                          </p:spTgt>
                                        </p:tgtEl>
                                        <p:attrNameLst>
                                          <p:attrName>style.visibility</p:attrName>
                                        </p:attrNameLst>
                                      </p:cBhvr>
                                      <p:to>
                                        <p:strVal val="visible"/>
                                      </p:to>
                                    </p:set>
                                    <p:animEffect transition="in" filter="fade">
                                      <p:cBhvr>
                                        <p:cTn id="7" dur="500"/>
                                        <p:tgtEl>
                                          <p:spTgt spid="5">
                                            <p:graphicEl>
                                              <a:dgm id="{5F818941-A853-4C5B-93F6-A2C197F4629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6975F437-27D7-45E8-9C7F-BF66C6BE6187}"/>
                                            </p:graphicEl>
                                          </p:spTgt>
                                        </p:tgtEl>
                                        <p:attrNameLst>
                                          <p:attrName>style.visibility</p:attrName>
                                        </p:attrNameLst>
                                      </p:cBhvr>
                                      <p:to>
                                        <p:strVal val="visible"/>
                                      </p:to>
                                    </p:set>
                                    <p:animEffect transition="in" filter="fade">
                                      <p:cBhvr>
                                        <p:cTn id="12" dur="500"/>
                                        <p:tgtEl>
                                          <p:spTgt spid="5">
                                            <p:graphicEl>
                                              <a:dgm id="{6975F437-27D7-45E8-9C7F-BF66C6BE618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449F7554-41A1-4527-85AD-ECDB95668F30}"/>
                                            </p:graphicEl>
                                          </p:spTgt>
                                        </p:tgtEl>
                                        <p:attrNameLst>
                                          <p:attrName>style.visibility</p:attrName>
                                        </p:attrNameLst>
                                      </p:cBhvr>
                                      <p:to>
                                        <p:strVal val="visible"/>
                                      </p:to>
                                    </p:set>
                                    <p:animEffect transition="in" filter="fade">
                                      <p:cBhvr>
                                        <p:cTn id="17" dur="500"/>
                                        <p:tgtEl>
                                          <p:spTgt spid="5">
                                            <p:graphicEl>
                                              <a:dgm id="{449F7554-41A1-4527-85AD-ECDB95668F3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333E97E5-C3EB-45BD-A083-424E273C78C5}"/>
                                            </p:graphicEl>
                                          </p:spTgt>
                                        </p:tgtEl>
                                        <p:attrNameLst>
                                          <p:attrName>style.visibility</p:attrName>
                                        </p:attrNameLst>
                                      </p:cBhvr>
                                      <p:to>
                                        <p:strVal val="visible"/>
                                      </p:to>
                                    </p:set>
                                    <p:animEffect transition="in" filter="fade">
                                      <p:cBhvr>
                                        <p:cTn id="22" dur="500"/>
                                        <p:tgtEl>
                                          <p:spTgt spid="5">
                                            <p:graphicEl>
                                              <a:dgm id="{333E97E5-C3EB-45BD-A083-424E273C78C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FD0E5BA6-63AA-486D-99F7-B08D7640CE4D}"/>
                                            </p:graphicEl>
                                          </p:spTgt>
                                        </p:tgtEl>
                                        <p:attrNameLst>
                                          <p:attrName>style.visibility</p:attrName>
                                        </p:attrNameLst>
                                      </p:cBhvr>
                                      <p:to>
                                        <p:strVal val="visible"/>
                                      </p:to>
                                    </p:set>
                                    <p:animEffect transition="in" filter="fade">
                                      <p:cBhvr>
                                        <p:cTn id="27" dur="500"/>
                                        <p:tgtEl>
                                          <p:spTgt spid="5">
                                            <p:graphicEl>
                                              <a:dgm id="{FD0E5BA6-63AA-486D-99F7-B08D7640CE4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BE26A57A-6795-41EC-8356-0DDDA3471CBE}"/>
                                            </p:graphicEl>
                                          </p:spTgt>
                                        </p:tgtEl>
                                        <p:attrNameLst>
                                          <p:attrName>style.visibility</p:attrName>
                                        </p:attrNameLst>
                                      </p:cBhvr>
                                      <p:to>
                                        <p:strVal val="visible"/>
                                      </p:to>
                                    </p:set>
                                    <p:animEffect transition="in" filter="fade">
                                      <p:cBhvr>
                                        <p:cTn id="32" dur="500"/>
                                        <p:tgtEl>
                                          <p:spTgt spid="5">
                                            <p:graphicEl>
                                              <a:dgm id="{BE26A57A-6795-41EC-8356-0DDDA3471CB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BC7B48FF-597E-486D-9D3D-B8366CA992B0}"/>
                                            </p:graphicEl>
                                          </p:spTgt>
                                        </p:tgtEl>
                                        <p:attrNameLst>
                                          <p:attrName>style.visibility</p:attrName>
                                        </p:attrNameLst>
                                      </p:cBhvr>
                                      <p:to>
                                        <p:strVal val="visible"/>
                                      </p:to>
                                    </p:set>
                                    <p:animEffect transition="in" filter="fade">
                                      <p:cBhvr>
                                        <p:cTn id="37" dur="500"/>
                                        <p:tgtEl>
                                          <p:spTgt spid="5">
                                            <p:graphicEl>
                                              <a:dgm id="{BC7B48FF-597E-486D-9D3D-B8366CA992B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C3B3EB3-4C9F-43B1-9686-6AB5FD07D8CF}"/>
                                            </p:graphicEl>
                                          </p:spTgt>
                                        </p:tgtEl>
                                        <p:attrNameLst>
                                          <p:attrName>style.visibility</p:attrName>
                                        </p:attrNameLst>
                                      </p:cBhvr>
                                      <p:to>
                                        <p:strVal val="visible"/>
                                      </p:to>
                                    </p:set>
                                    <p:animEffect transition="in" filter="fade">
                                      <p:cBhvr>
                                        <p:cTn id="42" dur="500"/>
                                        <p:tgtEl>
                                          <p:spTgt spid="5">
                                            <p:graphicEl>
                                              <a:dgm id="{2C3B3EB3-4C9F-43B1-9686-6AB5FD07D8CF}"/>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36B3D21E-5923-4E2E-9893-51EB3A4B6463}"/>
                                            </p:graphicEl>
                                          </p:spTgt>
                                        </p:tgtEl>
                                        <p:attrNameLst>
                                          <p:attrName>style.visibility</p:attrName>
                                        </p:attrNameLst>
                                      </p:cBhvr>
                                      <p:to>
                                        <p:strVal val="visible"/>
                                      </p:to>
                                    </p:set>
                                    <p:animEffect transition="in" filter="fade">
                                      <p:cBhvr>
                                        <p:cTn id="47" dur="500"/>
                                        <p:tgtEl>
                                          <p:spTgt spid="5">
                                            <p:graphicEl>
                                              <a:dgm id="{36B3D21E-5923-4E2E-9893-51EB3A4B646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C95A6E9E-D69F-4265-A319-7EFF199D2DF5}"/>
                                            </p:graphicEl>
                                          </p:spTgt>
                                        </p:tgtEl>
                                        <p:attrNameLst>
                                          <p:attrName>style.visibility</p:attrName>
                                        </p:attrNameLst>
                                      </p:cBhvr>
                                      <p:to>
                                        <p:strVal val="visible"/>
                                      </p:to>
                                    </p:set>
                                    <p:animEffect transition="in" filter="fade">
                                      <p:cBhvr>
                                        <p:cTn id="52" dur="500"/>
                                        <p:tgtEl>
                                          <p:spTgt spid="5">
                                            <p:graphicEl>
                                              <a:dgm id="{C95A6E9E-D69F-4265-A319-7EFF199D2DF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graphicEl>
                                              <a:dgm id="{594B48AF-43E6-4FC3-B463-9771BC7EC65F}"/>
                                            </p:graphicEl>
                                          </p:spTgt>
                                        </p:tgtEl>
                                        <p:attrNameLst>
                                          <p:attrName>style.visibility</p:attrName>
                                        </p:attrNameLst>
                                      </p:cBhvr>
                                      <p:to>
                                        <p:strVal val="visible"/>
                                      </p:to>
                                    </p:set>
                                    <p:animEffect transition="in" filter="fade">
                                      <p:cBhvr>
                                        <p:cTn id="57" dur="500"/>
                                        <p:tgtEl>
                                          <p:spTgt spid="5">
                                            <p:graphicEl>
                                              <a:dgm id="{594B48AF-43E6-4FC3-B463-9771BC7EC65F}"/>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graphicEl>
                                              <a:dgm id="{F265D194-7BE0-4EE4-A0FB-09774F9979D2}"/>
                                            </p:graphicEl>
                                          </p:spTgt>
                                        </p:tgtEl>
                                        <p:attrNameLst>
                                          <p:attrName>style.visibility</p:attrName>
                                        </p:attrNameLst>
                                      </p:cBhvr>
                                      <p:to>
                                        <p:strVal val="visible"/>
                                      </p:to>
                                    </p:set>
                                    <p:animEffect transition="in" filter="fade">
                                      <p:cBhvr>
                                        <p:cTn id="62" dur="500"/>
                                        <p:tgtEl>
                                          <p:spTgt spid="5">
                                            <p:graphicEl>
                                              <a:dgm id="{F265D194-7BE0-4EE4-A0FB-09774F9979D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graphicEl>
                                              <a:dgm id="{B0A42726-BBCD-4398-930E-ED07DFD81C35}"/>
                                            </p:graphicEl>
                                          </p:spTgt>
                                        </p:tgtEl>
                                        <p:attrNameLst>
                                          <p:attrName>style.visibility</p:attrName>
                                        </p:attrNameLst>
                                      </p:cBhvr>
                                      <p:to>
                                        <p:strVal val="visible"/>
                                      </p:to>
                                    </p:set>
                                    <p:animEffect transition="in" filter="fade">
                                      <p:cBhvr>
                                        <p:cTn id="67" dur="500"/>
                                        <p:tgtEl>
                                          <p:spTgt spid="5">
                                            <p:graphicEl>
                                              <a:dgm id="{B0A42726-BBCD-4398-930E-ED07DFD81C3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graphicEl>
                                              <a:dgm id="{0B4DF3B7-FB24-4BFE-9919-3F9F341DA442}"/>
                                            </p:graphicEl>
                                          </p:spTgt>
                                        </p:tgtEl>
                                        <p:attrNameLst>
                                          <p:attrName>style.visibility</p:attrName>
                                        </p:attrNameLst>
                                      </p:cBhvr>
                                      <p:to>
                                        <p:strVal val="visible"/>
                                      </p:to>
                                    </p:set>
                                    <p:animEffect transition="in" filter="fade">
                                      <p:cBhvr>
                                        <p:cTn id="72" dur="500"/>
                                        <p:tgtEl>
                                          <p:spTgt spid="5">
                                            <p:graphicEl>
                                              <a:dgm id="{0B4DF3B7-FB24-4BFE-9919-3F9F341DA442}"/>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graphicEl>
                                              <a:dgm id="{0C6FE49B-2DA0-4779-A3FC-20A4BAD99AAB}"/>
                                            </p:graphicEl>
                                          </p:spTgt>
                                        </p:tgtEl>
                                        <p:attrNameLst>
                                          <p:attrName>style.visibility</p:attrName>
                                        </p:attrNameLst>
                                      </p:cBhvr>
                                      <p:to>
                                        <p:strVal val="visible"/>
                                      </p:to>
                                    </p:set>
                                    <p:animEffect transition="in" filter="fade">
                                      <p:cBhvr>
                                        <p:cTn id="77" dur="500"/>
                                        <p:tgtEl>
                                          <p:spTgt spid="5">
                                            <p:graphicEl>
                                              <a:dgm id="{0C6FE49B-2DA0-4779-A3FC-20A4BAD99AA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graphicEl>
                                              <a:dgm id="{F1A3F1C1-5DB3-4E9A-A79E-E7F0413A7806}"/>
                                            </p:graphicEl>
                                          </p:spTgt>
                                        </p:tgtEl>
                                        <p:attrNameLst>
                                          <p:attrName>style.visibility</p:attrName>
                                        </p:attrNameLst>
                                      </p:cBhvr>
                                      <p:to>
                                        <p:strVal val="visible"/>
                                      </p:to>
                                    </p:set>
                                    <p:animEffect transition="in" filter="fade">
                                      <p:cBhvr>
                                        <p:cTn id="82" dur="500"/>
                                        <p:tgtEl>
                                          <p:spTgt spid="5">
                                            <p:graphicEl>
                                              <a:dgm id="{F1A3F1C1-5DB3-4E9A-A79E-E7F0413A78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7E2E1-5807-548F-8DC8-AF9709F200F2}"/>
              </a:ext>
            </a:extLst>
          </p:cNvPr>
          <p:cNvSpPr>
            <a:spLocks noGrp="1"/>
          </p:cNvSpPr>
          <p:nvPr>
            <p:ph type="ctrTitle"/>
          </p:nvPr>
        </p:nvSpPr>
        <p:spPr/>
        <p:txBody>
          <a:bodyPr/>
          <a:lstStyle/>
          <a:p>
            <a:r>
              <a:rPr lang="en-US" dirty="0"/>
              <a:t>Recent Cases Of Fraud In State &amp; Local Governments</a:t>
            </a:r>
          </a:p>
        </p:txBody>
      </p:sp>
      <p:sp>
        <p:nvSpPr>
          <p:cNvPr id="2" name="Subtitle 1">
            <a:extLst>
              <a:ext uri="{FF2B5EF4-FFF2-40B4-BE49-F238E27FC236}">
                <a16:creationId xmlns:a16="http://schemas.microsoft.com/office/drawing/2014/main" id="{40C0DBB9-9DF0-0D6B-25EF-1A173167B0B1}"/>
              </a:ext>
            </a:extLst>
          </p:cNvPr>
          <p:cNvSpPr>
            <a:spLocks noGrp="1"/>
          </p:cNvSpPr>
          <p:nvPr>
            <p:ph type="subTitle" idx="1"/>
          </p:nvPr>
        </p:nvSpPr>
        <p:spPr/>
        <p:txBody>
          <a:bodyPr/>
          <a:lstStyle/>
          <a:p>
            <a:r>
              <a:rPr lang="en-US" dirty="0"/>
              <a:t>Case Study #1</a:t>
            </a:r>
          </a:p>
        </p:txBody>
      </p:sp>
      <p:sp>
        <p:nvSpPr>
          <p:cNvPr id="4" name="Slide Number Placeholder 3">
            <a:extLst>
              <a:ext uri="{FF2B5EF4-FFF2-40B4-BE49-F238E27FC236}">
                <a16:creationId xmlns:a16="http://schemas.microsoft.com/office/drawing/2014/main" id="{1A0E3AB2-7629-6942-25D4-4E1ECEC2D54E}"/>
              </a:ext>
            </a:extLst>
          </p:cNvPr>
          <p:cNvSpPr>
            <a:spLocks noGrp="1"/>
          </p:cNvSpPr>
          <p:nvPr>
            <p:ph type="sldNum" sz="quarter" idx="4"/>
          </p:nvPr>
        </p:nvSpPr>
        <p:spPr/>
        <p:txBody>
          <a:bodyPr/>
          <a:lstStyle/>
          <a:p>
            <a:fld id="{6DAB3F6F-6A30-410C-8DAB-3E7769D71CBC}" type="slidenum">
              <a:rPr lang="en-US" smtClean="0"/>
              <a:pPr/>
              <a:t>98</a:t>
            </a:fld>
            <a:endParaRPr lang="en-US" dirty="0"/>
          </a:p>
        </p:txBody>
      </p:sp>
    </p:spTree>
    <p:extLst>
      <p:ext uri="{BB962C8B-B14F-4D97-AF65-F5344CB8AC3E}">
        <p14:creationId xmlns:p14="http://schemas.microsoft.com/office/powerpoint/2010/main" val="10946527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6EAE-80EA-6D0D-381D-422A7069BD17}"/>
              </a:ext>
            </a:extLst>
          </p:cNvPr>
          <p:cNvSpPr>
            <a:spLocks noGrp="1"/>
          </p:cNvSpPr>
          <p:nvPr>
            <p:ph type="title"/>
          </p:nvPr>
        </p:nvSpPr>
        <p:spPr>
          <a:xfrm>
            <a:off x="457200" y="144838"/>
            <a:ext cx="8229600" cy="685800"/>
          </a:xfrm>
        </p:spPr>
        <p:txBody>
          <a:bodyPr/>
          <a:lstStyle/>
          <a:p>
            <a:r>
              <a:rPr lang="en-US" dirty="0"/>
              <a:t>Tribal Housing Department</a:t>
            </a:r>
          </a:p>
        </p:txBody>
      </p:sp>
      <p:sp>
        <p:nvSpPr>
          <p:cNvPr id="3" name="Content Placeholder 2">
            <a:extLst>
              <a:ext uri="{FF2B5EF4-FFF2-40B4-BE49-F238E27FC236}">
                <a16:creationId xmlns:a16="http://schemas.microsoft.com/office/drawing/2014/main" id="{F4A740FC-3DB7-F048-4622-E4ABB6F31A03}"/>
              </a:ext>
            </a:extLst>
          </p:cNvPr>
          <p:cNvSpPr>
            <a:spLocks noGrp="1"/>
          </p:cNvSpPr>
          <p:nvPr>
            <p:ph idx="1"/>
          </p:nvPr>
        </p:nvSpPr>
        <p:spPr/>
        <p:txBody>
          <a:bodyPr/>
          <a:lstStyle/>
          <a:p>
            <a:r>
              <a:rPr lang="en-US" dirty="0"/>
              <a:t>Allegations that Covid Relief funds were being mismanaged</a:t>
            </a:r>
          </a:p>
          <a:p>
            <a:r>
              <a:rPr lang="en-US" dirty="0"/>
              <a:t>Allegation that funds were used to renovate homes for relatives and friends of housing employees rather than qualified tribal members </a:t>
            </a:r>
          </a:p>
          <a:p>
            <a:r>
              <a:rPr lang="en-US" dirty="0"/>
              <a:t>Allegations of exorbitant renovations</a:t>
            </a:r>
          </a:p>
          <a:p>
            <a:r>
              <a:rPr lang="en-US" dirty="0"/>
              <a:t>Allegations of collusion with </a:t>
            </a:r>
            <a:r>
              <a:rPr lang="en-US"/>
              <a:t>and kickbacks </a:t>
            </a:r>
            <a:r>
              <a:rPr lang="en-US" dirty="0"/>
              <a:t>from contractors</a:t>
            </a:r>
          </a:p>
          <a:p>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CD8D6EC1-F75F-A45F-7593-C605819C076B}"/>
              </a:ext>
            </a:extLst>
          </p:cNvPr>
          <p:cNvSpPr>
            <a:spLocks noGrp="1"/>
          </p:cNvSpPr>
          <p:nvPr>
            <p:ph type="sldNum" sz="quarter" idx="4"/>
          </p:nvPr>
        </p:nvSpPr>
        <p:spPr/>
        <p:txBody>
          <a:bodyPr/>
          <a:lstStyle/>
          <a:p>
            <a:fld id="{6DAB3F6F-6A30-410C-8DAB-3E7769D71CBC}" type="slidenum">
              <a:rPr lang="en-US" smtClean="0"/>
              <a:pPr/>
              <a:t>99</a:t>
            </a:fld>
            <a:endParaRPr lang="en-US" dirty="0"/>
          </a:p>
        </p:txBody>
      </p:sp>
    </p:spTree>
    <p:extLst>
      <p:ext uri="{BB962C8B-B14F-4D97-AF65-F5344CB8AC3E}">
        <p14:creationId xmlns:p14="http://schemas.microsoft.com/office/powerpoint/2010/main" val="33918409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142C0972-376E-4A19-BB90-D785EA0FD6E7}_1.png&quot;/&gt;&lt;left val=&quot;10&quot;/&gt;&lt;top val=&quot;11&quot;/&gt;&lt;width val=&quot;512&quot;/&gt;&lt;height val=&quot;135&quot;/&gt;&lt;hasText val=&quot;1&quot;/&gt;&lt;/Image&gt;&lt;/ThreeDShapeInfo&gt;"/>
  <p:tag name="PRESENTER_SHAPETEXTINFO" val="&lt;ShapeTextInfo&gt;&lt;TableIndex row=&quot;-1&quot; col=&quot;-1&quot;&gt;&lt;linesCount val=&quot;3&quot;/&gt;&lt;lineCharCount val=&quot;1&quot;/&gt;&lt;lineCharCount val=&quot;26&quot;/&gt;&lt;lineCharCount val=&quot;3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015D17B5-8EAD-4009-947B-AFC639AF2D0F}_7.png&quot;/&gt;&lt;left val=&quot;18&quot;/&gt;&lt;top val=&quot;76&quot;/&gt;&lt;width val=&quot;487&quot;/&gt;&lt;height val=&quot;304&quot;/&gt;&lt;hasText val=&quot;1&quot;/&gt;&lt;/Image&gt;&lt;/ThreeDShapeInfo&gt;"/>
  <p:tag name="PRESENTER_SHAPETEXTINFO" val="&lt;ShapeTextInfo&gt;&lt;TableIndex row=&quot;-1&quot; col=&quot;-1&quot;&gt;&lt;linesCount val=&quot;9&quot;/&gt;&lt;lineCharCount val=&quot;44&quot;/&gt;&lt;lineCharCount val=&quot;30&quot;/&gt;&lt;lineCharCount val=&quot;16&quot;/&gt;&lt;lineCharCount val=&quot;16&quot;/&gt;&lt;lineCharCount val=&quot;14&quot;/&gt;&lt;lineCharCount val=&quot;40&quot;/&gt;&lt;lineCharCount val=&quot;18&quot;/&gt;&lt;lineCharCount val=&quot;5&quot;/&gt;&lt;lineCharCount val=&quot;38&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E44DBE9-9400-4B8D-831F-297F42647A12}_7.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B05F7B0-26AA-4A78-BED2-56CDBB0BA29D}_8.png&quot;/&gt;&lt;left val=&quot;14&quot;/&gt;&lt;top val=&quot;24&quot;/&gt;&lt;width val=&quot;498&quot;/&gt;&lt;height val=&quot;68&quot;/&gt;&lt;hasText val=&quot;1&quot;/&gt;&lt;/Image&gt;&lt;/ThreeDShapeInfo&gt;"/>
  <p:tag name="PRESENTER_SHAPETEXTINFO" val="&lt;ShapeTextInfo&gt;&lt;TableIndex row=&quot;-1&quot; col=&quot;-1&quot;&gt;&lt;linesCount val=&quot;1&quot;/&gt;&lt;lineCharCount val=&quot;1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EFA034DB-53CC-4959-8C6D-FA3EED7D393A}_8.png&quot;/&gt;&lt;left val=&quot;14&quot;/&gt;&lt;top val=&quot;77&quot;/&gt;&lt;width val=&quot;499&quot;/&gt;&lt;height val=&quot;293&quot;/&gt;&lt;hasText val=&quot;1&quot;/&gt;&lt;/Image&gt;&lt;/ThreeDShapeInfo&gt;"/>
  <p:tag name="PRESENTER_SHAPETEXTINFO" val="&lt;ShapeTextInfo&gt;&lt;TableIndex row=&quot;-1&quot; col=&quot;-1&quot;&gt;&lt;linesCount val=&quot;9&quot;/&gt;&lt;lineCharCount val=&quot;31&quot;/&gt;&lt;lineCharCount val=&quot;30&quot;/&gt;&lt;lineCharCount val=&quot;35&quot;/&gt;&lt;lineCharCount val=&quot;40&quot;/&gt;&lt;lineCharCount val=&quot;51&quot;/&gt;&lt;lineCharCount val=&quot;34&quot;/&gt;&lt;lineCharCount val=&quot;38&quot;/&gt;&lt;lineCharCount val=&quot;13&quot;/&gt;&lt;lineCharCount val=&quot;4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F8666626-BC8C-4789-B9A2-2699C9F72D5C}_8.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FA6F95F-21F5-4B61-B6A0-2CD9BFE1351A}_9.png&quot;/&gt;&lt;left val=&quot;7&quot;/&gt;&lt;top val=&quot;22&quot;/&gt;&lt;width val=&quot;514&quot;/&gt;&lt;height val=&quot;68&quot;/&gt;&lt;hasText val=&quot;1&quot;/&gt;&lt;/Image&gt;&lt;/ThreeDShapeInfo&gt;"/>
  <p:tag name="PRESENTER_SHAPETEXTINFO" val="&lt;ShapeTextInfo&gt;&lt;TableIndex row=&quot;-1&quot; col=&quot;-1&quot;&gt;&lt;linesCount val=&quot;1&quot;/&gt;&lt;lineCharCount val=&quot;35&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E88C0E53-A086-4F5F-BD1D-C5A24D6C3386}_9.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F258E34-FA7F-4181-B065-CA0FFE1A288D}_25.png&quot;/&gt;&lt;left val=&quot;5&quot;/&gt;&lt;top val=&quot;-1&quot;/&gt;&lt;width val=&quot;370&quot;/&gt;&lt;height val=&quot;145&quot;/&gt;&lt;hasText val=&quot;1&quot;/&gt;&lt;/Image&gt;&lt;/ThreeDShapeInfo&gt;"/>
  <p:tag name="PRESENTER_SHAPETEXTINFO" val="&lt;ShapeTextInfo&gt;&lt;TableIndex row=&quot;-1&quot; col=&quot;-1&quot;&gt;&lt;linesCount val=&quot;3&quot;/&gt;&lt;lineCharCount val=&quot;24&quot;/&gt;&lt;lineCharCount val=&quot;22&quot;/&gt;&lt;lineCharCount val=&quot;2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A82099CB-77F5-4272-94AF-7D13A8328291}_23.png&quot;/&gt;&lt;left val=&quot;22&quot;/&gt;&lt;top val=&quot;91&quot;/&gt;&lt;width val=&quot;485&quot;/&gt;&lt;height val=&quot;288&quot;/&gt;&lt;hasText val=&quot;1&quot;/&gt;&lt;/Image&gt;&lt;/ThreeDShapeInfo&gt;"/>
  <p:tag name="PRESENTER_SHAPETEXTINFO" val="&lt;ShapeTextInfo&gt;&lt;TableIndex row=&quot;-1&quot; col=&quot;-1&quot;&gt;&lt;linesCount val=&quot;10&quot;/&gt;&lt;lineCharCount val=&quot;46&quot;/&gt;&lt;lineCharCount val=&quot;24&quot;/&gt;&lt;lineCharCount val=&quot;30&quot;/&gt;&lt;lineCharCount val=&quot;42&quot;/&gt;&lt;lineCharCount val=&quot;33&quot;/&gt;&lt;lineCharCount val=&quot;34&quot;/&gt;&lt;lineCharCount val=&quot;11&quot;/&gt;&lt;lineCharCount val=&quot;15&quot;/&gt;&lt;lineCharCount val=&quot;5&quot;/&gt;&lt;lineCharCount val=&quot;54&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C8EA00E1-C4F5-46A8-8FD2-9799ACFB0175}_23.png&quot;/&gt;&lt;left val=&quot;14&quot;/&gt;&lt;top val=&quot;5&quot;/&gt;&lt;width val=&quot;498&quot;/&gt;&lt;height val=&quot;106&quot;/&gt;&lt;hasText val=&quot;1&quot;/&gt;&lt;/Image&gt;&lt;/ThreeDShapeInfo&gt;"/>
  <p:tag name="PRESENTER_SHAPETEXTINFO" val="&lt;ShapeTextInfo&gt;&lt;TableIndex row=&quot;-1&quot; col=&quot;-1&quot;&gt;&lt;linesCount val=&quot;2&quot;/&gt;&lt;lineCharCount val=&quot;11&quot;/&gt;&lt;lineCharCount val=&quot;2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FFE481B4-7AA5-4E0E-8B11-C00D921BE965}_1.png&quot;/&gt;&lt;left val=&quot;19&quot;/&gt;&lt;top val=&quot;179&quot;/&gt;&lt;width val=&quot;410&quot;/&gt;&lt;height val=&quot;163&quot;/&gt;&lt;hasText val=&quot;1&quot;/&gt;&lt;/Image&gt;&lt;/ThreeDShapeInfo&gt;"/>
  <p:tag name="PRESENTER_SHAPETEXTINFO" val="&lt;ShapeTextInfo&gt;&lt;TableIndex row=&quot;-1&quot; col=&quot;-1&quot;&gt;&lt;linesCount val=&quot;6&quot;/&gt;&lt;lineCharCount val=&quot;12&quot;/&gt;&lt;lineCharCount val=&quot;27&quot;/&gt;&lt;lineCharCount val=&quot;34&quot;/&gt;&lt;lineCharCount val=&quot;27&quot;/&gt;&lt;lineCharCount val=&quot;1&quot;/&gt;&lt;lineCharCount val=&quot;14&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A75AD457-DB3B-41AE-AC48-6CF95C6BED42}_23.png&quot;/&gt;&lt;left val=&quot;507&quot;/&gt;&lt;top val=&quot;377&quot;/&gt;&lt;width val=&quot;29&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708AD9AF-5BD9-4B41-8DEA-E18F53B641EB}_24.png&quot;/&gt;&lt;left val=&quot;9&quot;/&gt;&lt;top val=&quot;105&quot;/&gt;&lt;width val=&quot;291&quot;/&gt;&lt;height val=&quot;274&quot;/&gt;&lt;hasText val=&quot;1&quot;/&gt;&lt;/Image&gt;&lt;/ThreeDShapeInfo&gt;"/>
  <p:tag name="PRESENTER_SHAPETEXTINFO" val="&lt;ShapeTextInfo&gt;&lt;TableIndex row=&quot;-1&quot; col=&quot;-1&quot;&gt;&lt;linesCount val=&quot;6&quot;/&gt;&lt;lineCharCount val=&quot;26&quot;/&gt;&lt;lineCharCount val=&quot;12&quot;/&gt;&lt;lineCharCount val=&quot;21&quot;/&gt;&lt;lineCharCount val=&quot;24&quot;/&gt;&lt;lineCharCount val=&quot;17&quot;/&gt;&lt;lineCharCount val=&quot;14&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B03C6883-1125-4A88-A27D-137A434AECCE}_24.png&quot;/&gt;&lt;left val=&quot;3&quot;/&gt;&lt;top val=&quot;5&quot;/&gt;&lt;width val=&quot;498&quot;/&gt;&lt;height val=&quot;106&quot;/&gt;&lt;hasText val=&quot;1&quot;/&gt;&lt;/Image&gt;&lt;/ThreeDShapeInfo&gt;"/>
  <p:tag name="PRESENTER_SHAPETEXTINFO" val="&lt;ShapeTextInfo&gt;&lt;TableIndex row=&quot;-1&quot; col=&quot;-1&quot;&gt;&lt;linesCount val=&quot;2&quot;/&gt;&lt;lineCharCount val=&quot;11&quot;/&gt;&lt;lineCharCount val=&quot;2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764EE87-13D4-4A40-8636-AA3C667C6727}_24.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A62F1153-CADA-44CA-B468-496D3E6FE9D6}_20.png&quot;/&gt;&lt;left val=&quot;15&quot;/&gt;&lt;top val=&quot;15&quot;/&gt;&lt;width val=&quot;322&quot;/&gt;&lt;height val=&quot;68&quot;/&gt;&lt;hasText val=&quot;1&quot;/&gt;&lt;/Image&gt;&lt;/ThreeDShapeInfo&gt;"/>
  <p:tag name="PRESENTER_SHAPETEXTINFO" val="&lt;ShapeTextInfo&gt;&lt;TableIndex row=&quot;-1&quot; col=&quot;-1&quot;&gt;&lt;linesCount val=&quot;1&quot;/&gt;&lt;lineCharCount val=&quot;1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486CCE13-5A48-4A62-A501-085E417D6517}_20.png&quot;/&gt;&lt;left val=&quot;-6&quot;/&gt;&lt;top val=&quot;113&quot;/&gt;&lt;width val=&quot;522&quot;/&gt;&lt;height val=&quot;288&quot;/&gt;&lt;hasText val=&quot;1&quot;/&gt;&lt;/Image&gt;&lt;/ThreeDShapeInfo&gt;"/>
  <p:tag name="PRESENTER_SHAPETEXTINFO" val="&lt;ShapeTextInfo&gt;&lt;TableIndex row=&quot;-1&quot; col=&quot;-1&quot;&gt;&lt;linesCount val=&quot;8&quot;/&gt;&lt;lineCharCount val=&quot;1&quot;/&gt;&lt;lineCharCount val=&quot;1&quot;/&gt;&lt;lineCharCount val=&quot;1&quot;/&gt;&lt;lineCharCount val=&quot;1&quot;/&gt;&lt;lineCharCount val=&quot;1&quot;/&gt;&lt;lineCharCount val=&quot;1&quot;/&gt;&lt;lineCharCount val=&quot;1&quot;/&gt;&lt;lineCharCount val=&quot;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BF33E838-E56E-4CDE-9D59-D2ADFA349A19}_20.png&quot;/&gt;&lt;left val=&quot;500&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26BBD139-1E0D-4797-AAB3-B9C655FBC694}_27.png&quot;/&gt;&lt;left val=&quot;10&quot;/&gt;&lt;top val=&quot;222&quot;/&gt;&lt;width val=&quot;337&quot;/&gt;&lt;height val=&quot;120&quot;/&gt;&lt;hasText val=&quot;1&quot;/&gt;&lt;/Image&gt;&lt;/ThreeDShapeInfo&gt;"/>
  <p:tag name="PRESENTER_SHAPETEXTINFO" val="&lt;ShapeTextInfo&gt;&lt;TableIndex row=&quot;-1&quot; col=&quot;-1&quot;&gt;&lt;linesCount val=&quot;3&quot;/&gt;&lt;lineCharCount val=&quot;26&quot;/&gt;&lt;lineCharCount val=&quot;1&quot;/&gt;&lt;lineCharCount val=&quot;2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4F3CA3EC-44B4-494B-901B-9416394E43A1}_27.png&quot;/&gt;&lt;left val=&quot;5&quot;/&gt;&lt;top val=&quot;113&quot;/&gt;&lt;width val=&quot;341&quot;/&gt;&lt;height val=&quot;96&quot;/&gt;&lt;hasText val=&quot;1&quot;/&gt;&lt;/Image&gt;&lt;/ThreeDShapeInfo&gt;"/>
  <p:tag name="PRESENTER_SHAPETEXTINFO" val="&lt;ShapeTextInfo&gt;&lt;TableIndex row=&quot;-1&quot; col=&quot;-1&quot;&gt;&lt;linesCount val=&quot;1&quot;/&gt;&lt;lineCharCount val=&quot;1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D2A6347-2A4A-4C52-ABEB-564565672824}_26.png&quot;/&gt;&lt;left val=&quot;14&quot;/&gt;&lt;top val=&quot;6&quot;/&gt;&lt;width val=&quot;498&quot;/&gt;&lt;height val=&quot;68&quot;/&gt;&lt;hasText val=&quot;1&quot;/&gt;&lt;/Image&gt;&lt;/ThreeDShapeInfo&gt;"/>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729552EA-9ABF-44BC-A972-914BB7D9EE83}_5.png&quot;/&gt;&lt;left val=&quot;10&quot;/&gt;&lt;top val=&quot;215&quot;/&gt;&lt;width val=&quot;417&quot;/&gt;&lt;height val=&quot;120&quot;/&gt;&lt;hasText val=&quot;1&quot;/&gt;&lt;/Image&gt;&lt;/ThreeDShapeInfo&gt;"/>
  <p:tag name="PRESENTER_SHAPETEXTINFO" val="&lt;ShapeTextInfo&gt;&lt;TableIndex row=&quot;-1&quot; col=&quot;-1&quot;&gt;&lt;linesCount val=&quot;3&quot;/&gt;&lt;lineCharCount val=&quot;29&quot;/&gt;&lt;lineCharCount val=&quot;1&quot;/&gt;&lt;lineCharCount val=&quot;3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38B9165E-D5A0-41F1-AD5B-FE22D8203E70}_26.png&quot;/&gt;&lt;left val=&quot;19&quot;/&gt;&lt;top val=&quot;50&quot;/&gt;&lt;width val=&quot;431&quot;/&gt;&lt;height val=&quot;322&quot;/&gt;&lt;hasText val=&quot;1&quot;/&gt;&lt;/Image&gt;&lt;/ThreeDShapeInfo&gt;"/>
  <p:tag name="PRESENTER_SHAPETEXTINFO" val="&lt;ShapeTextInfo&gt;&lt;TableIndex row=&quot;-1&quot; col=&quot;-1&quot;&gt;&lt;linesCount val=&quot;11&quot;/&gt;&lt;lineCharCount val=&quot;41&quot;/&gt;&lt;lineCharCount val=&quot;31&quot;/&gt;&lt;lineCharCount val=&quot;24&quot;/&gt;&lt;lineCharCount val=&quot;44&quot;/&gt;&lt;lineCharCount val=&quot;27&quot;/&gt;&lt;lineCharCount val=&quot;44&quot;/&gt;&lt;lineCharCount val=&quot;20&quot;/&gt;&lt;lineCharCount val=&quot;47&quot;/&gt;&lt;lineCharCount val=&quot;34&quot;/&gt;&lt;lineCharCount val=&quot;33&quot;/&gt;&lt;lineCharCount val=&quot;3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B28AB05B-4B99-4EFF-A07D-720A37D13034}_26.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D2A6347-2A4A-4C52-ABEB-564565672824}_26.png&quot;/&gt;&lt;left val=&quot;14&quot;/&gt;&lt;top val=&quot;6&quot;/&gt;&lt;width val=&quot;498&quot;/&gt;&lt;height val=&quot;68&quot;/&gt;&lt;hasText val=&quot;1&quot;/&gt;&lt;/Image&gt;&lt;/ThreeDShapeInfo&gt;"/>
  <p:tag name="PRESENTER_SHAPETEXTINFO" val="&lt;ShapeTextInfo&gt;&lt;TableIndex row=&quot;-1&quot; col=&quot;-1&quot;&gt;&lt;linesCount val=&quot;1&quot;/&gt;&lt;lineCharCount val=&quot;1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38B9165E-D5A0-41F1-AD5B-FE22D8203E70}_26.png&quot;/&gt;&lt;left val=&quot;19&quot;/&gt;&lt;top val=&quot;50&quot;/&gt;&lt;width val=&quot;431&quot;/&gt;&lt;height val=&quot;322&quot;/&gt;&lt;hasText val=&quot;1&quot;/&gt;&lt;/Image&gt;&lt;/ThreeDShapeInfo&gt;"/>
  <p:tag name="PRESENTER_SHAPETEXTINFO" val="&lt;ShapeTextInfo&gt;&lt;TableIndex row=&quot;-1&quot; col=&quot;-1&quot;&gt;&lt;linesCount val=&quot;11&quot;/&gt;&lt;lineCharCount val=&quot;41&quot;/&gt;&lt;lineCharCount val=&quot;31&quot;/&gt;&lt;lineCharCount val=&quot;24&quot;/&gt;&lt;lineCharCount val=&quot;44&quot;/&gt;&lt;lineCharCount val=&quot;27&quot;/&gt;&lt;lineCharCount val=&quot;44&quot;/&gt;&lt;lineCharCount val=&quot;20&quot;/&gt;&lt;lineCharCount val=&quot;47&quot;/&gt;&lt;lineCharCount val=&quot;34&quot;/&gt;&lt;lineCharCount val=&quot;33&quot;/&gt;&lt;lineCharCount val=&quot;32&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B28AB05B-4B99-4EFF-A07D-720A37D13034}_26.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9A663EF4-6B1E-40DB-AD8E-BFBBC6EDAD0B}_28.png&quot;/&gt;&lt;left val=&quot;14&quot;/&gt;&lt;top val=&quot;24&quot;/&gt;&lt;width val=&quot;498&quot;/&gt;&lt;height val=&quot;68&quot;/&gt;&lt;hasText val=&quot;1&quot;/&gt;&lt;/Image&gt;&lt;/ThreeDShapeInfo&gt;"/>
  <p:tag name="PRESENTER_SHAPETEXTINFO" val="&lt;ShapeTextInfo&gt;&lt;TableIndex row=&quot;-1&quot; col=&quot;-1&quot;&gt;&lt;linesCount val=&quot;1&quot;/&gt;&lt;lineCharCount val=&quot;22&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3B10E08A-5AC9-4EC5-8A9C-7050B843BFBF}_28.png&quot;/&gt;&lt;left val=&quot;22&quot;/&gt;&lt;top val=&quot;84&quot;/&gt;&lt;width val=&quot;483&quot;/&gt;&lt;height val=&quot;271&quot;/&gt;&lt;hasText val=&quot;1&quot;/&gt;&lt;/Image&gt;&lt;/ThreeDShapeInfo&gt;"/>
  <p:tag name="PRESENTER_SHAPETEXTINFO" val="&lt;ShapeTextInfo&gt;&lt;TableIndex row=&quot;-1&quot; col=&quot;-1&quot;&gt;&lt;linesCount val=&quot;6&quot;/&gt;&lt;lineCharCount val=&quot;1&quot;/&gt;&lt;lineCharCount val=&quot;43&quot;/&gt;&lt;lineCharCount val=&quot;40&quot;/&gt;&lt;lineCharCount val=&quot;36&quot;/&gt;&lt;lineCharCount val=&quot;41&quot;/&gt;&lt;lineCharCount val=&quot;29&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B725AC70-2069-4FC6-9D41-501B9E849FD9}_28.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95D48CFB-4340-4E09-8D20-28AC1AA5FBFC}_30.png&quot;/&gt;&lt;left val=&quot;18&quot;/&gt;&lt;top val=&quot;78&quot;/&gt;&lt;width val=&quot;248&quot;/&gt;&lt;height val=&quot;55&quot;/&gt;&lt;hasText val=&quot;1&quot;/&gt;&lt;/Image&gt;&lt;/ThreeDShapeInfo&gt;"/>
  <p:tag name="PRESENTER_SHAPETEXTINFO" val="&lt;ShapeTextInfo&gt;&lt;TableIndex row=&quot;-1&quot; col=&quot;-1&quot;&gt;&lt;linesCount val=&quot;1&quot;/&gt;&lt;lineCharCount val=&quot;14&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3134624F-A9E2-4DF8-ADCD-9B56605C4FC1}_30.png&quot;/&gt;&lt;left val=&quot;21&quot;/&gt;&lt;top val=&quot;118&quot;/&gt;&lt;width val=&quot;244&quot;/&gt;&lt;height val=&quot;237&quot;/&gt;&lt;hasText val=&quot;1&quot;/&gt;&lt;/Image&gt;&lt;/ThreeDShapeInfo&gt;"/>
  <p:tag name="PRESENTER_SHAPETEXTINFO" val="&lt;ShapeTextInfo&gt;&lt;TableIndex row=&quot;-1&quot; col=&quot;-1&quot;&gt;&lt;linesCount val=&quot;6&quot;/&gt;&lt;lineCharCount val=&quot;21&quot;/&gt;&lt;lineCharCount val=&quot;15&quot;/&gt;&lt;lineCharCount val=&quot;17&quot;/&gt;&lt;lineCharCount val=&quot;12&quot;/&gt;&lt;lineCharCount val=&quot;10&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4752AA6C-1C76-4E5F-8CEE-07BF5C03B8BC}_5.png&quot;/&gt;&lt;left val=&quot;5&quot;/&gt;&lt;top val=&quot;105&quot;/&gt;&lt;width val=&quot;410&quot;/&gt;&lt;height val=&quot;96&quot;/&gt;&lt;hasText val=&quot;1&quot;/&gt;&lt;/Image&gt;&lt;/ThreeDShapeInfo&gt;"/>
  <p:tag name="PRESENTER_SHAPETEXTINFO" val="&lt;ShapeTextInfo&gt;&lt;TableIndex row=&quot;-1&quot; col=&quot;-1&quot;&gt;&lt;linesCount val=&quot;1&quot;/&gt;&lt;lineCharCount val=&quot;27&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AA4DFEB0-7133-464B-B8FD-C229F9E6C38E}_30.png&quot;/&gt;&lt;left val=&quot;265&quot;/&gt;&lt;top val=&quot;78&quot;/&gt;&lt;width val=&quot;248&quot;/&gt;&lt;height val=&quot;55&quot;/&gt;&lt;hasText val=&quot;1&quot;/&gt;&lt;/Image&gt;&lt;/ThreeDShapeInfo&gt;"/>
  <p:tag name="PRESENTER_SHAPETEXTINFO" val="&lt;ShapeTextInfo&gt;&lt;TableIndex row=&quot;-1&quot; col=&quot;-1&quot;&gt;&lt;linesCount val=&quot;1&quot;/&gt;&lt;lineCharCount val=&quot;13&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27881532-D734-4741-ACDC-9006D708359A}_30.png&quot;/&gt;&lt;left val=&quot;268&quot;/&gt;&lt;top val=&quot;118&quot;/&gt;&lt;width val=&quot;246&quot;/&gt;&lt;height val=&quot;237&quot;/&gt;&lt;hasText val=&quot;1&quot;/&gt;&lt;/Image&gt;&lt;/ThreeDShapeInfo&gt;"/>
  <p:tag name="PRESENTER_SHAPETEXTINFO" val="&lt;ShapeTextInfo&gt;&lt;TableIndex row=&quot;-1&quot; col=&quot;-1&quot;&gt;&lt;linesCount val=&quot;6&quot;/&gt;&lt;lineCharCount val=&quot;20&quot;/&gt;&lt;lineCharCount val=&quot;16&quot;/&gt;&lt;lineCharCount val=&quot;10&quot;/&gt;&lt;lineCharCount val=&quot;8&quot;/&gt;&lt;lineCharCount val=&quot;22&quot;/&gt;&lt;lineCharCount val=&quot;2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FA4FEA60-B3DB-4799-9AE1-CCE93A24A289}_30.png&quot;/&gt;&lt;left val=&quot;14&quot;/&gt;&lt;top val=&quot;24&quot;/&gt;&lt;width val=&quot;498&quot;/&gt;&lt;height val=&quot;68&quot;/&gt;&lt;hasText val=&quot;1&quot;/&gt;&lt;/Image&gt;&lt;/ThreeDShapeInfo&gt;"/>
  <p:tag name="PRESENTER_SHAPETEXTINFO" val="&lt;ShapeTextInfo&gt;&lt;TableIndex row=&quot;-1&quot; col=&quot;-1&quot;&gt;&lt;linesCount val=&quot;1&quot;/&gt;&lt;lineCharCount val=&quot;19&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4FDE4A33-3E2C-4C65-B4E3-DB6C6CE5CB73}_30.png&quot;/&gt;&lt;left val=&quot;501&quot;/&gt;&lt;top val=&quot;377&quot;/&gt;&lt;width val=&quot;35&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DF673B79-AAF2-4390-8C14-24C1DCD452B6}_32.png&quot;/&gt;&lt;left val=&quot;14&quot;/&gt;&lt;top val=&quot;24&quot;/&gt;&lt;width val=&quot;498&quot;/&gt;&lt;height val=&quot;68&quot;/&gt;&lt;hasText val=&quot;1&quot;/&gt;&lt;/Image&gt;&lt;/ThreeDShapeInfo&gt;"/>
  <p:tag name="PRESENTER_SHAPETEXTINFO" val="&lt;ShapeTextInfo&gt;&lt;TableIndex row=&quot;-1&quot; col=&quot;-1&quot;&gt;&lt;linesCount val=&quot;1&quot;/&gt;&lt;lineCharCount val=&quot;18&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71765CCF-9497-4F9E-BFF8-1523EFB85701}_32.png&quot;/&gt;&lt;left val=&quot;18&quot;/&gt;&lt;top val=&quot;90&quot;/&gt;&lt;width val=&quot;495&quot;/&gt;&lt;height val=&quot;275&quot;/&gt;&lt;hasText val=&quot;1&quot;/&gt;&lt;/Image&gt;&lt;/ThreeDShapeInfo&gt;"/>
  <p:tag name="PRESENTER_SHAPETEXTINFO" val="&lt;ShapeTextInfo&gt;&lt;TableIndex row=&quot;-1&quot; col=&quot;-1&quot;&gt;&lt;linesCount val=&quot;6&quot;/&gt;&lt;lineCharCount val=&quot;35&quot;/&gt;&lt;lineCharCount val=&quot;43&quot;/&gt;&lt;lineCharCount val=&quot;36&quot;/&gt;&lt;lineCharCount val=&quot;22&quot;/&gt;&lt;lineCharCount val=&quot;38&quot;/&gt;&lt;lineCharCount val=&quot;43&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44221CE-B811-492F-B76E-EA5FCF928A2F}_32.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D1BDD03A-EB9B-484B-9C01-DE0D9458EBAB}_54.png&quot;/&gt;&lt;left val=&quot;14&quot;/&gt;&lt;top val=&quot;16&quot;/&gt;&lt;width val=&quot;498&quot;/&gt;&lt;height val=&quot;68&quot;/&gt;&lt;hasText val=&quot;1&quot;/&gt;&lt;/Image&gt;&lt;/ThreeDShapeInfo&gt;"/>
  <p:tag name="PRESENTER_SHAPETEXTINFO" val="&lt;ShapeTextInfo&gt;&lt;TableIndex row=&quot;-1&quot; col=&quot;-1&quot;&gt;&lt;linesCount val=&quot;1&quot;/&gt;&lt;lineCharCount val=&quot;29&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CF22BFE0-16F5-41FB-ACD2-5DE75699E940}_54.png&quot;/&gt;&lt;left val=&quot;507&quot;/&gt;&lt;top val=&quot;377&quot;/&gt;&lt;width val=&quot;29&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7A136923-0F57-4682-9C69-2C50974C8E11}_6.png&quot;/&gt;&lt;left val=&quot;17&quot;/&gt;&lt;top val=&quot;90&quot;/&gt;&lt;width val=&quot;456&quot;/&gt;&lt;height val=&quot;188&quot;/&gt;&lt;hasText val=&quot;1&quot;/&gt;&lt;/Image&gt;&lt;/ThreeDShapeInfo&gt;"/>
  <p:tag name="PRESENTER_SHAPETEXTINFO" val="&lt;ShapeTextInfo&gt;&lt;TableIndex row=&quot;-1&quot; col=&quot;-1&quot;&gt;&lt;linesCount val=&quot;5&quot;/&gt;&lt;lineCharCount val=&quot;38&quot;/&gt;&lt;lineCharCount val=&quot;33&quot;/&gt;&lt;lineCharCount val=&quot;18&quot;/&gt;&lt;lineCharCount val=&quot;14&quot;/&gt;&lt;lineCharCount val=&quot;1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882BE5D3-8F54-4BCD-9BF7-F941454C5703}_59.png&quot;/&gt;&lt;left val=&quot;23&quot;/&gt;&lt;top val=&quot;26&quot;/&gt;&lt;width val=&quot;201&quot;/&gt;&lt;height val=&quot;74&quot;/&gt;&lt;hasText val=&quot;1&quot;/&gt;&lt;/Image&gt;&lt;/ThreeDShapeInfo&gt;"/>
  <p:tag name="PRESENTER_SHAPETEXTINFO" val="&lt;ShapeTextInfo&gt;&lt;TableIndex row=&quot;-1&quot; col=&quot;-1&quot;&gt;&lt;linesCount val=&quot;1&quot;/&gt;&lt;lineCharCount val=&quot;1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06CD4BF1-9FBA-4167-A29F-03D4D11E1774}_59.png&quot;/&gt;&lt;left val=&quot;504&quot;/&gt;&lt;top val=&quot;377&quot;/&gt;&lt;width val=&quot;32&quot;/&gt;&lt;height val=&quot;27&quot;/&gt;&lt;hasText val=&quot;1&quot;/&gt;&lt;/Image&gt;&lt;/ThreeDShapeInfo&gt;"/>
  <p:tag name="PRESENTER_SHAPETEXTINFO" val="&lt;ShapeTextInfo&gt;&lt;TableIndex row=&quot;-1&quot; col=&quot;-1&quot;&gt;&lt;linesCount val=&quot;1&quot;/&gt;&lt;lineCharCount val=&quot;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61F7FDAE-62F9-4D8D-8BF4-7924B39A54F0}_6.png&quot;/&gt;&lt;left val=&quot;14&quot;/&gt;&lt;top val=&quot;24&quot;/&gt;&lt;width val=&quot;498&quot;/&gt;&lt;height val=&quot;68&quot;/&gt;&lt;hasText val=&quot;1&quot;/&gt;&lt;/Image&gt;&lt;/ThreeDShapeInfo&gt;"/>
  <p:tag name="PRESENTER_SHAPETEXTINFO" val="&lt;ShapeTextInfo&gt;&lt;TableIndex row=&quot;-1&quot; col=&quot;-1&quot;&gt;&lt;linesCount val=&quot;1&quot;/&gt;&lt;lineCharCount val=&quot;27&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C3E38F18-ABE5-47E2-98A6-DB3E5A65F5CE}_6.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meye51647\AppData\Local\Templafy\AddIns\PowerPointVsto\CLA-Icons-Black_Savings-04.png"/>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4D2D2D93-C1CC-4DF0-9CBC-B6A8EE82964E}_7.png&quot;/&gt;&lt;left val=&quot;14&quot;/&gt;&lt;top val=&quot;24&quot;/&gt;&lt;width val=&quot;498&quot;/&gt;&lt;height val=&quot;68&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1_CLA-Widescreen">
  <a:themeElements>
    <a:clrScheme name="CLA Color Palette">
      <a:dk1>
        <a:srgbClr val="414142"/>
      </a:dk1>
      <a:lt1>
        <a:srgbClr val="FFFFFF"/>
      </a:lt1>
      <a:dk2>
        <a:srgbClr val="414142"/>
      </a:dk2>
      <a:lt2>
        <a:srgbClr val="DAD8D7"/>
      </a:lt2>
      <a:accent1>
        <a:srgbClr val="2E334E"/>
      </a:accent1>
      <a:accent2>
        <a:srgbClr val="7DD2D3"/>
      </a:accent2>
      <a:accent3>
        <a:srgbClr val="E2E868"/>
      </a:accent3>
      <a:accent4>
        <a:srgbClr val="EE5340"/>
      </a:accent4>
      <a:accent5>
        <a:srgbClr val="FBC55A"/>
      </a:accent5>
      <a:accent6>
        <a:srgbClr val="DAD8D7"/>
      </a:accent6>
      <a:hlink>
        <a:srgbClr val="5CB8B2"/>
      </a:hlink>
      <a:folHlink>
        <a:srgbClr val="5CB8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182880" tIns="45720" rIns="18288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accent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LA-Widescreen" id="{1458335C-B462-46B9-A68A-A8B78A17FE26}" vid="{35B092A1-33EB-480F-939F-0E5F1792E6A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49E481-B19F-4C53-842F-66291A86CA5C}">
  <we:reference id="86464f2b-25d7-4314-9d91-9ef62ce529a2" version="1.0.0.3" store="EXCatalog" storeType="EXCatalog"/>
  <we:alternateReferences>
    <we:reference id="WA200001656" version="1.0.0.3"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638429409458978151","enableDocumentContentUpdater":false,"version":"2.0"}]]></TemplafySlideTemplateConfiguration>
</file>

<file path=customXml/item15.xml><?xml version="1.0" encoding="utf-8"?>
<TemplafySlideTemplateConfiguration><![CDATA[{"slideVersion":1,"isValidatorEnabled":false,"isLocked":false,"elementsMetadata":[],"slideId":"638398087551986184","enableDocumentContentUpdater":false,"version":"2.0"}]]></TemplafySlideTemplateConfiguration>
</file>

<file path=customXml/item16.xml><?xml version="1.0" encoding="utf-8"?>
<TemplafySlideTemplateConfiguration><![CDATA[{"slideVersion":1,"isValidatorEnabled":false,"isLocked":false,"elementsMetadata":[],"slideId":"638398088573561834","enableDocumentContentUpdater":false,"version":"2.0"}]]></TemplafySlideTemplateConfiguration>
</file>

<file path=customXml/item17.xml><?xml version="1.0" encoding="utf-8"?>
<TemplafySlideTemplateConfiguration><![CDATA[{"slideVersion":1,"isValidatorEnabled":false,"isLocked":false,"elementsMetadata":[],"slideId":"638398088573503516","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638429409186888104","enableDocumentContentUpdater":false,"version":"2.0"}]]></TemplafySlideTemplateConfiguration>
</file>

<file path=customXml/item2.xml><?xml version="1.0" encoding="utf-8"?>
<TemplafyFormConfiguration><![CDATA[{"formFields":[],"formDataEntries":[]}]]></TemplafyFormConfiguration>
</file>

<file path=customXml/item20.xml><?xml version="1.0" encoding="utf-8"?>
<TemplafySlideTemplateConfiguration><![CDATA[{"slideVersion":1,"isValidatorEnabled":false,"isLocked":false,"elementsMetadata":[],"slideId":"638429409186864089","enableDocumentContentUpdater":false,"version":"2.0"}]]></TemplafySlideTemplateConfiguration>
</file>

<file path=customXml/item21.xml><?xml version="1.0" encoding="utf-8"?>
<TemplafySlideTemplateConfiguration><![CDATA[{"slideVersion":1,"isValidatorEnabled":false,"isLocked":false,"elementsMetadata":[],"slideId":"638429409186839530","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TemplateConfiguration><![CDATA[{"elementsMetadata":[],"transformationConfigurations":[],"templateName":"CLA-Widescreen Template (16:9)","templateDescription":"","enableDocumentContentUpdater":false,"version":"2.0"}]]></TemplafyTemplate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638398088573561834","enableDocumentContentUpdater":false,"version":"2.0"}]]></TemplafySlideTemplateConfiguration>
</file>

<file path=customXml/item3.xml><?xml version="1.0" encoding="utf-8"?>
<TemplafySlideTemplateConfiguration><![CDATA[{"slideVersion":1,"isValidatorEnabled":false,"isLocked":false,"elementsMetadata":[],"slideId":"638398088573561834","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8398088573561834","enableDocumentContentUpdater":false,"version":"2.0"}]]></TemplafySlideTemplateConfiguration>
</file>

<file path=customXml/item6.xml><?xml version="1.0" encoding="utf-8"?>
<TemplafySlideTemplateConfiguration><![CDATA[{"slideVersion":2,"isValidatorEnabled":false,"isLocked":false,"elementsMetadata":[],"slideId":"638434518712732374","enableDocumentContentUpdater":false,"version":"2.0"}]]></TemplafySlideTemplateConfiguration>
</file>

<file path=customXml/item7.xml><?xml version="1.0" encoding="utf-8"?>
<TemplafySlideTemplateConfiguration><![CDATA[{"slideVersion":1,"isValidatorEnabled":false,"isLocked":false,"elementsMetadata":[],"slideId":"638429409459008917","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5174803F-4706-4C54-AEC3-7E9F78778BC4}">
  <ds:schemaRefs/>
</ds:datastoreItem>
</file>

<file path=customXml/itemProps10.xml><?xml version="1.0" encoding="utf-8"?>
<ds:datastoreItem xmlns:ds="http://schemas.openxmlformats.org/officeDocument/2006/customXml" ds:itemID="{0F4423E3-FEB8-4BEB-880A-2C90875357C0}">
  <ds:schemaRefs/>
</ds:datastoreItem>
</file>

<file path=customXml/itemProps11.xml><?xml version="1.0" encoding="utf-8"?>
<ds:datastoreItem xmlns:ds="http://schemas.openxmlformats.org/officeDocument/2006/customXml" ds:itemID="{EEB1BA00-8413-44C2-B1B4-6F5DF21AB24D}">
  <ds:schemaRefs/>
</ds:datastoreItem>
</file>

<file path=customXml/itemProps12.xml><?xml version="1.0" encoding="utf-8"?>
<ds:datastoreItem xmlns:ds="http://schemas.openxmlformats.org/officeDocument/2006/customXml" ds:itemID="{AB60CE61-F3FB-4762-9AD2-92E232BE4FC2}">
  <ds:schemaRefs/>
</ds:datastoreItem>
</file>

<file path=customXml/itemProps13.xml><?xml version="1.0" encoding="utf-8"?>
<ds:datastoreItem xmlns:ds="http://schemas.openxmlformats.org/officeDocument/2006/customXml" ds:itemID="{1C9D2795-9BCA-4DA1-A754-2FA1040E50F3}">
  <ds:schemaRefs/>
</ds:datastoreItem>
</file>

<file path=customXml/itemProps14.xml><?xml version="1.0" encoding="utf-8"?>
<ds:datastoreItem xmlns:ds="http://schemas.openxmlformats.org/officeDocument/2006/customXml" ds:itemID="{E6B73C33-9D4F-4D59-ABCD-BB17C37DE5C4}">
  <ds:schemaRefs/>
</ds:datastoreItem>
</file>

<file path=customXml/itemProps15.xml><?xml version="1.0" encoding="utf-8"?>
<ds:datastoreItem xmlns:ds="http://schemas.openxmlformats.org/officeDocument/2006/customXml" ds:itemID="{89B60282-ACA0-432F-8BAB-9522895CCCAF}">
  <ds:schemaRefs/>
</ds:datastoreItem>
</file>

<file path=customXml/itemProps16.xml><?xml version="1.0" encoding="utf-8"?>
<ds:datastoreItem xmlns:ds="http://schemas.openxmlformats.org/officeDocument/2006/customXml" ds:itemID="{D029BA5F-3D1C-4525-91F5-A2C6AA42C623}">
  <ds:schemaRefs/>
</ds:datastoreItem>
</file>

<file path=customXml/itemProps17.xml><?xml version="1.0" encoding="utf-8"?>
<ds:datastoreItem xmlns:ds="http://schemas.openxmlformats.org/officeDocument/2006/customXml" ds:itemID="{4FAED201-5BEC-404D-8807-3D041712D121}">
  <ds:schemaRefs/>
</ds:datastoreItem>
</file>

<file path=customXml/itemProps18.xml><?xml version="1.0" encoding="utf-8"?>
<ds:datastoreItem xmlns:ds="http://schemas.openxmlformats.org/officeDocument/2006/customXml" ds:itemID="{D8708ABD-6423-4B32-BC41-6FCE08EB4048}">
  <ds:schemaRefs/>
</ds:datastoreItem>
</file>

<file path=customXml/itemProps19.xml><?xml version="1.0" encoding="utf-8"?>
<ds:datastoreItem xmlns:ds="http://schemas.openxmlformats.org/officeDocument/2006/customXml" ds:itemID="{E5A3C58F-7E0C-455A-976E-8DBDBC40C615}">
  <ds:schemaRefs/>
</ds:datastoreItem>
</file>

<file path=customXml/itemProps2.xml><?xml version="1.0" encoding="utf-8"?>
<ds:datastoreItem xmlns:ds="http://schemas.openxmlformats.org/officeDocument/2006/customXml" ds:itemID="{15B20F84-EA28-4906-9C6C-631A71CA2657}">
  <ds:schemaRefs/>
</ds:datastoreItem>
</file>

<file path=customXml/itemProps20.xml><?xml version="1.0" encoding="utf-8"?>
<ds:datastoreItem xmlns:ds="http://schemas.openxmlformats.org/officeDocument/2006/customXml" ds:itemID="{3288FDA1-D859-4351-827A-83468DB41A87}">
  <ds:schemaRefs/>
</ds:datastoreItem>
</file>

<file path=customXml/itemProps21.xml><?xml version="1.0" encoding="utf-8"?>
<ds:datastoreItem xmlns:ds="http://schemas.openxmlformats.org/officeDocument/2006/customXml" ds:itemID="{5811F35D-AFA2-4D4E-A74E-EE28F93CED70}">
  <ds:schemaRefs/>
</ds:datastoreItem>
</file>

<file path=customXml/itemProps22.xml><?xml version="1.0" encoding="utf-8"?>
<ds:datastoreItem xmlns:ds="http://schemas.openxmlformats.org/officeDocument/2006/customXml" ds:itemID="{255B32CF-93D0-4885-AFF6-FC5864DBC864}">
  <ds:schemaRefs/>
</ds:datastoreItem>
</file>

<file path=customXml/itemProps23.xml><?xml version="1.0" encoding="utf-8"?>
<ds:datastoreItem xmlns:ds="http://schemas.openxmlformats.org/officeDocument/2006/customXml" ds:itemID="{40166594-81EE-48DC-B08A-67782F846C7B}">
  <ds:schemaRefs/>
</ds:datastoreItem>
</file>

<file path=customXml/itemProps24.xml><?xml version="1.0" encoding="utf-8"?>
<ds:datastoreItem xmlns:ds="http://schemas.openxmlformats.org/officeDocument/2006/customXml" ds:itemID="{FF962DC7-391F-4228-8ED9-09C5BF752A19}">
  <ds:schemaRefs/>
</ds:datastoreItem>
</file>

<file path=customXml/itemProps25.xml><?xml version="1.0" encoding="utf-8"?>
<ds:datastoreItem xmlns:ds="http://schemas.openxmlformats.org/officeDocument/2006/customXml" ds:itemID="{7A133897-9102-4CA8-A02B-108B3C9AC5B5}">
  <ds:schemaRefs/>
</ds:datastoreItem>
</file>

<file path=customXml/itemProps26.xml><?xml version="1.0" encoding="utf-8"?>
<ds:datastoreItem xmlns:ds="http://schemas.openxmlformats.org/officeDocument/2006/customXml" ds:itemID="{15701759-DC90-456D-9DFC-ADC84781C113}">
  <ds:schemaRefs/>
</ds:datastoreItem>
</file>

<file path=customXml/itemProps3.xml><?xml version="1.0" encoding="utf-8"?>
<ds:datastoreItem xmlns:ds="http://schemas.openxmlformats.org/officeDocument/2006/customXml" ds:itemID="{25C483C1-87FB-45A7-B9DE-5E793CEF420C}">
  <ds:schemaRefs/>
</ds:datastoreItem>
</file>

<file path=customXml/itemProps4.xml><?xml version="1.0" encoding="utf-8"?>
<ds:datastoreItem xmlns:ds="http://schemas.openxmlformats.org/officeDocument/2006/customXml" ds:itemID="{885BECC3-88D3-4E22-BED5-7F098662304B}">
  <ds:schemaRefs/>
</ds:datastoreItem>
</file>

<file path=customXml/itemProps5.xml><?xml version="1.0" encoding="utf-8"?>
<ds:datastoreItem xmlns:ds="http://schemas.openxmlformats.org/officeDocument/2006/customXml" ds:itemID="{09D895BE-E13F-40EA-97CD-5059444F657B}">
  <ds:schemaRefs/>
</ds:datastoreItem>
</file>

<file path=customXml/itemProps6.xml><?xml version="1.0" encoding="utf-8"?>
<ds:datastoreItem xmlns:ds="http://schemas.openxmlformats.org/officeDocument/2006/customXml" ds:itemID="{0F4749E1-C37A-44F6-AFE9-EBAFEEDFD676}">
  <ds:schemaRefs/>
</ds:datastoreItem>
</file>

<file path=customXml/itemProps7.xml><?xml version="1.0" encoding="utf-8"?>
<ds:datastoreItem xmlns:ds="http://schemas.openxmlformats.org/officeDocument/2006/customXml" ds:itemID="{BCB62D74-B4E7-41E0-B72F-FDFA2620C838}">
  <ds:schemaRefs/>
</ds:datastoreItem>
</file>

<file path=customXml/itemProps8.xml><?xml version="1.0" encoding="utf-8"?>
<ds:datastoreItem xmlns:ds="http://schemas.openxmlformats.org/officeDocument/2006/customXml" ds:itemID="{2883C858-EC49-4B5E-99D1-C7CD979C4940}">
  <ds:schemaRefs/>
</ds:datastoreItem>
</file>

<file path=customXml/itemProps9.xml><?xml version="1.0" encoding="utf-8"?>
<ds:datastoreItem xmlns:ds="http://schemas.openxmlformats.org/officeDocument/2006/customXml" ds:itemID="{BA4D02AB-DCC4-4937-8D09-008D84365741}">
  <ds:schemaRefs/>
</ds:datastoreItem>
</file>

<file path=docProps/app.xml><?xml version="1.0" encoding="utf-8"?>
<Properties xmlns="http://schemas.openxmlformats.org/officeDocument/2006/extended-properties" xmlns:vt="http://schemas.openxmlformats.org/officeDocument/2006/docPropsVTypes">
  <Template/>
  <TotalTime>727</TotalTime>
  <Words>13405</Words>
  <Application>Microsoft Office PowerPoint</Application>
  <PresentationFormat>On-screen Show (16:9)</PresentationFormat>
  <Paragraphs>1811</Paragraphs>
  <Slides>281</Slides>
  <Notes>117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281</vt:i4>
      </vt:variant>
    </vt:vector>
  </HeadingPairs>
  <TitlesOfParts>
    <vt:vector size="294" baseType="lpstr">
      <vt:lpstr>Arial</vt:lpstr>
      <vt:lpstr>Arial Narrow</vt:lpstr>
      <vt:lpstr>Calibri</vt:lpstr>
      <vt:lpstr>Calibri Light</vt:lpstr>
      <vt:lpstr>Courier New</vt:lpstr>
      <vt:lpstr>Georgia</vt:lpstr>
      <vt:lpstr>Lato Light</vt:lpstr>
      <vt:lpstr>Söhne</vt:lpstr>
      <vt:lpstr>Times New Roman</vt:lpstr>
      <vt:lpstr>Wingdings</vt:lpstr>
      <vt:lpstr>ヒラギノ角ゴ Pro W3</vt:lpstr>
      <vt:lpstr>1_CLA-Widescreen</vt:lpstr>
      <vt:lpstr>1_Office Theme</vt:lpstr>
      <vt:lpstr>Welcome!</vt:lpstr>
      <vt:lpstr>PowerPoint Presentation</vt:lpstr>
      <vt:lpstr>Schedule </vt:lpstr>
      <vt:lpstr>GASB Update</vt:lpstr>
      <vt:lpstr>At The End Of This Session, You Will Be Able To:</vt:lpstr>
      <vt:lpstr>Where We’ve Been:</vt:lpstr>
      <vt:lpstr>GASBs No. 94 PPP and APA GASBs No. 96 SBITAs </vt:lpstr>
      <vt:lpstr>GASB 94: Public-Private And Public-Public Partnerships And Availability Payment Arrangements</vt:lpstr>
      <vt:lpstr>Things To Lookout For</vt:lpstr>
      <vt:lpstr>GASB 96: Subscription-Based Information Technology Arrangements</vt:lpstr>
      <vt:lpstr>Things We’ve Seen And What To Lookout For</vt:lpstr>
      <vt:lpstr>GASB 99 Omnibus</vt:lpstr>
      <vt:lpstr>Effective Dates</vt:lpstr>
      <vt:lpstr>GASB 99 Highlights </vt:lpstr>
      <vt:lpstr>GASB 99 Highlights </vt:lpstr>
      <vt:lpstr>GASB 99 Highlights </vt:lpstr>
      <vt:lpstr>Leases, SBITAs, PPP Term</vt:lpstr>
      <vt:lpstr>GASB 100 Accounting Changes And Error Corrections – An Amendment Of GASB Statement No. 62</vt:lpstr>
      <vt:lpstr>GASB State No. 62 Categories</vt:lpstr>
      <vt:lpstr>GASB State No. 100 Categories</vt:lpstr>
      <vt:lpstr>Change In Accounting Principles</vt:lpstr>
      <vt:lpstr>Not A Change In Accounting Principle</vt:lpstr>
      <vt:lpstr>Change In Accounting Principles (Continued)</vt:lpstr>
      <vt:lpstr>Change In Accounting Estimate</vt:lpstr>
      <vt:lpstr>Notes For Change In Accounting Estimate</vt:lpstr>
      <vt:lpstr>Change In Accounting Estimate (Continued)</vt:lpstr>
      <vt:lpstr>PowerPoint Presentation</vt:lpstr>
      <vt:lpstr>Changes To Or Within The Financial Reporting Entity</vt:lpstr>
      <vt:lpstr>Change Within The Entity Example:</vt:lpstr>
      <vt:lpstr>Correction Of An Error</vt:lpstr>
      <vt:lpstr>Correction Of An Error Example:</vt:lpstr>
      <vt:lpstr>Notes For Error Correction</vt:lpstr>
      <vt:lpstr>GASB 101 Compensated Absences</vt:lpstr>
      <vt:lpstr>The Basics</vt:lpstr>
      <vt:lpstr>What Are Compensated Absences?</vt:lpstr>
      <vt:lpstr>What’s Changing</vt:lpstr>
      <vt:lpstr>GASB 101: What’s Not In Scope?</vt:lpstr>
      <vt:lpstr>Compensated Absences Recognition</vt:lpstr>
      <vt:lpstr>Recognition – Leave Not Used</vt:lpstr>
      <vt:lpstr>What Is “More Likely Than Not”? (MLTN)</vt:lpstr>
      <vt:lpstr>MLTN – What To Consider?</vt:lpstr>
      <vt:lpstr>Exceptions To MLTN</vt:lpstr>
      <vt:lpstr>Exceptions - Example</vt:lpstr>
      <vt:lpstr>Recognize If Not Used</vt:lpstr>
      <vt:lpstr>Recognize When Leave Commences (Sporadic)</vt:lpstr>
      <vt:lpstr>GASB 101: Recognize Only When Leave Is Taken</vt:lpstr>
      <vt:lpstr>Calculating The Liability</vt:lpstr>
      <vt:lpstr>Recognition – Leave Used</vt:lpstr>
      <vt:lpstr>Salary-Related Payments</vt:lpstr>
      <vt:lpstr>DC And DB Pension Plans</vt:lpstr>
      <vt:lpstr>Post-Employment Benefit Plans</vt:lpstr>
      <vt:lpstr>Example: Vacation And Sick Leave</vt:lpstr>
      <vt:lpstr>Example: Vacation And Sick Leave</vt:lpstr>
      <vt:lpstr>Example: Vacation And Sick Leave Calculation</vt:lpstr>
      <vt:lpstr>Example: Vacation And Sick Leave Explanations</vt:lpstr>
      <vt:lpstr>Note Disclosure:</vt:lpstr>
      <vt:lpstr>Note Disclosure:</vt:lpstr>
      <vt:lpstr>Preparing For The New Standard</vt:lpstr>
      <vt:lpstr>GASB 102 Certain Risk Disclosures</vt:lpstr>
      <vt:lpstr>GASB 102: Certain Risk Disclosures</vt:lpstr>
      <vt:lpstr>GASB 102 Risk Type Definitions</vt:lpstr>
      <vt:lpstr>Disclosure Is Required If:</vt:lpstr>
      <vt:lpstr>Notes To Financial Statements</vt:lpstr>
      <vt:lpstr>What Is Considered A ‘Substantial Impact’</vt:lpstr>
      <vt:lpstr>What Is Considered An ‘Event Or Events’</vt:lpstr>
      <vt:lpstr>What Happens If A Government Takes Mitigating Action?</vt:lpstr>
      <vt:lpstr>Example: Concentration Of Financial Resource Provider</vt:lpstr>
      <vt:lpstr>Example: Concentration Of Financial Resource Provider (Continued)</vt:lpstr>
      <vt:lpstr>Example: Concentration Of Financial Resource Provider (Continued)</vt:lpstr>
      <vt:lpstr>What’s On The Horizon? Current GASB Projects And Practice Issues</vt:lpstr>
      <vt:lpstr>Comprehensive Projects</vt:lpstr>
      <vt:lpstr>Major Projects</vt:lpstr>
      <vt:lpstr>Practice Issues</vt:lpstr>
      <vt:lpstr>Miranda Wendlandt, CPA, CFE Principal Miranda.Wendlant@CLAconnect.com     Eric Smedsrud, CPA Senior Eric.Smedsrud@CLAconnect.com  320-203-55344</vt:lpstr>
      <vt:lpstr>Ethical Challenges And Fraud Risks Facing Governments</vt:lpstr>
      <vt:lpstr>Learning Objectives</vt:lpstr>
      <vt:lpstr>Speaker Introduction</vt:lpstr>
      <vt:lpstr>Ethics In Business</vt:lpstr>
      <vt:lpstr>Ethical Leaders Start At Home</vt:lpstr>
      <vt:lpstr>Principles Of Ethics In Business</vt:lpstr>
      <vt:lpstr>Why Is Ethics Important In Business?</vt:lpstr>
      <vt:lpstr>Breakdowns In Business Ethics</vt:lpstr>
      <vt:lpstr>Examples Of Ethical Challenges Leading To Fraud</vt:lpstr>
      <vt:lpstr>Fraud In State And Local Governments - Internal</vt:lpstr>
      <vt:lpstr>Fraud In State And Local Governments - External</vt:lpstr>
      <vt:lpstr>The Trajectory Of Fraud</vt:lpstr>
      <vt:lpstr>Fraud Risks In Local Governments</vt:lpstr>
      <vt:lpstr>Vulnerabilities And How To Address Them</vt:lpstr>
      <vt:lpstr>Vulnerabilities And How To Address Them</vt:lpstr>
      <vt:lpstr>Who Presents Risk To The Government?</vt:lpstr>
      <vt:lpstr>Who Presents The GREATEST Risk?</vt:lpstr>
      <vt:lpstr>Behavioral Red Flags</vt:lpstr>
      <vt:lpstr>Behavioral Red Flags In Occupational Fraud</vt:lpstr>
      <vt:lpstr>Lifestyle Changes</vt:lpstr>
      <vt:lpstr>Unusual Behaviors</vt:lpstr>
      <vt:lpstr>Accounting Anomalies</vt:lpstr>
      <vt:lpstr>Examples Of Red Flags From Recent Cases</vt:lpstr>
      <vt:lpstr>Recent Cases Of Fraud In State &amp; Local Governments</vt:lpstr>
      <vt:lpstr>Tribal Housing Department</vt:lpstr>
      <vt:lpstr>Factors Leading To Fraud</vt:lpstr>
      <vt:lpstr>Recent Cases Of Fraud In State &amp; Local Governments</vt:lpstr>
      <vt:lpstr>Overview – Transportation Coalition Service Contractor</vt:lpstr>
      <vt:lpstr>Factors Leading To Fraud</vt:lpstr>
      <vt:lpstr>Discovery Of Discrepancies</vt:lpstr>
      <vt:lpstr>Forensic Investigation</vt:lpstr>
      <vt:lpstr>Interview Of Subject</vt:lpstr>
      <vt:lpstr>Conclusions</vt:lpstr>
      <vt:lpstr>Key Concepts In Fraud Awareness &amp; Prevention</vt:lpstr>
      <vt:lpstr>Recommendations To Mitigate Fraud Risk</vt:lpstr>
      <vt:lpstr>Recommendations To Mitigate Fraud Risk</vt:lpstr>
      <vt:lpstr>Median Loss &amp; Duration  by Detection Method</vt:lpstr>
      <vt:lpstr>Limitations For Mitigating Fraud Risk</vt:lpstr>
      <vt:lpstr>Attributes Of An Anti-Fraud Program</vt:lpstr>
      <vt:lpstr>Attributes Of An Anti-Fraud Program (Continued)</vt:lpstr>
      <vt:lpstr>Questions?</vt:lpstr>
      <vt:lpstr>PowerPoint Presentation</vt:lpstr>
      <vt:lpstr>15 Minute Break</vt:lpstr>
      <vt:lpstr>Monetizing Clean Energy Tax Credits From The Inflation Reduction Act</vt:lpstr>
      <vt:lpstr>Agenda</vt:lpstr>
      <vt:lpstr>Learning Objectives</vt:lpstr>
      <vt:lpstr>The Inflation Reduction Act</vt:lpstr>
      <vt:lpstr>IRA Snapshot </vt:lpstr>
      <vt:lpstr>Refundable/Transferable Credits   </vt:lpstr>
      <vt:lpstr>Opportunities For SLGs</vt:lpstr>
      <vt:lpstr>Specific Credit Opportunities </vt:lpstr>
      <vt:lpstr>Section 48 Energy Investment Tax Credit</vt:lpstr>
      <vt:lpstr>Section 45 Production Credit</vt:lpstr>
      <vt:lpstr>Section 30C Alternative Fuel Refueling Credit</vt:lpstr>
      <vt:lpstr>Section 30C Cont’d </vt:lpstr>
      <vt:lpstr>Census Tract Requirements </vt:lpstr>
      <vt:lpstr>Section 45W Clean Vehicle Credit </vt:lpstr>
      <vt:lpstr>Bonus Credits </vt:lpstr>
      <vt:lpstr>Prevailing Wage And Apprenticeship</vt:lpstr>
      <vt:lpstr>Domestic Content Bonus </vt:lpstr>
      <vt:lpstr>Energy Communities </vt:lpstr>
      <vt:lpstr>Low-Income Communities </vt:lpstr>
      <vt:lpstr>Credit Rate Tables </vt:lpstr>
      <vt:lpstr>Credit Rate Tables Cont’d </vt:lpstr>
      <vt:lpstr>Credit Monetization </vt:lpstr>
      <vt:lpstr>Claiming Direct Payments </vt:lpstr>
      <vt:lpstr>Section 179D Deduction Allocations </vt:lpstr>
      <vt:lpstr>Section 179D Energy Efficient Building Deduction </vt:lpstr>
      <vt:lpstr>PowerPoint Presentation</vt:lpstr>
      <vt:lpstr>Automation And AI: Use Cases And What’s In It For You</vt:lpstr>
      <vt:lpstr>Introduction </vt:lpstr>
      <vt:lpstr>Learning Objectives</vt:lpstr>
      <vt:lpstr>Key Objectives</vt:lpstr>
      <vt:lpstr>Agenda</vt:lpstr>
      <vt:lpstr>How Transformative Do You Believe AI Will Be?</vt:lpstr>
      <vt:lpstr>Gartner Hype Cycle</vt:lpstr>
      <vt:lpstr>An Introduction Into Data, Automation, &amp; AI</vt:lpstr>
      <vt:lpstr>Definitions</vt:lpstr>
      <vt:lpstr>Data &amp; Business Intelligence</vt:lpstr>
      <vt:lpstr>Automation</vt:lpstr>
      <vt:lpstr>Manual Vs. Automated Reporting</vt:lpstr>
      <vt:lpstr>Example Of BI And Automation</vt:lpstr>
      <vt:lpstr>What Is Artificial Intelligence?</vt:lpstr>
      <vt:lpstr>Comparing Traditional Computing Vs. AI</vt:lpstr>
      <vt:lpstr>What Is a Large Language Model?</vt:lpstr>
      <vt:lpstr>What Is GPT?</vt:lpstr>
      <vt:lpstr>GPTs</vt:lpstr>
      <vt:lpstr>AI Today – Audience Participation</vt:lpstr>
      <vt:lpstr>Time Magazine 2011</vt:lpstr>
      <vt:lpstr>Benefits And Impact</vt:lpstr>
      <vt:lpstr>PowerPoint Presentation</vt:lpstr>
      <vt:lpstr>Use Case Study: AP Automation</vt:lpstr>
      <vt:lpstr>Use Case Study: Large Language Models</vt:lpstr>
      <vt:lpstr>Use Case Study: Microsoft's Copilots</vt:lpstr>
      <vt:lpstr>Challenges</vt:lpstr>
      <vt:lpstr>Overcoming Challenges</vt:lpstr>
      <vt:lpstr>How To Get There</vt:lpstr>
      <vt:lpstr>Future Trends</vt:lpstr>
      <vt:lpstr>Question and Answer Session</vt:lpstr>
      <vt:lpstr>Thank You!</vt:lpstr>
      <vt:lpstr>45 Minute Lunch Break</vt:lpstr>
      <vt:lpstr>PERA Pension Update </vt:lpstr>
      <vt:lpstr>PowerPoint Presentation</vt:lpstr>
      <vt:lpstr>Learning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And Market Update</vt:lpstr>
      <vt:lpstr>Disclosures</vt:lpstr>
      <vt:lpstr>Agenda</vt:lpstr>
      <vt:lpstr>Learning Objective</vt:lpstr>
      <vt:lpstr>Economic Update</vt:lpstr>
      <vt:lpstr>Current Market Sentiment </vt:lpstr>
      <vt:lpstr>Sentiment And Returns</vt:lpstr>
      <vt:lpstr>Unemployment Rate </vt:lpstr>
      <vt:lpstr>Gross Domestic Product </vt:lpstr>
      <vt:lpstr>Current GDP Estimates </vt:lpstr>
      <vt:lpstr>Defaults And Debt </vt:lpstr>
      <vt:lpstr>Cash Flowing </vt:lpstr>
      <vt:lpstr>Extreme Data Swings Continue To Renormalize </vt:lpstr>
      <vt:lpstr>Rising Interest Costs Affect Governments And Businesses</vt:lpstr>
      <vt:lpstr>Geopolitics </vt:lpstr>
      <vt:lpstr>Fed Funds Rate Probabilities </vt:lpstr>
      <vt:lpstr>Market Intel</vt:lpstr>
      <vt:lpstr>US Recession That Never Was</vt:lpstr>
      <vt:lpstr>UK / Japan Recession</vt:lpstr>
      <vt:lpstr>Intra-Year Declines And Annual Returns </vt:lpstr>
      <vt:lpstr>Magnificent 7</vt:lpstr>
      <vt:lpstr>Magnificent 7 (Euro Edition)</vt:lpstr>
      <vt:lpstr>Across The Pond And Beyond </vt:lpstr>
      <vt:lpstr>Impact Of Rates On Bond Prices </vt:lpstr>
      <vt:lpstr>Second Look At Cash </vt:lpstr>
      <vt:lpstr>Election Year </vt:lpstr>
      <vt:lpstr>What’s At Stake For 2024 Presidential Election</vt:lpstr>
      <vt:lpstr>Markets And Divided Government</vt:lpstr>
      <vt:lpstr>January Calling </vt:lpstr>
      <vt:lpstr>Past Election Year Volatility </vt:lpstr>
      <vt:lpstr>Election Year Rates </vt:lpstr>
      <vt:lpstr>Time – In The Market </vt:lpstr>
      <vt:lpstr>Timing and Diversification</vt:lpstr>
      <vt:lpstr>Diversification Does Not Always Feel So Good…</vt:lpstr>
      <vt:lpstr>Asset Class Returns 2009-2023</vt:lpstr>
      <vt:lpstr>Time &amp; Volatility Of Returns </vt:lpstr>
      <vt:lpstr>Timing The Market</vt:lpstr>
      <vt:lpstr>Takeaways For 2024</vt:lpstr>
      <vt:lpstr>PowerPoint Presentation</vt:lpstr>
      <vt:lpstr> Social Engineering – How Deception And Manipulation Lead To A Cyber Breach</vt:lpstr>
      <vt:lpstr>Learning Objective:</vt:lpstr>
      <vt:lpstr>Today’s Presenter</vt:lpstr>
      <vt:lpstr>What is Social Engineering?</vt:lpstr>
      <vt:lpstr>Current State Of Cybercrime</vt:lpstr>
      <vt:lpstr>Organized Crime</vt:lpstr>
      <vt:lpstr>Theft Of PII (Personally Identifiable Information)</vt:lpstr>
      <vt:lpstr>Marketplace For Stolen Credit Cards</vt:lpstr>
      <vt:lpstr>Understanding the Human Element</vt:lpstr>
      <vt:lpstr>Baseline Human Flaws</vt:lpstr>
      <vt:lpstr>The Power Of Persuasion</vt:lpstr>
      <vt:lpstr>The “DARVO” Principle</vt:lpstr>
      <vt:lpstr>Anatomy Of A Social Engineering Attack</vt:lpstr>
      <vt:lpstr>Case Studies Of Social Engineering Mastery</vt:lpstr>
      <vt:lpstr>PowerPoint Presentation</vt:lpstr>
      <vt:lpstr>Email Phishing</vt:lpstr>
      <vt:lpstr>Protecting Against Social Engineering</vt:lpstr>
      <vt:lpstr>Don’t Be DUPED</vt:lpstr>
      <vt:lpstr>Strategies</vt:lpstr>
      <vt:lpstr>Assume Breach Approach</vt:lpstr>
      <vt:lpstr>Approach Comparison</vt:lpstr>
      <vt:lpstr>Security Evolution</vt:lpstr>
      <vt:lpstr>Fire Department/Team Paradigm</vt:lpstr>
      <vt:lpstr>Questions?</vt:lpstr>
      <vt:lpstr>PowerPoint Presentation</vt:lpstr>
      <vt:lpstr>It takes balance.TM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Meyer</dc:creator>
  <cp:lastModifiedBy>Craig, Tami</cp:lastModifiedBy>
  <cp:revision>12</cp:revision>
  <dcterms:created xsi:type="dcterms:W3CDTF">2024-02-22T21:20:12Z</dcterms:created>
  <dcterms:modified xsi:type="dcterms:W3CDTF">2024-02-28T17:05:42Z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2024-02-07T22:15:18</vt:lpwstr>
  </property>
  <property fmtid="{D5CDD505-2E9C-101B-9397-08002B2CF9AE}" pid="3" name="TemplafyTenantId">
    <vt:lpwstr>claconnect</vt:lpwstr>
  </property>
  <property fmtid="{D5CDD505-2E9C-101B-9397-08002B2CF9AE}" pid="4" name="TemplafyTemplateId">
    <vt:lpwstr>638201383356936122</vt:lpwstr>
  </property>
  <property fmtid="{D5CDD505-2E9C-101B-9397-08002B2CF9AE}" pid="5" name="TemplafyUserProfileId">
    <vt:lpwstr>638128019190508223</vt:lpwstr>
  </property>
  <property fmtid="{D5CDD505-2E9C-101B-9397-08002B2CF9AE}" pid="6" name="TemplafyLanguageCode">
    <vt:lpwstr>en-US</vt:lpwstr>
  </property>
  <property fmtid="{D5CDD505-2E9C-101B-9397-08002B2CF9AE}" pid="7" name="TemplafyFromBlank">
    <vt:bool>false</vt:bool>
  </property>
</Properties>
</file>